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4597"/>
    <a:srgbClr val="FAB907"/>
    <a:srgbClr val="E32235"/>
    <a:srgbClr val="C8D200"/>
    <a:srgbClr val="00458A"/>
    <a:srgbClr val="99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660"/>
  </p:normalViewPr>
  <p:slideViewPr>
    <p:cSldViewPr snapToGrid="0">
      <p:cViewPr>
        <p:scale>
          <a:sx n="81" d="100"/>
          <a:sy n="81" d="100"/>
        </p:scale>
        <p:origin x="-618" y="-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9E994-1BAE-4C4D-9C51-18A57E078140}" type="datetimeFigureOut">
              <a:rPr lang="it-IT" smtClean="0"/>
              <a:pPr/>
              <a:t>20/07/2018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074CA-1D38-4907-8E7C-3A282AEDAED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89294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44599-0F99-4D0F-96C0-23D429D01849}" type="datetime1">
              <a:rPr lang="it-IT" smtClean="0"/>
              <a:pPr>
                <a:defRPr/>
              </a:pPr>
              <a:t>20/07/2018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B43CC-87B9-4F4B-960B-A7E38599561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9668B-B208-4E5D-9D4B-662952EC0864}" type="datetime1">
              <a:rPr lang="it-IT" smtClean="0"/>
              <a:pPr>
                <a:defRPr/>
              </a:pPr>
              <a:t>20/07/2018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FEDD9-A046-42DD-B867-3EA63253B02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AF003-8B70-4E04-B4F2-585238A1CCB7}" type="datetime1">
              <a:rPr lang="it-IT" smtClean="0"/>
              <a:pPr>
                <a:defRPr/>
              </a:pPr>
              <a:t>20/07/2018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A07CF-E1DD-4A91-AD0F-A5518185A4C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7A0AB-B39E-44ED-A849-1C75EEE358B3}" type="datetime1">
              <a:rPr lang="it-IT" smtClean="0"/>
              <a:pPr>
                <a:defRPr/>
              </a:pPr>
              <a:t>20/07/2018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5BC53-4A28-4CB4-9940-EF4A22E271C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4130E-A5DE-409C-A1DA-D1A62CA77E75}" type="datetime1">
              <a:rPr lang="it-IT" smtClean="0"/>
              <a:pPr>
                <a:defRPr/>
              </a:pPr>
              <a:t>20/07/2018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D9A3A-3B90-4C64-8591-0704593CF91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88526-1D36-4DE4-8360-861EBBB77E6A}" type="datetime1">
              <a:rPr lang="it-IT" smtClean="0"/>
              <a:pPr>
                <a:defRPr/>
              </a:pPr>
              <a:t>20/07/2018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0FDF7-1295-4B46-B3C1-0369FD36E51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28D07-76C1-4CA7-8262-846D3E0EED13}" type="datetime1">
              <a:rPr lang="it-IT" smtClean="0"/>
              <a:pPr>
                <a:defRPr/>
              </a:pPr>
              <a:t>20/07/2018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B85E4-1653-44D5-A6F4-38CC9424D2A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845B4-BCD8-42ED-948B-81124794CA25}" type="datetime1">
              <a:rPr lang="it-IT" smtClean="0"/>
              <a:pPr>
                <a:defRPr/>
              </a:pPr>
              <a:t>20/07/2018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5C125-C0E2-4080-8B80-EEA5B985BDA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7C815-A711-4D18-AF6E-9F0732F9CD14}" type="datetime1">
              <a:rPr lang="it-IT" smtClean="0"/>
              <a:pPr>
                <a:defRPr/>
              </a:pPr>
              <a:t>20/07/2018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CEC7D-5A61-49A3-B560-A727B116392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E5267-8299-4F55-A752-BD5568FAA242}" type="datetime1">
              <a:rPr lang="it-IT" smtClean="0"/>
              <a:pPr>
                <a:defRPr/>
              </a:pPr>
              <a:t>20/07/2018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56EA0-7014-4646-BDBD-A765D12E1FE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03212-39C4-49BE-985C-5755E7845D72}" type="datetime1">
              <a:rPr lang="it-IT" smtClean="0"/>
              <a:pPr>
                <a:defRPr/>
              </a:pPr>
              <a:t>20/07/2018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D3B88-9583-42E0-9898-F55AF21B9E8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465E21-5C62-4023-BFE5-400FEF7D965C}" type="datetime1">
              <a:rPr lang="it-IT" smtClean="0"/>
              <a:pPr>
                <a:defRPr/>
              </a:pPr>
              <a:t>20/07/2018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DBFBF1-6A22-4E1A-AD1B-95D1B4A5D0C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900113" y="636588"/>
            <a:ext cx="1747837" cy="5111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3315" name="Rettangolo 4"/>
          <p:cNvSpPr>
            <a:spLocks noChangeArrowheads="1"/>
          </p:cNvSpPr>
          <p:nvPr/>
        </p:nvSpPr>
        <p:spPr bwMode="auto">
          <a:xfrm>
            <a:off x="9363075" y="6037263"/>
            <a:ext cx="185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92369" y="356610"/>
            <a:ext cx="11301045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800" b="1" dirty="0" smtClean="0">
                <a:solidFill>
                  <a:srgbClr val="FAB907"/>
                </a:solidFill>
                <a:latin typeface="A little sunshine" pitchFamily="2" charset="0"/>
                <a:ea typeface="A little sunshine" pitchFamily="2" charset="0"/>
              </a:rPr>
              <a:t>LE </a:t>
            </a:r>
            <a:r>
              <a:rPr lang="it-IT" sz="2800" b="1" dirty="0" smtClean="0">
                <a:solidFill>
                  <a:srgbClr val="FAB907"/>
                </a:solidFill>
                <a:latin typeface="A little sunshine" pitchFamily="2" charset="0"/>
                <a:ea typeface="A little sunshine" pitchFamily="2" charset="0"/>
              </a:rPr>
              <a:t>IMPRESE, VINCITRICI </a:t>
            </a:r>
            <a:r>
              <a:rPr lang="it-IT" sz="2800" b="1" dirty="0" smtClean="0">
                <a:solidFill>
                  <a:srgbClr val="FAB907"/>
                </a:solidFill>
                <a:latin typeface="A little sunshine" pitchFamily="2" charset="0"/>
                <a:ea typeface="A little sunshine" pitchFamily="2" charset="0"/>
              </a:rPr>
              <a:t>DEL BANDO “MATERA 2019: L’OPEN FUTURE DELLE IMPRESE ITALIANE” USUFRUIRANNO </a:t>
            </a:r>
            <a:r>
              <a:rPr lang="it-IT" sz="2800" b="1" dirty="0" err="1" smtClean="0">
                <a:solidFill>
                  <a:srgbClr val="FAB907"/>
                </a:solidFill>
                <a:latin typeface="A little sunshine" pitchFamily="2" charset="0"/>
                <a:ea typeface="A little sunshine" pitchFamily="2" charset="0"/>
              </a:rPr>
              <a:t>DI</a:t>
            </a:r>
            <a:r>
              <a:rPr lang="it-IT" sz="2800" b="1" dirty="0" smtClean="0">
                <a:solidFill>
                  <a:srgbClr val="FAB907"/>
                </a:solidFill>
                <a:latin typeface="A little sunshine" pitchFamily="2" charset="0"/>
                <a:ea typeface="A little sunshine" pitchFamily="2" charset="0"/>
              </a:rPr>
              <a:t> UNA SERIE </a:t>
            </a:r>
            <a:r>
              <a:rPr lang="it-IT" sz="2800" b="1" dirty="0" err="1" smtClean="0">
                <a:solidFill>
                  <a:srgbClr val="FAB907"/>
                </a:solidFill>
                <a:latin typeface="A little sunshine" pitchFamily="2" charset="0"/>
                <a:ea typeface="A little sunshine" pitchFamily="2" charset="0"/>
              </a:rPr>
              <a:t>DI</a:t>
            </a:r>
            <a:r>
              <a:rPr lang="it-IT" sz="2800" b="1" dirty="0" smtClean="0">
                <a:solidFill>
                  <a:srgbClr val="FAB907"/>
                </a:solidFill>
                <a:latin typeface="A little sunshine" pitchFamily="2" charset="0"/>
                <a:ea typeface="A little sunshine" pitchFamily="2" charset="0"/>
              </a:rPr>
              <a:t> SERVIZI CURATI DALLA FONDAZIONE </a:t>
            </a:r>
            <a:r>
              <a:rPr lang="it-IT" sz="2800" b="1" smtClean="0">
                <a:solidFill>
                  <a:srgbClr val="FAB907"/>
                </a:solidFill>
                <a:latin typeface="A little sunshine" pitchFamily="2" charset="0"/>
                <a:ea typeface="A little sunshine" pitchFamily="2" charset="0"/>
              </a:rPr>
              <a:t>MATERA </a:t>
            </a:r>
            <a:r>
              <a:rPr lang="it-IT" sz="2800" b="1" smtClean="0">
                <a:solidFill>
                  <a:srgbClr val="FAB907"/>
                </a:solidFill>
                <a:latin typeface="A little sunshine" pitchFamily="2" charset="0"/>
                <a:ea typeface="A little sunshine" pitchFamily="2" charset="0"/>
              </a:rPr>
              <a:t>2019</a:t>
            </a:r>
          </a:p>
          <a:p>
            <a:pPr algn="ctr">
              <a:lnSpc>
                <a:spcPct val="150000"/>
              </a:lnSpc>
            </a:pPr>
            <a:endParaRPr lang="it-IT" sz="2800" b="1" dirty="0" smtClean="0">
              <a:solidFill>
                <a:srgbClr val="FAB907"/>
              </a:solidFill>
              <a:latin typeface="A little sunshine" pitchFamily="2" charset="0"/>
              <a:ea typeface="A little sunshine" pitchFamily="2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it-IT" sz="2800" b="1" dirty="0" smtClean="0">
                <a:latin typeface="A little sunshine" pitchFamily="2" charset="0"/>
                <a:ea typeface="A little sunshine" pitchFamily="2" charset="0"/>
              </a:rPr>
              <a:t> </a:t>
            </a:r>
            <a:r>
              <a:rPr lang="it-IT" sz="2800" b="1" dirty="0" smtClean="0">
                <a:latin typeface="A little sunshine" pitchFamily="2" charset="0"/>
                <a:ea typeface="A little sunshine" pitchFamily="2" charset="0"/>
              </a:rPr>
              <a:t>uno </a:t>
            </a:r>
            <a:r>
              <a:rPr lang="it-IT" sz="2800" b="1" dirty="0" smtClean="0">
                <a:solidFill>
                  <a:srgbClr val="004597"/>
                </a:solidFill>
                <a:latin typeface="A little sunshine" pitchFamily="2" charset="0"/>
                <a:ea typeface="A little sunshine" pitchFamily="2" charset="0"/>
              </a:rPr>
              <a:t>spazio di visibilità </a:t>
            </a:r>
            <a:r>
              <a:rPr lang="it-IT" sz="2800" b="1" dirty="0" smtClean="0">
                <a:solidFill>
                  <a:srgbClr val="004597"/>
                </a:solidFill>
                <a:latin typeface="A little sunshine" pitchFamily="2" charset="0"/>
                <a:ea typeface="A little sunshine" pitchFamily="2" charset="0"/>
              </a:rPr>
              <a:t>di </a:t>
            </a:r>
            <a:r>
              <a:rPr lang="it-IT" sz="2800" b="1" dirty="0" smtClean="0">
                <a:solidFill>
                  <a:srgbClr val="004597"/>
                </a:solidFill>
                <a:latin typeface="A little sunshine" pitchFamily="2" charset="0"/>
                <a:ea typeface="A little sunshine" pitchFamily="2" charset="0"/>
              </a:rPr>
              <a:t>una settimana nel 2019 </a:t>
            </a:r>
            <a:r>
              <a:rPr lang="it-IT" sz="2400" b="1" dirty="0" smtClean="0">
                <a:latin typeface="A little sunshine" pitchFamily="2" charset="0"/>
                <a:ea typeface="A little sunshine" pitchFamily="2" charset="0"/>
              </a:rPr>
              <a:t>(NB Il calendario delle presenze settimanali sarà definito a conclusione del bando)</a:t>
            </a:r>
            <a:endParaRPr lang="it-IT" sz="2800" b="1" dirty="0" smtClean="0">
              <a:latin typeface="A little sunshine" pitchFamily="2" charset="0"/>
              <a:ea typeface="A little sunshine" pitchFamily="2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it-IT" sz="2800" b="1" dirty="0" smtClean="0">
                <a:latin typeface="A little sunshine" pitchFamily="2" charset="0"/>
                <a:ea typeface="A little sunshine" pitchFamily="2" charset="0"/>
              </a:rPr>
              <a:t> </a:t>
            </a:r>
            <a:r>
              <a:rPr lang="it-IT" sz="2800" b="1" dirty="0" smtClean="0">
                <a:solidFill>
                  <a:srgbClr val="004597"/>
                </a:solidFill>
                <a:latin typeface="A little sunshine" pitchFamily="2" charset="0"/>
                <a:ea typeface="A little sunshine" pitchFamily="2" charset="0"/>
              </a:rPr>
              <a:t>un'area espositiva riservata di </a:t>
            </a:r>
            <a:r>
              <a:rPr lang="it-IT" sz="2800" b="1" dirty="0" smtClean="0">
                <a:solidFill>
                  <a:srgbClr val="004597"/>
                </a:solidFill>
                <a:latin typeface="A little sunshine" pitchFamily="2" charset="0"/>
                <a:ea typeface="A little sunshine" pitchFamily="2" charset="0"/>
              </a:rPr>
              <a:t>80 mq</a:t>
            </a:r>
            <a:r>
              <a:rPr lang="it-IT" sz="2800" b="1" dirty="0" smtClean="0">
                <a:latin typeface="A little sunshine" pitchFamily="2" charset="0"/>
                <a:ea typeface="A little sunshine" pitchFamily="2" charset="0"/>
              </a:rPr>
              <a:t>, con fornitura elettrica </a:t>
            </a:r>
            <a:endParaRPr lang="it-IT" sz="2800" b="1" dirty="0" smtClean="0">
              <a:latin typeface="A little sunshine" pitchFamily="2" charset="0"/>
              <a:ea typeface="A little sunshine" pitchFamily="2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it-IT" sz="2800" b="1" dirty="0" smtClean="0">
                <a:latin typeface="A little sunshine" pitchFamily="2" charset="0"/>
                <a:ea typeface="A little sunshine" pitchFamily="2" charset="0"/>
              </a:rPr>
              <a:t> uno </a:t>
            </a:r>
            <a:r>
              <a:rPr lang="it-IT" sz="2800" b="1" dirty="0" smtClean="0">
                <a:solidFill>
                  <a:srgbClr val="004597"/>
                </a:solidFill>
                <a:latin typeface="A little sunshine" pitchFamily="2" charset="0"/>
                <a:ea typeface="A little sunshine" pitchFamily="2" charset="0"/>
              </a:rPr>
              <a:t>spazio di accoglienza, </a:t>
            </a:r>
            <a:r>
              <a:rPr lang="it-IT" sz="2800" b="1" dirty="0" smtClean="0">
                <a:latin typeface="A little sunshine" pitchFamily="2" charset="0"/>
                <a:ea typeface="A little sunshine" pitchFamily="2" charset="0"/>
              </a:rPr>
              <a:t>prossimo all'area espositiva, riservato all'azienda per meeting o b2b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it-IT" sz="2800" b="1" dirty="0" smtClean="0">
                <a:latin typeface="A little sunshine" pitchFamily="2" charset="0"/>
                <a:ea typeface="A little sunshine" pitchFamily="2" charset="0"/>
              </a:rPr>
              <a:t> </a:t>
            </a:r>
            <a:r>
              <a:rPr lang="it-IT" sz="2800" b="1" dirty="0" smtClean="0">
                <a:solidFill>
                  <a:srgbClr val="004597"/>
                </a:solidFill>
                <a:latin typeface="A little sunshine" pitchFamily="2" charset="0"/>
                <a:ea typeface="A little sunshine" pitchFamily="2" charset="0"/>
              </a:rPr>
              <a:t>pernottamento in loco</a:t>
            </a:r>
            <a:r>
              <a:rPr lang="it-IT" sz="2800" b="1" dirty="0" smtClean="0">
                <a:latin typeface="A little sunshine" pitchFamily="2" charset="0"/>
                <a:ea typeface="A little sunshine" pitchFamily="2" charset="0"/>
              </a:rPr>
              <a:t>, per una settimana 2 pax</a:t>
            </a:r>
            <a:endParaRPr lang="it-IT" sz="2800" dirty="0">
              <a:latin typeface="A little sunshine" pitchFamily="2" charset="0"/>
              <a:ea typeface="A little sunshine" pitchFamily="2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11015" y="128953"/>
            <a:ext cx="11676185" cy="63773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noFill/>
            </a:endParaRPr>
          </a:p>
        </p:txBody>
      </p:sp>
      <p:pic>
        <p:nvPicPr>
          <p:cNvPr id="6" name="Picture 1" descr="C:\Users\SMatranga\AppData\Local\Microsoft\Windows\Temporary Internet Files\Content.IE5\Q0A4R3EB\thumb%20tack%202%20plain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1152" y="23446"/>
            <a:ext cx="1184273" cy="11132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88</Words>
  <Application>Microsoft Office PowerPoint</Application>
  <PresentationFormat>Personalizzato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GRUPPO TECNICO Cultura E SVILUPPO Renzo Iorio</dc:title>
  <dc:creator>IORIO Renzo</dc:creator>
  <cp:lastModifiedBy>SMatranga</cp:lastModifiedBy>
  <cp:revision>171</cp:revision>
  <cp:lastPrinted>2018-06-05T12:53:58Z</cp:lastPrinted>
  <dcterms:created xsi:type="dcterms:W3CDTF">2016-07-10T15:25:39Z</dcterms:created>
  <dcterms:modified xsi:type="dcterms:W3CDTF">2018-07-20T10:10:30Z</dcterms:modified>
</cp:coreProperties>
</file>