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414" r:id="rId6"/>
    <p:sldId id="413" r:id="rId7"/>
    <p:sldId id="416" r:id="rId8"/>
    <p:sldId id="396" r:id="rId9"/>
    <p:sldId id="399" r:id="rId10"/>
    <p:sldId id="398" r:id="rId11"/>
    <p:sldId id="400" r:id="rId12"/>
    <p:sldId id="406" r:id="rId13"/>
    <p:sldId id="407" r:id="rId14"/>
    <p:sldId id="408" r:id="rId15"/>
    <p:sldId id="409" r:id="rId16"/>
    <p:sldId id="410" r:id="rId17"/>
    <p:sldId id="411" r:id="rId18"/>
    <p:sldId id="417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FF3"/>
    <a:srgbClr val="486993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CB653-6E1E-4EC3-99C2-28E1E67C0898}" v="1196" dt="2022-11-25T09:50:33.123"/>
    <p1510:client id="{659A6EB7-D794-44E2-936F-19D00AFDF2B6}" v="564" dt="2022-11-25T18:06:47.200"/>
    <p1510:client id="{6B8203FB-D9E6-434C-B7B8-A1EB28864884}" v="1520" dt="2022-11-25T17:34:45.049"/>
    <p1510:client id="{96CA87ED-4F99-4FF7-9BE0-FD55DD6759AD}" v="3042" dt="2022-11-25T18:11:24.044"/>
    <p1510:client id="{ACC0BBDA-396C-4E27-81CB-7A3339047047}" v="46" dt="2022-11-25T09:53:36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94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lo Gianluca" userId="3aa2253d-3358-49e0-97f2-3899dd0e6a6f" providerId="ADAL" clId="{6B8203FB-D9E6-434C-B7B8-A1EB28864884}"/>
    <pc:docChg chg="undo redo custSel addSld delSld modSld">
      <pc:chgData name="Gallo Gianluca" userId="3aa2253d-3358-49e0-97f2-3899dd0e6a6f" providerId="ADAL" clId="{6B8203FB-D9E6-434C-B7B8-A1EB28864884}" dt="2022-11-25T17:34:45.049" v="1493" actId="207"/>
      <pc:docMkLst>
        <pc:docMk/>
      </pc:docMkLst>
      <pc:sldChg chg="modSp">
        <pc:chgData name="Gallo Gianluca" userId="3aa2253d-3358-49e0-97f2-3899dd0e6a6f" providerId="ADAL" clId="{6B8203FB-D9E6-434C-B7B8-A1EB28864884}" dt="2022-11-25T11:59:37.359" v="560"/>
        <pc:sldMkLst>
          <pc:docMk/>
          <pc:sldMk cId="998217426" sldId="256"/>
        </pc:sldMkLst>
        <pc:spChg chg="mod">
          <ac:chgData name="Gallo Gianluca" userId="3aa2253d-3358-49e0-97f2-3899dd0e6a6f" providerId="ADAL" clId="{6B8203FB-D9E6-434C-B7B8-A1EB28864884}" dt="2022-11-25T11:59:37.359" v="560"/>
          <ac:spMkLst>
            <pc:docMk/>
            <pc:sldMk cId="998217426" sldId="256"/>
            <ac:spMk id="3" creationId="{07B99917-4737-4A39-8335-58B9B83A069F}"/>
          </ac:spMkLst>
        </pc:spChg>
      </pc:sldChg>
      <pc:sldChg chg="del">
        <pc:chgData name="Gallo Gianluca" userId="3aa2253d-3358-49e0-97f2-3899dd0e6a6f" providerId="ADAL" clId="{6B8203FB-D9E6-434C-B7B8-A1EB28864884}" dt="2022-11-25T17:02:03.854" v="1369" actId="47"/>
        <pc:sldMkLst>
          <pc:docMk/>
          <pc:sldMk cId="3445295394" sldId="380"/>
        </pc:sldMkLst>
      </pc:sldChg>
      <pc:sldChg chg="del">
        <pc:chgData name="Gallo Gianluca" userId="3aa2253d-3358-49e0-97f2-3899dd0e6a6f" providerId="ADAL" clId="{6B8203FB-D9E6-434C-B7B8-A1EB28864884}" dt="2022-11-25T11:58:14.456" v="546" actId="47"/>
        <pc:sldMkLst>
          <pc:docMk/>
          <pc:sldMk cId="192517587" sldId="381"/>
        </pc:sldMkLst>
      </pc:sldChg>
      <pc:sldChg chg="del">
        <pc:chgData name="Gallo Gianluca" userId="3aa2253d-3358-49e0-97f2-3899dd0e6a6f" providerId="ADAL" clId="{6B8203FB-D9E6-434C-B7B8-A1EB28864884}" dt="2022-11-25T11:57:31.448" v="541" actId="47"/>
        <pc:sldMkLst>
          <pc:docMk/>
          <pc:sldMk cId="992945230" sldId="382"/>
        </pc:sldMkLst>
      </pc:sldChg>
      <pc:sldChg chg="del">
        <pc:chgData name="Gallo Gianluca" userId="3aa2253d-3358-49e0-97f2-3899dd0e6a6f" providerId="ADAL" clId="{6B8203FB-D9E6-434C-B7B8-A1EB28864884}" dt="2022-11-25T11:58:46.104" v="551" actId="47"/>
        <pc:sldMkLst>
          <pc:docMk/>
          <pc:sldMk cId="1103309920" sldId="391"/>
        </pc:sldMkLst>
      </pc:sldChg>
      <pc:sldChg chg="addSp delSp modSp mod">
        <pc:chgData name="Gallo Gianluca" userId="3aa2253d-3358-49e0-97f2-3899dd0e6a6f" providerId="ADAL" clId="{6B8203FB-D9E6-434C-B7B8-A1EB28864884}" dt="2022-11-25T17:08:06.417" v="1477" actId="1036"/>
        <pc:sldMkLst>
          <pc:docMk/>
          <pc:sldMk cId="480802204" sldId="396"/>
        </pc:sldMkLst>
        <pc:spChg chg="mod">
          <ac:chgData name="Gallo Gianluca" userId="3aa2253d-3358-49e0-97f2-3899dd0e6a6f" providerId="ADAL" clId="{6B8203FB-D9E6-434C-B7B8-A1EB28864884}" dt="2022-11-25T16:54:05.011" v="1284" actId="20577"/>
          <ac:spMkLst>
            <pc:docMk/>
            <pc:sldMk cId="480802204" sldId="396"/>
            <ac:spMk id="2" creationId="{BF49E49C-6A35-DE76-5A5B-17C540D55DA3}"/>
          </ac:spMkLst>
        </pc:spChg>
        <pc:spChg chg="del mod">
          <ac:chgData name="Gallo Gianluca" userId="3aa2253d-3358-49e0-97f2-3899dd0e6a6f" providerId="ADAL" clId="{6B8203FB-D9E6-434C-B7B8-A1EB28864884}" dt="2022-11-25T12:00:49.465" v="575" actId="478"/>
          <ac:spMkLst>
            <pc:docMk/>
            <pc:sldMk cId="480802204" sldId="396"/>
            <ac:spMk id="3" creationId="{CC3A5711-060F-6205-14FD-E2A091EC5F63}"/>
          </ac:spMkLst>
        </pc:spChg>
        <pc:spChg chg="mod">
          <ac:chgData name="Gallo Gianluca" userId="3aa2253d-3358-49e0-97f2-3899dd0e6a6f" providerId="ADAL" clId="{6B8203FB-D9E6-434C-B7B8-A1EB28864884}" dt="2022-11-25T16:49:50.791" v="1243" actId="404"/>
          <ac:spMkLst>
            <pc:docMk/>
            <pc:sldMk cId="480802204" sldId="396"/>
            <ac:spMk id="6" creationId="{CD08E318-D666-7278-8E3B-6C82F01B5DFC}"/>
          </ac:spMkLst>
        </pc:spChg>
        <pc:spChg chg="mod">
          <ac:chgData name="Gallo Gianluca" userId="3aa2253d-3358-49e0-97f2-3899dd0e6a6f" providerId="ADAL" clId="{6B8203FB-D9E6-434C-B7B8-A1EB28864884}" dt="2022-11-25T11:24:20.040" v="53" actId="114"/>
          <ac:spMkLst>
            <pc:docMk/>
            <pc:sldMk cId="480802204" sldId="396"/>
            <ac:spMk id="7" creationId="{2331CAA7-123E-7866-5B57-2690BAE344C5}"/>
          </ac:spMkLst>
        </pc:spChg>
        <pc:spChg chg="add mod">
          <ac:chgData name="Gallo Gianluca" userId="3aa2253d-3358-49e0-97f2-3899dd0e6a6f" providerId="ADAL" clId="{6B8203FB-D9E6-434C-B7B8-A1EB28864884}" dt="2022-11-25T16:37:47.052" v="1175" actId="1035"/>
          <ac:spMkLst>
            <pc:docMk/>
            <pc:sldMk cId="480802204" sldId="396"/>
            <ac:spMk id="9" creationId="{34589A6B-7263-A12E-712E-DCCDD7C0E9FA}"/>
          </ac:spMkLst>
        </pc:spChg>
        <pc:spChg chg="add del mod">
          <ac:chgData name="Gallo Gianluca" userId="3aa2253d-3358-49e0-97f2-3899dd0e6a6f" providerId="ADAL" clId="{6B8203FB-D9E6-434C-B7B8-A1EB28864884}" dt="2022-11-25T12:00:54.499" v="576" actId="478"/>
          <ac:spMkLst>
            <pc:docMk/>
            <pc:sldMk cId="480802204" sldId="396"/>
            <ac:spMk id="11" creationId="{E0B95C7A-2221-5EFF-CB30-057EA2B8E67D}"/>
          </ac:spMkLst>
        </pc:spChg>
        <pc:picChg chg="del mod">
          <ac:chgData name="Gallo Gianluca" userId="3aa2253d-3358-49e0-97f2-3899dd0e6a6f" providerId="ADAL" clId="{6B8203FB-D9E6-434C-B7B8-A1EB28864884}" dt="2022-11-25T11:22:16.921" v="3" actId="478"/>
          <ac:picMkLst>
            <pc:docMk/>
            <pc:sldMk cId="480802204" sldId="396"/>
            <ac:picMk id="4" creationId="{1ECA20FC-97F4-E8BD-D346-B6D12A99AE51}"/>
          </ac:picMkLst>
        </pc:picChg>
        <pc:picChg chg="del mod modCrop">
          <ac:chgData name="Gallo Gianluca" userId="3aa2253d-3358-49e0-97f2-3899dd0e6a6f" providerId="ADAL" clId="{6B8203FB-D9E6-434C-B7B8-A1EB28864884}" dt="2022-11-25T17:06:08.394" v="1440" actId="478"/>
          <ac:picMkLst>
            <pc:docMk/>
            <pc:sldMk cId="480802204" sldId="396"/>
            <ac:picMk id="4" creationId="{F996A349-EB91-6107-F368-F6226806BD3A}"/>
          </ac:picMkLst>
        </pc:picChg>
        <pc:picChg chg="add del mod modCrop">
          <ac:chgData name="Gallo Gianluca" userId="3aa2253d-3358-49e0-97f2-3899dd0e6a6f" providerId="ADAL" clId="{6B8203FB-D9E6-434C-B7B8-A1EB28864884}" dt="2022-11-25T17:04:49.593" v="1382" actId="478"/>
          <ac:picMkLst>
            <pc:docMk/>
            <pc:sldMk cId="480802204" sldId="396"/>
            <ac:picMk id="5" creationId="{96507B69-E8AE-8515-844C-A10D5253F16F}"/>
          </ac:picMkLst>
        </pc:picChg>
        <pc:picChg chg="del">
          <ac:chgData name="Gallo Gianluca" userId="3aa2253d-3358-49e0-97f2-3899dd0e6a6f" providerId="ADAL" clId="{6B8203FB-D9E6-434C-B7B8-A1EB28864884}" dt="2022-11-25T11:22:01.787" v="0" actId="478"/>
          <ac:picMkLst>
            <pc:docMk/>
            <pc:sldMk cId="480802204" sldId="396"/>
            <ac:picMk id="8" creationId="{883E3B03-B0F7-5A9A-06D6-83C4E704C6F5}"/>
          </ac:picMkLst>
        </pc:picChg>
        <pc:picChg chg="del mod modCrop">
          <ac:chgData name="Gallo Gianluca" userId="3aa2253d-3358-49e0-97f2-3899dd0e6a6f" providerId="ADAL" clId="{6B8203FB-D9E6-434C-B7B8-A1EB28864884}" dt="2022-11-25T17:07:47.411" v="1462" actId="478"/>
          <ac:picMkLst>
            <pc:docMk/>
            <pc:sldMk cId="480802204" sldId="396"/>
            <ac:picMk id="8" creationId="{E12AE882-52E6-9564-C05E-13A17EE598EE}"/>
          </ac:picMkLst>
        </pc:picChg>
        <pc:picChg chg="mod modCrop">
          <ac:chgData name="Gallo Gianluca" userId="3aa2253d-3358-49e0-97f2-3899dd0e6a6f" providerId="ADAL" clId="{6B8203FB-D9E6-434C-B7B8-A1EB28864884}" dt="2022-11-25T17:08:06.417" v="1477" actId="1036"/>
          <ac:picMkLst>
            <pc:docMk/>
            <pc:sldMk cId="480802204" sldId="396"/>
            <ac:picMk id="10" creationId="{8E69A82E-4EBB-7B6F-68DB-D86C8378F88C}"/>
          </ac:picMkLst>
        </pc:picChg>
      </pc:sldChg>
      <pc:sldChg chg="addSp delSp modSp mod">
        <pc:chgData name="Gallo Gianluca" userId="3aa2253d-3358-49e0-97f2-3899dd0e6a6f" providerId="ADAL" clId="{6B8203FB-D9E6-434C-B7B8-A1EB28864884}" dt="2022-11-25T16:50:14.840" v="1245" actId="123"/>
        <pc:sldMkLst>
          <pc:docMk/>
          <pc:sldMk cId="481863240" sldId="398"/>
        </pc:sldMkLst>
        <pc:spChg chg="mod">
          <ac:chgData name="Gallo Gianluca" userId="3aa2253d-3358-49e0-97f2-3899dd0e6a6f" providerId="ADAL" clId="{6B8203FB-D9E6-434C-B7B8-A1EB28864884}" dt="2022-11-25T16:36:06.904" v="1162" actId="1035"/>
          <ac:spMkLst>
            <pc:docMk/>
            <pc:sldMk cId="481863240" sldId="398"/>
            <ac:spMk id="3" creationId="{5057276C-0CC6-7243-9BB9-AB04F9ED4D69}"/>
          </ac:spMkLst>
        </pc:spChg>
        <pc:spChg chg="mod">
          <ac:chgData name="Gallo Gianluca" userId="3aa2253d-3358-49e0-97f2-3899dd0e6a6f" providerId="ADAL" clId="{6B8203FB-D9E6-434C-B7B8-A1EB28864884}" dt="2022-11-25T11:56:38.203" v="535" actId="114"/>
          <ac:spMkLst>
            <pc:docMk/>
            <pc:sldMk cId="481863240" sldId="398"/>
            <ac:spMk id="5" creationId="{42662A46-57BD-74F5-D015-6343385B5F60}"/>
          </ac:spMkLst>
        </pc:spChg>
        <pc:spChg chg="mod">
          <ac:chgData name="Gallo Gianluca" userId="3aa2253d-3358-49e0-97f2-3899dd0e6a6f" providerId="ADAL" clId="{6B8203FB-D9E6-434C-B7B8-A1EB28864884}" dt="2022-11-25T16:50:14.840" v="1245" actId="123"/>
          <ac:spMkLst>
            <pc:docMk/>
            <pc:sldMk cId="481863240" sldId="398"/>
            <ac:spMk id="6" creationId="{1D4EB7B7-5004-F74C-A298-0804732A76F5}"/>
          </ac:spMkLst>
        </pc:spChg>
        <pc:spChg chg="add del mod">
          <ac:chgData name="Gallo Gianluca" userId="3aa2253d-3358-49e0-97f2-3899dd0e6a6f" providerId="ADAL" clId="{6B8203FB-D9E6-434C-B7B8-A1EB28864884}" dt="2022-11-25T11:33:11.333" v="83" actId="478"/>
          <ac:spMkLst>
            <pc:docMk/>
            <pc:sldMk cId="481863240" sldId="398"/>
            <ac:spMk id="8" creationId="{F221D55D-ADCB-73F7-B3DE-279D5D34EA87}"/>
          </ac:spMkLst>
        </pc:spChg>
        <pc:graphicFrameChg chg="del">
          <ac:chgData name="Gallo Gianluca" userId="3aa2253d-3358-49e0-97f2-3899dd0e6a6f" providerId="ADAL" clId="{6B8203FB-D9E6-434C-B7B8-A1EB28864884}" dt="2022-11-25T11:33:03.900" v="82" actId="478"/>
          <ac:graphicFrameMkLst>
            <pc:docMk/>
            <pc:sldMk cId="481863240" sldId="398"/>
            <ac:graphicFrameMk id="7" creationId="{56EA7E10-E3AD-4628-8A1A-2BEC8B9E7690}"/>
          </ac:graphicFrameMkLst>
        </pc:graphicFrameChg>
        <pc:picChg chg="mod">
          <ac:chgData name="Gallo Gianluca" userId="3aa2253d-3358-49e0-97f2-3899dd0e6a6f" providerId="ADAL" clId="{6B8203FB-D9E6-434C-B7B8-A1EB28864884}" dt="2022-11-25T16:46:50.039" v="1220" actId="1035"/>
          <ac:picMkLst>
            <pc:docMk/>
            <pc:sldMk cId="481863240" sldId="398"/>
            <ac:picMk id="4" creationId="{475D664C-B374-5E82-A454-497A9260AFA1}"/>
          </ac:picMkLst>
        </pc:picChg>
        <pc:picChg chg="del mod">
          <ac:chgData name="Gallo Gianluca" userId="3aa2253d-3358-49e0-97f2-3899dd0e6a6f" providerId="ADAL" clId="{6B8203FB-D9E6-434C-B7B8-A1EB28864884}" dt="2022-11-25T16:46:33.969" v="1190" actId="478"/>
          <ac:picMkLst>
            <pc:docMk/>
            <pc:sldMk cId="481863240" sldId="398"/>
            <ac:picMk id="9" creationId="{01382FCE-0A3A-4E39-BA1D-87CB64B20F94}"/>
          </ac:picMkLst>
        </pc:picChg>
      </pc:sldChg>
      <pc:sldChg chg="addSp delSp modSp mod">
        <pc:chgData name="Gallo Gianluca" userId="3aa2253d-3358-49e0-97f2-3899dd0e6a6f" providerId="ADAL" clId="{6B8203FB-D9E6-434C-B7B8-A1EB28864884}" dt="2022-11-25T17:09:58.730" v="1491" actId="1038"/>
        <pc:sldMkLst>
          <pc:docMk/>
          <pc:sldMk cId="4144567782" sldId="399"/>
        </pc:sldMkLst>
        <pc:spChg chg="mod">
          <ac:chgData name="Gallo Gianluca" userId="3aa2253d-3358-49e0-97f2-3899dd0e6a6f" providerId="ADAL" clId="{6B8203FB-D9E6-434C-B7B8-A1EB28864884}" dt="2022-11-25T16:48:30.667" v="1233" actId="1035"/>
          <ac:spMkLst>
            <pc:docMk/>
            <pc:sldMk cId="4144567782" sldId="399"/>
            <ac:spMk id="3" creationId="{8D562E7F-F816-0237-FB96-13FC98EE499A}"/>
          </ac:spMkLst>
        </pc:spChg>
        <pc:spChg chg="mod">
          <ac:chgData name="Gallo Gianluca" userId="3aa2253d-3358-49e0-97f2-3899dd0e6a6f" providerId="ADAL" clId="{6B8203FB-D9E6-434C-B7B8-A1EB28864884}" dt="2022-11-25T16:48:50.722" v="1235" actId="114"/>
          <ac:spMkLst>
            <pc:docMk/>
            <pc:sldMk cId="4144567782" sldId="399"/>
            <ac:spMk id="4" creationId="{FC0B79C7-3145-8FCC-756D-4052C029DD85}"/>
          </ac:spMkLst>
        </pc:spChg>
        <pc:spChg chg="del">
          <ac:chgData name="Gallo Gianluca" userId="3aa2253d-3358-49e0-97f2-3899dd0e6a6f" providerId="ADAL" clId="{6B8203FB-D9E6-434C-B7B8-A1EB28864884}" dt="2022-11-25T16:39:05.103" v="1189" actId="478"/>
          <ac:spMkLst>
            <pc:docMk/>
            <pc:sldMk cId="4144567782" sldId="399"/>
            <ac:spMk id="5" creationId="{57F20DED-63FE-23FD-8CAE-99D7F266A334}"/>
          </ac:spMkLst>
        </pc:spChg>
        <pc:spChg chg="mod">
          <ac:chgData name="Gallo Gianluca" userId="3aa2253d-3358-49e0-97f2-3899dd0e6a6f" providerId="ADAL" clId="{6B8203FB-D9E6-434C-B7B8-A1EB28864884}" dt="2022-11-25T16:48:40.495" v="1234" actId="2711"/>
          <ac:spMkLst>
            <pc:docMk/>
            <pc:sldMk cId="4144567782" sldId="399"/>
            <ac:spMk id="6" creationId="{BCAB4EDC-717B-3A88-9A9B-AF9852A709C6}"/>
          </ac:spMkLst>
        </pc:spChg>
        <pc:spChg chg="add del mod">
          <ac:chgData name="Gallo Gianluca" userId="3aa2253d-3358-49e0-97f2-3899dd0e6a6f" providerId="ADAL" clId="{6B8203FB-D9E6-434C-B7B8-A1EB28864884}" dt="2022-11-25T11:29:24.028" v="55" actId="478"/>
          <ac:spMkLst>
            <pc:docMk/>
            <pc:sldMk cId="4144567782" sldId="399"/>
            <ac:spMk id="8" creationId="{762076A5-F4F0-C56F-363C-CAC00ED76250}"/>
          </ac:spMkLst>
        </pc:spChg>
        <pc:graphicFrameChg chg="del">
          <ac:chgData name="Gallo Gianluca" userId="3aa2253d-3358-49e0-97f2-3899dd0e6a6f" providerId="ADAL" clId="{6B8203FB-D9E6-434C-B7B8-A1EB28864884}" dt="2022-11-25T11:29:18.638" v="54" actId="478"/>
          <ac:graphicFrameMkLst>
            <pc:docMk/>
            <pc:sldMk cId="4144567782" sldId="399"/>
            <ac:graphicFrameMk id="7" creationId="{50237BA7-B763-90FA-E809-7DA998187008}"/>
          </ac:graphicFrameMkLst>
        </pc:graphicFrameChg>
        <pc:picChg chg="del mod">
          <ac:chgData name="Gallo Gianluca" userId="3aa2253d-3358-49e0-97f2-3899dd0e6a6f" providerId="ADAL" clId="{6B8203FB-D9E6-434C-B7B8-A1EB28864884}" dt="2022-11-25T17:09:27.778" v="1478" actId="478"/>
          <ac:picMkLst>
            <pc:docMk/>
            <pc:sldMk cId="4144567782" sldId="399"/>
            <ac:picMk id="7" creationId="{3A9885DE-CD5F-A4E3-A1C8-9A1E30BAE0A6}"/>
          </ac:picMkLst>
        </pc:picChg>
        <pc:picChg chg="del mod">
          <ac:chgData name="Gallo Gianluca" userId="3aa2253d-3358-49e0-97f2-3899dd0e6a6f" providerId="ADAL" clId="{6B8203FB-D9E6-434C-B7B8-A1EB28864884}" dt="2022-11-25T16:38:47.291" v="1176" actId="478"/>
          <ac:picMkLst>
            <pc:docMk/>
            <pc:sldMk cId="4144567782" sldId="399"/>
            <ac:picMk id="9" creationId="{D55ED38F-66CD-0DF2-D1C7-FA373C92F8BF}"/>
          </ac:picMkLst>
        </pc:picChg>
        <pc:picChg chg="del">
          <ac:chgData name="Gallo Gianluca" userId="3aa2253d-3358-49e0-97f2-3899dd0e6a6f" providerId="ADAL" clId="{6B8203FB-D9E6-434C-B7B8-A1EB28864884}" dt="2022-11-25T17:09:33.213" v="1479" actId="478"/>
          <ac:picMkLst>
            <pc:docMk/>
            <pc:sldMk cId="4144567782" sldId="399"/>
            <ac:picMk id="10" creationId="{900B6396-2E67-DD98-80E3-060D0AB79C90}"/>
          </ac:picMkLst>
        </pc:picChg>
        <pc:picChg chg="mod">
          <ac:chgData name="Gallo Gianluca" userId="3aa2253d-3358-49e0-97f2-3899dd0e6a6f" providerId="ADAL" clId="{6B8203FB-D9E6-434C-B7B8-A1EB28864884}" dt="2022-11-25T17:09:58.730" v="1491" actId="1038"/>
          <ac:picMkLst>
            <pc:docMk/>
            <pc:sldMk cId="4144567782" sldId="399"/>
            <ac:picMk id="11" creationId="{FE846F63-6E59-6618-32BD-0C9CE78B4027}"/>
          </ac:picMkLst>
        </pc:picChg>
      </pc:sldChg>
      <pc:sldChg chg="addSp delSp modSp mod">
        <pc:chgData name="Gallo Gianluca" userId="3aa2253d-3358-49e0-97f2-3899dd0e6a6f" providerId="ADAL" clId="{6B8203FB-D9E6-434C-B7B8-A1EB28864884}" dt="2022-11-25T16:56:19.376" v="1327" actId="555"/>
        <pc:sldMkLst>
          <pc:docMk/>
          <pc:sldMk cId="1345088552" sldId="400"/>
        </pc:sldMkLst>
        <pc:spChg chg="mod">
          <ac:chgData name="Gallo Gianluca" userId="3aa2253d-3358-49e0-97f2-3899dd0e6a6f" providerId="ADAL" clId="{6B8203FB-D9E6-434C-B7B8-A1EB28864884}" dt="2022-11-25T16:55:43.262" v="1286" actId="20577"/>
          <ac:spMkLst>
            <pc:docMk/>
            <pc:sldMk cId="1345088552" sldId="400"/>
            <ac:spMk id="2" creationId="{3534EC66-5A53-5287-F719-33DEF72A5744}"/>
          </ac:spMkLst>
        </pc:spChg>
        <pc:spChg chg="del">
          <ac:chgData name="Gallo Gianluca" userId="3aa2253d-3358-49e0-97f2-3899dd0e6a6f" providerId="ADAL" clId="{6B8203FB-D9E6-434C-B7B8-A1EB28864884}" dt="2022-11-25T11:41:58.676" v="148" actId="478"/>
          <ac:spMkLst>
            <pc:docMk/>
            <pc:sldMk cId="1345088552" sldId="400"/>
            <ac:spMk id="3" creationId="{8489222E-91FE-1064-690E-99A589DA908D}"/>
          </ac:spMkLst>
        </pc:spChg>
        <pc:spChg chg="mod">
          <ac:chgData name="Gallo Gianluca" userId="3aa2253d-3358-49e0-97f2-3899dd0e6a6f" providerId="ADAL" clId="{6B8203FB-D9E6-434C-B7B8-A1EB28864884}" dt="2022-11-25T11:56:32.819" v="534" actId="114"/>
          <ac:spMkLst>
            <pc:docMk/>
            <pc:sldMk cId="1345088552" sldId="400"/>
            <ac:spMk id="5" creationId="{51BE87FA-6D6C-338E-DF43-4C0C4B55E29F}"/>
          </ac:spMkLst>
        </pc:spChg>
        <pc:spChg chg="del mod">
          <ac:chgData name="Gallo Gianluca" userId="3aa2253d-3358-49e0-97f2-3899dd0e6a6f" providerId="ADAL" clId="{6B8203FB-D9E6-434C-B7B8-A1EB28864884}" dt="2022-11-25T11:48:30.872" v="328" actId="478"/>
          <ac:spMkLst>
            <pc:docMk/>
            <pc:sldMk cId="1345088552" sldId="400"/>
            <ac:spMk id="6" creationId="{E5605253-4394-0F36-59A5-C3B489E7404A}"/>
          </ac:spMkLst>
        </pc:spChg>
        <pc:spChg chg="add mod">
          <ac:chgData name="Gallo Gianluca" userId="3aa2253d-3358-49e0-97f2-3899dd0e6a6f" providerId="ADAL" clId="{6B8203FB-D9E6-434C-B7B8-A1EB28864884}" dt="2022-11-25T16:56:19.376" v="1327" actId="555"/>
          <ac:spMkLst>
            <pc:docMk/>
            <pc:sldMk cId="1345088552" sldId="400"/>
            <ac:spMk id="8" creationId="{ADAF58A6-9668-C5E9-0F2E-8ED0B3AC91DA}"/>
          </ac:spMkLst>
        </pc:spChg>
        <pc:spChg chg="add del mod">
          <ac:chgData name="Gallo Gianluca" userId="3aa2253d-3358-49e0-97f2-3899dd0e6a6f" providerId="ADAL" clId="{6B8203FB-D9E6-434C-B7B8-A1EB28864884}" dt="2022-11-25T11:48:34.526" v="329" actId="478"/>
          <ac:spMkLst>
            <pc:docMk/>
            <pc:sldMk cId="1345088552" sldId="400"/>
            <ac:spMk id="15" creationId="{667275AE-B031-E3BD-5307-2458A1005DF6}"/>
          </ac:spMkLst>
        </pc:spChg>
        <pc:spChg chg="add mod">
          <ac:chgData name="Gallo Gianluca" userId="3aa2253d-3358-49e0-97f2-3899dd0e6a6f" providerId="ADAL" clId="{6B8203FB-D9E6-434C-B7B8-A1EB28864884}" dt="2022-11-25T16:56:19.376" v="1327" actId="555"/>
          <ac:spMkLst>
            <pc:docMk/>
            <pc:sldMk cId="1345088552" sldId="400"/>
            <ac:spMk id="16" creationId="{5CC74FDD-5E58-8E14-5DEF-D3F7891B32DD}"/>
          </ac:spMkLst>
        </pc:spChg>
        <pc:graphicFrameChg chg="del">
          <ac:chgData name="Gallo Gianluca" userId="3aa2253d-3358-49e0-97f2-3899dd0e6a6f" providerId="ADAL" clId="{6B8203FB-D9E6-434C-B7B8-A1EB28864884}" dt="2022-11-25T11:41:34.586" v="127" actId="478"/>
          <ac:graphicFrameMkLst>
            <pc:docMk/>
            <pc:sldMk cId="1345088552" sldId="400"/>
            <ac:graphicFrameMk id="9" creationId="{4AF760DF-E02E-7610-7721-9E7A4D044E79}"/>
          </ac:graphicFrameMkLst>
        </pc:graphicFrameChg>
        <pc:graphicFrameChg chg="del">
          <ac:chgData name="Gallo Gianluca" userId="3aa2253d-3358-49e0-97f2-3899dd0e6a6f" providerId="ADAL" clId="{6B8203FB-D9E6-434C-B7B8-A1EB28864884}" dt="2022-11-25T11:45:33.501" v="207" actId="478"/>
          <ac:graphicFrameMkLst>
            <pc:docMk/>
            <pc:sldMk cId="1345088552" sldId="400"/>
            <ac:graphicFrameMk id="10" creationId="{6DC3F1AD-72A6-4A4D-B93E-A3FCE45AAA33}"/>
          </ac:graphicFrameMkLst>
        </pc:graphicFrameChg>
        <pc:picChg chg="del mod">
          <ac:chgData name="Gallo Gianluca" userId="3aa2253d-3358-49e0-97f2-3899dd0e6a6f" providerId="ADAL" clId="{6B8203FB-D9E6-434C-B7B8-A1EB28864884}" dt="2022-11-25T11:42:16.341" v="160" actId="478"/>
          <ac:picMkLst>
            <pc:docMk/>
            <pc:sldMk cId="1345088552" sldId="400"/>
            <ac:picMk id="4" creationId="{96916DA2-6B90-CAA8-DFBD-C15481BAA119}"/>
          </ac:picMkLst>
        </pc:picChg>
        <pc:picChg chg="del mod modCrop">
          <ac:chgData name="Gallo Gianluca" userId="3aa2253d-3358-49e0-97f2-3899dd0e6a6f" providerId="ADAL" clId="{6B8203FB-D9E6-434C-B7B8-A1EB28864884}" dt="2022-11-25T11:47:02.200" v="262" actId="478"/>
          <ac:picMkLst>
            <pc:docMk/>
            <pc:sldMk cId="1345088552" sldId="400"/>
            <ac:picMk id="11" creationId="{235CA358-3E29-30FA-56CC-7157852E9DD0}"/>
          </ac:picMkLst>
        </pc:picChg>
        <pc:picChg chg="mod">
          <ac:chgData name="Gallo Gianluca" userId="3aa2253d-3358-49e0-97f2-3899dd0e6a6f" providerId="ADAL" clId="{6B8203FB-D9E6-434C-B7B8-A1EB28864884}" dt="2022-11-25T11:47:57.201" v="319" actId="1035"/>
          <ac:picMkLst>
            <pc:docMk/>
            <pc:sldMk cId="1345088552" sldId="400"/>
            <ac:picMk id="12" creationId="{40069B5F-F60D-B56C-B8D6-22E5D22957B3}"/>
          </ac:picMkLst>
        </pc:picChg>
        <pc:picChg chg="mod modCrop">
          <ac:chgData name="Gallo Gianluca" userId="3aa2253d-3358-49e0-97f2-3899dd0e6a6f" providerId="ADAL" clId="{6B8203FB-D9E6-434C-B7B8-A1EB28864884}" dt="2022-11-25T11:47:36.196" v="290" actId="1036"/>
          <ac:picMkLst>
            <pc:docMk/>
            <pc:sldMk cId="1345088552" sldId="400"/>
            <ac:picMk id="13" creationId="{22A8B6EB-A2DC-DCF6-E767-532FB528FF2E}"/>
          </ac:picMkLst>
        </pc:picChg>
      </pc:sldChg>
      <pc:sldChg chg="addSp delSp modSp mod">
        <pc:chgData name="Gallo Gianluca" userId="3aa2253d-3358-49e0-97f2-3899dd0e6a6f" providerId="ADAL" clId="{6B8203FB-D9E6-434C-B7B8-A1EB28864884}" dt="2022-11-25T16:56:48.155" v="1331" actId="20577"/>
        <pc:sldMkLst>
          <pc:docMk/>
          <pc:sldMk cId="2775437024" sldId="406"/>
        </pc:sldMkLst>
        <pc:spChg chg="mod">
          <ac:chgData name="Gallo Gianluca" userId="3aa2253d-3358-49e0-97f2-3899dd0e6a6f" providerId="ADAL" clId="{6B8203FB-D9E6-434C-B7B8-A1EB28864884}" dt="2022-11-25T16:35:38.145" v="1138" actId="14100"/>
          <ac:spMkLst>
            <pc:docMk/>
            <pc:sldMk cId="2775437024" sldId="406"/>
            <ac:spMk id="3" creationId="{7DA219B4-FB06-90CB-45E6-9C478B0AA40F}"/>
          </ac:spMkLst>
        </pc:spChg>
        <pc:spChg chg="mod">
          <ac:chgData name="Gallo Gianluca" userId="3aa2253d-3358-49e0-97f2-3899dd0e6a6f" providerId="ADAL" clId="{6B8203FB-D9E6-434C-B7B8-A1EB28864884}" dt="2022-11-25T11:56:28.755" v="533" actId="114"/>
          <ac:spMkLst>
            <pc:docMk/>
            <pc:sldMk cId="2775437024" sldId="406"/>
            <ac:spMk id="5" creationId="{D6C69BC0-1B1A-C6ED-22A2-934B06261602}"/>
          </ac:spMkLst>
        </pc:spChg>
        <pc:spChg chg="mod">
          <ac:chgData name="Gallo Gianluca" userId="3aa2253d-3358-49e0-97f2-3899dd0e6a6f" providerId="ADAL" clId="{6B8203FB-D9E6-434C-B7B8-A1EB28864884}" dt="2022-11-25T16:56:48.155" v="1331" actId="20577"/>
          <ac:spMkLst>
            <pc:docMk/>
            <pc:sldMk cId="2775437024" sldId="406"/>
            <ac:spMk id="6" creationId="{A5F5BED7-62EB-30EA-46EF-79197645ED95}"/>
          </ac:spMkLst>
        </pc:spChg>
        <pc:spChg chg="add del mod">
          <ac:chgData name="Gallo Gianluca" userId="3aa2253d-3358-49e0-97f2-3899dd0e6a6f" providerId="ADAL" clId="{6B8203FB-D9E6-434C-B7B8-A1EB28864884}" dt="2022-11-25T11:51:37.257" v="382" actId="478"/>
          <ac:spMkLst>
            <pc:docMk/>
            <pc:sldMk cId="2775437024" sldId="406"/>
            <ac:spMk id="8" creationId="{44D9B7F5-8116-0C56-666D-83F1AD5D5FD0}"/>
          </ac:spMkLst>
        </pc:spChg>
        <pc:graphicFrameChg chg="del">
          <ac:chgData name="Gallo Gianluca" userId="3aa2253d-3358-49e0-97f2-3899dd0e6a6f" providerId="ADAL" clId="{6B8203FB-D9E6-434C-B7B8-A1EB28864884}" dt="2022-11-25T11:51:14.519" v="378" actId="478"/>
          <ac:graphicFrameMkLst>
            <pc:docMk/>
            <pc:sldMk cId="2775437024" sldId="406"/>
            <ac:graphicFrameMk id="7" creationId="{B600168A-94ED-E19A-B071-121CD2336B13}"/>
          </ac:graphicFrameMkLst>
        </pc:graphicFrameChg>
        <pc:picChg chg="mod">
          <ac:chgData name="Gallo Gianluca" userId="3aa2253d-3358-49e0-97f2-3899dd0e6a6f" providerId="ADAL" clId="{6B8203FB-D9E6-434C-B7B8-A1EB28864884}" dt="2022-11-25T11:51:41.103" v="389" actId="1035"/>
          <ac:picMkLst>
            <pc:docMk/>
            <pc:sldMk cId="2775437024" sldId="406"/>
            <ac:picMk id="9" creationId="{C98B0D44-48A1-C268-4F1F-E27A8D314185}"/>
          </ac:picMkLst>
        </pc:picChg>
      </pc:sldChg>
      <pc:sldChg chg="delSp modSp mod">
        <pc:chgData name="Gallo Gianluca" userId="3aa2253d-3358-49e0-97f2-3899dd0e6a6f" providerId="ADAL" clId="{6B8203FB-D9E6-434C-B7B8-A1EB28864884}" dt="2022-11-25T16:57:10.014" v="1333" actId="20577"/>
        <pc:sldMkLst>
          <pc:docMk/>
          <pc:sldMk cId="1287056468" sldId="407"/>
        </pc:sldMkLst>
        <pc:spChg chg="mod">
          <ac:chgData name="Gallo Gianluca" userId="3aa2253d-3358-49e0-97f2-3899dd0e6a6f" providerId="ADAL" clId="{6B8203FB-D9E6-434C-B7B8-A1EB28864884}" dt="2022-11-25T16:35:32.382" v="1135" actId="1035"/>
          <ac:spMkLst>
            <pc:docMk/>
            <pc:sldMk cId="1287056468" sldId="407"/>
            <ac:spMk id="3" creationId="{AD7B0809-FDE0-9371-2F63-2080F7AB321B}"/>
          </ac:spMkLst>
        </pc:spChg>
        <pc:spChg chg="mod">
          <ac:chgData name="Gallo Gianluca" userId="3aa2253d-3358-49e0-97f2-3899dd0e6a6f" providerId="ADAL" clId="{6B8203FB-D9E6-434C-B7B8-A1EB28864884}" dt="2022-11-25T11:56:25.424" v="532" actId="114"/>
          <ac:spMkLst>
            <pc:docMk/>
            <pc:sldMk cId="1287056468" sldId="407"/>
            <ac:spMk id="5" creationId="{32DE417E-5574-F49B-82A1-096145973656}"/>
          </ac:spMkLst>
        </pc:spChg>
        <pc:spChg chg="mod">
          <ac:chgData name="Gallo Gianluca" userId="3aa2253d-3358-49e0-97f2-3899dd0e6a6f" providerId="ADAL" clId="{6B8203FB-D9E6-434C-B7B8-A1EB28864884}" dt="2022-11-25T16:57:10.014" v="1333" actId="20577"/>
          <ac:spMkLst>
            <pc:docMk/>
            <pc:sldMk cId="1287056468" sldId="407"/>
            <ac:spMk id="6" creationId="{8BFC2F6B-8634-0CD6-FC0C-9901BC5446C6}"/>
          </ac:spMkLst>
        </pc:spChg>
        <pc:graphicFrameChg chg="del">
          <ac:chgData name="Gallo Gianluca" userId="3aa2253d-3358-49e0-97f2-3899dd0e6a6f" providerId="ADAL" clId="{6B8203FB-D9E6-434C-B7B8-A1EB28864884}" dt="2022-11-25T11:53:36.407" v="425" actId="478"/>
          <ac:graphicFrameMkLst>
            <pc:docMk/>
            <pc:sldMk cId="1287056468" sldId="407"/>
            <ac:graphicFrameMk id="7" creationId="{717ABED2-DAF5-85EB-386A-585AB9742C80}"/>
          </ac:graphicFrameMkLst>
        </pc:graphicFrameChg>
        <pc:picChg chg="mod">
          <ac:chgData name="Gallo Gianluca" userId="3aa2253d-3358-49e0-97f2-3899dd0e6a6f" providerId="ADAL" clId="{6B8203FB-D9E6-434C-B7B8-A1EB28864884}" dt="2022-11-25T11:54:10.455" v="456" actId="1038"/>
          <ac:picMkLst>
            <pc:docMk/>
            <pc:sldMk cId="1287056468" sldId="407"/>
            <ac:picMk id="4" creationId="{0D1A8497-AD7C-E441-756A-EBE11615801D}"/>
          </ac:picMkLst>
        </pc:picChg>
      </pc:sldChg>
      <pc:sldChg chg="addSp delSp modSp mod">
        <pc:chgData name="Gallo Gianluca" userId="3aa2253d-3358-49e0-97f2-3899dd0e6a6f" providerId="ADAL" clId="{6B8203FB-D9E6-434C-B7B8-A1EB28864884}" dt="2022-11-25T16:57:57.156" v="1346" actId="20577"/>
        <pc:sldMkLst>
          <pc:docMk/>
          <pc:sldMk cId="2774655508" sldId="408"/>
        </pc:sldMkLst>
        <pc:spChg chg="mod">
          <ac:chgData name="Gallo Gianluca" userId="3aa2253d-3358-49e0-97f2-3899dd0e6a6f" providerId="ADAL" clId="{6B8203FB-D9E6-434C-B7B8-A1EB28864884}" dt="2022-11-25T16:57:34.506" v="1344" actId="20577"/>
          <ac:spMkLst>
            <pc:docMk/>
            <pc:sldMk cId="2774655508" sldId="408"/>
            <ac:spMk id="3" creationId="{F2EF74BD-2146-B6F6-D19A-398C61CAFAC9}"/>
          </ac:spMkLst>
        </pc:spChg>
        <pc:spChg chg="mod">
          <ac:chgData name="Gallo Gianluca" userId="3aa2253d-3358-49e0-97f2-3899dd0e6a6f" providerId="ADAL" clId="{6B8203FB-D9E6-434C-B7B8-A1EB28864884}" dt="2022-11-25T11:56:21.704" v="531" actId="114"/>
          <ac:spMkLst>
            <pc:docMk/>
            <pc:sldMk cId="2774655508" sldId="408"/>
            <ac:spMk id="5" creationId="{171C136D-7B32-0926-C69F-BA8E5A57ED85}"/>
          </ac:spMkLst>
        </pc:spChg>
        <pc:spChg chg="mod">
          <ac:chgData name="Gallo Gianluca" userId="3aa2253d-3358-49e0-97f2-3899dd0e6a6f" providerId="ADAL" clId="{6B8203FB-D9E6-434C-B7B8-A1EB28864884}" dt="2022-11-25T16:57:57.156" v="1346" actId="20577"/>
          <ac:spMkLst>
            <pc:docMk/>
            <pc:sldMk cId="2774655508" sldId="408"/>
            <ac:spMk id="6" creationId="{C3B08A14-06BB-18D1-3734-1B27E917C2AF}"/>
          </ac:spMkLst>
        </pc:spChg>
        <pc:spChg chg="del">
          <ac:chgData name="Gallo Gianluca" userId="3aa2253d-3358-49e0-97f2-3899dd0e6a6f" providerId="ADAL" clId="{6B8203FB-D9E6-434C-B7B8-A1EB28864884}" dt="2022-11-25T16:28:26.238" v="1058" actId="478"/>
          <ac:spMkLst>
            <pc:docMk/>
            <pc:sldMk cId="2774655508" sldId="408"/>
            <ac:spMk id="8" creationId="{070D2B96-84AE-0504-477D-462DB2EBF92C}"/>
          </ac:spMkLst>
        </pc:spChg>
        <pc:spChg chg="add del mod">
          <ac:chgData name="Gallo Gianluca" userId="3aa2253d-3358-49e0-97f2-3899dd0e6a6f" providerId="ADAL" clId="{6B8203FB-D9E6-434C-B7B8-A1EB28864884}" dt="2022-11-25T11:56:01.656" v="511" actId="478"/>
          <ac:spMkLst>
            <pc:docMk/>
            <pc:sldMk cId="2774655508" sldId="408"/>
            <ac:spMk id="8" creationId="{22632C66-DD82-D371-2CDB-3D0006AFF6C4}"/>
          </ac:spMkLst>
        </pc:spChg>
        <pc:graphicFrameChg chg="del">
          <ac:chgData name="Gallo Gianluca" userId="3aa2253d-3358-49e0-97f2-3899dd0e6a6f" providerId="ADAL" clId="{6B8203FB-D9E6-434C-B7B8-A1EB28864884}" dt="2022-11-25T11:55:59.490" v="510" actId="478"/>
          <ac:graphicFrameMkLst>
            <pc:docMk/>
            <pc:sldMk cId="2774655508" sldId="408"/>
            <ac:graphicFrameMk id="7" creationId="{AAD3D5EA-AFC2-FE50-A7FE-BC036B0C1B3F}"/>
          </ac:graphicFrameMkLst>
        </pc:graphicFrameChg>
        <pc:picChg chg="del">
          <ac:chgData name="Gallo Gianluca" userId="3aa2253d-3358-49e0-97f2-3899dd0e6a6f" providerId="ADAL" clId="{6B8203FB-D9E6-434C-B7B8-A1EB28864884}" dt="2022-11-25T16:28:24.390" v="1057" actId="478"/>
          <ac:picMkLst>
            <pc:docMk/>
            <pc:sldMk cId="2774655508" sldId="408"/>
            <ac:picMk id="4" creationId="{A6D3B20F-B083-1F0D-4513-42A5C6211EBA}"/>
          </ac:picMkLst>
        </pc:picChg>
        <pc:picChg chg="del mod">
          <ac:chgData name="Gallo Gianluca" userId="3aa2253d-3358-49e0-97f2-3899dd0e6a6f" providerId="ADAL" clId="{6B8203FB-D9E6-434C-B7B8-A1EB28864884}" dt="2022-11-25T16:34:09.132" v="1086" actId="478"/>
          <ac:picMkLst>
            <pc:docMk/>
            <pc:sldMk cId="2774655508" sldId="408"/>
            <ac:picMk id="7" creationId="{5B37CEC9-77E4-051C-52B1-A111204FB902}"/>
          </ac:picMkLst>
        </pc:picChg>
        <pc:picChg chg="mod">
          <ac:chgData name="Gallo Gianluca" userId="3aa2253d-3358-49e0-97f2-3899dd0e6a6f" providerId="ADAL" clId="{6B8203FB-D9E6-434C-B7B8-A1EB28864884}" dt="2022-11-25T16:34:26.743" v="1117" actId="1037"/>
          <ac:picMkLst>
            <pc:docMk/>
            <pc:sldMk cId="2774655508" sldId="408"/>
            <ac:picMk id="9" creationId="{57CD096B-55F8-7C2A-4F05-9FFA4707EEB1}"/>
          </ac:picMkLst>
        </pc:picChg>
        <pc:picChg chg="mod">
          <ac:chgData name="Gallo Gianluca" userId="3aa2253d-3358-49e0-97f2-3899dd0e6a6f" providerId="ADAL" clId="{6B8203FB-D9E6-434C-B7B8-A1EB28864884}" dt="2022-11-25T11:56:16.660" v="530" actId="1036"/>
          <ac:picMkLst>
            <pc:docMk/>
            <pc:sldMk cId="2774655508" sldId="408"/>
            <ac:picMk id="9" creationId="{B117A567-7BF3-756C-EF5A-0EDA425A327B}"/>
          </ac:picMkLst>
        </pc:picChg>
      </pc:sldChg>
      <pc:sldChg chg="delSp modSp mod">
        <pc:chgData name="Gallo Gianluca" userId="3aa2253d-3358-49e0-97f2-3899dd0e6a6f" providerId="ADAL" clId="{6B8203FB-D9E6-434C-B7B8-A1EB28864884}" dt="2022-11-25T16:59:04.218" v="1354" actId="478"/>
        <pc:sldMkLst>
          <pc:docMk/>
          <pc:sldMk cId="1917861622" sldId="409"/>
        </pc:sldMkLst>
        <pc:spChg chg="mod">
          <ac:chgData name="Gallo Gianluca" userId="3aa2253d-3358-49e0-97f2-3899dd0e6a6f" providerId="ADAL" clId="{6B8203FB-D9E6-434C-B7B8-A1EB28864884}" dt="2022-11-25T16:58:07.983" v="1350" actId="20577"/>
          <ac:spMkLst>
            <pc:docMk/>
            <pc:sldMk cId="1917861622" sldId="409"/>
            <ac:spMk id="2" creationId="{0F1D6411-367C-8D6D-4787-89946730D11B}"/>
          </ac:spMkLst>
        </pc:spChg>
        <pc:spChg chg="del">
          <ac:chgData name="Gallo Gianluca" userId="3aa2253d-3358-49e0-97f2-3899dd0e6a6f" providerId="ADAL" clId="{6B8203FB-D9E6-434C-B7B8-A1EB28864884}" dt="2022-11-25T12:01:21.248" v="577" actId="478"/>
          <ac:spMkLst>
            <pc:docMk/>
            <pc:sldMk cId="1917861622" sldId="409"/>
            <ac:spMk id="4" creationId="{F2DD83B1-7720-8BD4-5B3F-22A45B3C556E}"/>
          </ac:spMkLst>
        </pc:spChg>
        <pc:spChg chg="del">
          <ac:chgData name="Gallo Gianluca" userId="3aa2253d-3358-49e0-97f2-3899dd0e6a6f" providerId="ADAL" clId="{6B8203FB-D9E6-434C-B7B8-A1EB28864884}" dt="2022-11-25T16:59:04.218" v="1354" actId="478"/>
          <ac:spMkLst>
            <pc:docMk/>
            <pc:sldMk cId="1917861622" sldId="409"/>
            <ac:spMk id="5" creationId="{1E1ED352-9130-9563-1908-D32DAD909F90}"/>
          </ac:spMkLst>
        </pc:spChg>
        <pc:spChg chg="mod">
          <ac:chgData name="Gallo Gianluca" userId="3aa2253d-3358-49e0-97f2-3899dd0e6a6f" providerId="ADAL" clId="{6B8203FB-D9E6-434C-B7B8-A1EB28864884}" dt="2022-11-25T16:58:36.351" v="1353" actId="948"/>
          <ac:spMkLst>
            <pc:docMk/>
            <pc:sldMk cId="1917861622" sldId="409"/>
            <ac:spMk id="6" creationId="{5C8FA1C2-9EAD-9C05-DE7C-68330AC82754}"/>
          </ac:spMkLst>
        </pc:spChg>
        <pc:picChg chg="mod">
          <ac:chgData name="Gallo Gianluca" userId="3aa2253d-3358-49e0-97f2-3899dd0e6a6f" providerId="ADAL" clId="{6B8203FB-D9E6-434C-B7B8-A1EB28864884}" dt="2022-11-25T12:01:26.912" v="578" actId="14100"/>
          <ac:picMkLst>
            <pc:docMk/>
            <pc:sldMk cId="1917861622" sldId="409"/>
            <ac:picMk id="8" creationId="{8A8E3731-7C3A-81A2-0E27-13A9E756A268}"/>
          </ac:picMkLst>
        </pc:picChg>
      </pc:sldChg>
      <pc:sldChg chg="delSp modSp mod">
        <pc:chgData name="Gallo Gianluca" userId="3aa2253d-3358-49e0-97f2-3899dd0e6a6f" providerId="ADAL" clId="{6B8203FB-D9E6-434C-B7B8-A1EB28864884}" dt="2022-11-25T16:59:34.018" v="1361" actId="20577"/>
        <pc:sldMkLst>
          <pc:docMk/>
          <pc:sldMk cId="829087068" sldId="410"/>
        </pc:sldMkLst>
        <pc:spChg chg="del">
          <ac:chgData name="Gallo Gianluca" userId="3aa2253d-3358-49e0-97f2-3899dd0e6a6f" providerId="ADAL" clId="{6B8203FB-D9E6-434C-B7B8-A1EB28864884}" dt="2022-11-25T16:59:21.047" v="1356" actId="478"/>
          <ac:spMkLst>
            <pc:docMk/>
            <pc:sldMk cId="829087068" sldId="410"/>
            <ac:spMk id="5" creationId="{90CF9415-6541-CB83-AAB5-40B9D04426CC}"/>
          </ac:spMkLst>
        </pc:spChg>
        <pc:spChg chg="mod">
          <ac:chgData name="Gallo Gianluca" userId="3aa2253d-3358-49e0-97f2-3899dd0e6a6f" providerId="ADAL" clId="{6B8203FB-D9E6-434C-B7B8-A1EB28864884}" dt="2022-11-25T16:59:34.018" v="1361" actId="20577"/>
          <ac:spMkLst>
            <pc:docMk/>
            <pc:sldMk cId="829087068" sldId="410"/>
            <ac:spMk id="6" creationId="{34C8E41E-1CA8-9A58-2CE5-F9431E0D5E22}"/>
          </ac:spMkLst>
        </pc:spChg>
        <pc:picChg chg="mod">
          <ac:chgData name="Gallo Gianluca" userId="3aa2253d-3358-49e0-97f2-3899dd0e6a6f" providerId="ADAL" clId="{6B8203FB-D9E6-434C-B7B8-A1EB28864884}" dt="2022-11-25T12:01:47.167" v="580" actId="14100"/>
          <ac:picMkLst>
            <pc:docMk/>
            <pc:sldMk cId="829087068" sldId="410"/>
            <ac:picMk id="12" creationId="{3D8770E8-DED4-47DD-F491-9252CD089672}"/>
          </ac:picMkLst>
        </pc:picChg>
      </pc:sldChg>
      <pc:sldChg chg="modSp mod">
        <pc:chgData name="Gallo Gianluca" userId="3aa2253d-3358-49e0-97f2-3899dd0e6a6f" providerId="ADAL" clId="{6B8203FB-D9E6-434C-B7B8-A1EB28864884}" dt="2022-11-25T17:00:29.585" v="1364" actId="123"/>
        <pc:sldMkLst>
          <pc:docMk/>
          <pc:sldMk cId="4260696879" sldId="411"/>
        </pc:sldMkLst>
        <pc:spChg chg="mod">
          <ac:chgData name="Gallo Gianluca" userId="3aa2253d-3358-49e0-97f2-3899dd0e6a6f" providerId="ADAL" clId="{6B8203FB-D9E6-434C-B7B8-A1EB28864884}" dt="2022-11-25T12:02:39.519" v="611" actId="108"/>
          <ac:spMkLst>
            <pc:docMk/>
            <pc:sldMk cId="4260696879" sldId="411"/>
            <ac:spMk id="2" creationId="{11B5AB55-52B8-B4DE-4D4A-D5CA983B5A1E}"/>
          </ac:spMkLst>
        </pc:spChg>
        <pc:spChg chg="mod">
          <ac:chgData name="Gallo Gianluca" userId="3aa2253d-3358-49e0-97f2-3899dd0e6a6f" providerId="ADAL" clId="{6B8203FB-D9E6-434C-B7B8-A1EB28864884}" dt="2022-11-25T17:00:29.585" v="1364" actId="123"/>
          <ac:spMkLst>
            <pc:docMk/>
            <pc:sldMk cId="4260696879" sldId="411"/>
            <ac:spMk id="6" creationId="{74590245-4BE0-D8FD-9AD2-D113EB2B92AE}"/>
          </ac:spMkLst>
        </pc:spChg>
      </pc:sldChg>
      <pc:sldChg chg="addSp delSp modSp add mod">
        <pc:chgData name="Gallo Gianluca" userId="3aa2253d-3358-49e0-97f2-3899dd0e6a6f" providerId="ADAL" clId="{6B8203FB-D9E6-434C-B7B8-A1EB28864884}" dt="2022-11-25T12:37:30.106" v="1053"/>
        <pc:sldMkLst>
          <pc:docMk/>
          <pc:sldMk cId="3657461876" sldId="412"/>
        </pc:sldMkLst>
        <pc:spChg chg="del">
          <ac:chgData name="Gallo Gianluca" userId="3aa2253d-3358-49e0-97f2-3899dd0e6a6f" providerId="ADAL" clId="{6B8203FB-D9E6-434C-B7B8-A1EB28864884}" dt="2022-11-25T11:57:04.570" v="537" actId="478"/>
          <ac:spMkLst>
            <pc:docMk/>
            <pc:sldMk cId="3657461876" sldId="412"/>
            <ac:spMk id="2" creationId="{13C63FAF-9EE4-DBDD-2EC7-9C813A321AA2}"/>
          </ac:spMkLst>
        </pc:spChg>
        <pc:spChg chg="del">
          <ac:chgData name="Gallo Gianluca" userId="3aa2253d-3358-49e0-97f2-3899dd0e6a6f" providerId="ADAL" clId="{6B8203FB-D9E6-434C-B7B8-A1EB28864884}" dt="2022-11-25T11:57:04.570" v="537" actId="478"/>
          <ac:spMkLst>
            <pc:docMk/>
            <pc:sldMk cId="3657461876" sldId="412"/>
            <ac:spMk id="3" creationId="{8D562E7F-F816-0237-FB96-13FC98EE499A}"/>
          </ac:spMkLst>
        </pc:spChg>
        <pc:spChg chg="del">
          <ac:chgData name="Gallo Gianluca" userId="3aa2253d-3358-49e0-97f2-3899dd0e6a6f" providerId="ADAL" clId="{6B8203FB-D9E6-434C-B7B8-A1EB28864884}" dt="2022-11-25T11:57:04.570" v="537" actId="478"/>
          <ac:spMkLst>
            <pc:docMk/>
            <pc:sldMk cId="3657461876" sldId="412"/>
            <ac:spMk id="4" creationId="{FC0B79C7-3145-8FCC-756D-4052C029DD85}"/>
          </ac:spMkLst>
        </pc:spChg>
        <pc:spChg chg="del">
          <ac:chgData name="Gallo Gianluca" userId="3aa2253d-3358-49e0-97f2-3899dd0e6a6f" providerId="ADAL" clId="{6B8203FB-D9E6-434C-B7B8-A1EB28864884}" dt="2022-11-25T11:57:04.570" v="537" actId="478"/>
          <ac:spMkLst>
            <pc:docMk/>
            <pc:sldMk cId="3657461876" sldId="412"/>
            <ac:spMk id="6" creationId="{BCAB4EDC-717B-3A88-9A9B-AF9852A709C6}"/>
          </ac:spMkLst>
        </pc:spChg>
        <pc:spChg chg="add del mod">
          <ac:chgData name="Gallo Gianluca" userId="3aa2253d-3358-49e0-97f2-3899dd0e6a6f" providerId="ADAL" clId="{6B8203FB-D9E6-434C-B7B8-A1EB28864884}" dt="2022-11-25T11:57:10.243" v="538" actId="478"/>
          <ac:spMkLst>
            <pc:docMk/>
            <pc:sldMk cId="3657461876" sldId="412"/>
            <ac:spMk id="7" creationId="{88289321-1AD2-3D93-711C-3FB60EF70684}"/>
          </ac:spMkLst>
        </pc:spChg>
        <pc:spChg chg="add del mod">
          <ac:chgData name="Gallo Gianluca" userId="3aa2253d-3358-49e0-97f2-3899dd0e6a6f" providerId="ADAL" clId="{6B8203FB-D9E6-434C-B7B8-A1EB28864884}" dt="2022-11-25T11:57:10.243" v="538" actId="478"/>
          <ac:spMkLst>
            <pc:docMk/>
            <pc:sldMk cId="3657461876" sldId="412"/>
            <ac:spMk id="10" creationId="{337D4076-74FB-C1C7-D37C-23D2EBEE24A6}"/>
          </ac:spMkLst>
        </pc:spChg>
        <pc:spChg chg="add del mod">
          <ac:chgData name="Gallo Gianluca" userId="3aa2253d-3358-49e0-97f2-3899dd0e6a6f" providerId="ADAL" clId="{6B8203FB-D9E6-434C-B7B8-A1EB28864884}" dt="2022-11-25T11:57:10.243" v="538" actId="478"/>
          <ac:spMkLst>
            <pc:docMk/>
            <pc:sldMk cId="3657461876" sldId="412"/>
            <ac:spMk id="12" creationId="{E862980B-9380-3AF5-4647-404975E9DF42}"/>
          </ac:spMkLst>
        </pc:spChg>
        <pc:spChg chg="add del mod">
          <ac:chgData name="Gallo Gianluca" userId="3aa2253d-3358-49e0-97f2-3899dd0e6a6f" providerId="ADAL" clId="{6B8203FB-D9E6-434C-B7B8-A1EB28864884}" dt="2022-11-25T11:57:13.158" v="539" actId="478"/>
          <ac:spMkLst>
            <pc:docMk/>
            <pc:sldMk cId="3657461876" sldId="412"/>
            <ac:spMk id="14" creationId="{A07879CC-252B-3677-F0DF-C38364386183}"/>
          </ac:spMkLst>
        </pc:spChg>
        <pc:spChg chg="add mod">
          <ac:chgData name="Gallo Gianluca" userId="3aa2253d-3358-49e0-97f2-3899dd0e6a6f" providerId="ADAL" clId="{6B8203FB-D9E6-434C-B7B8-A1EB28864884}" dt="2022-11-25T11:57:22.915" v="540"/>
          <ac:spMkLst>
            <pc:docMk/>
            <pc:sldMk cId="3657461876" sldId="412"/>
            <ac:spMk id="16" creationId="{B47702D9-F260-2416-1024-B2D62ABB23A3}"/>
          </ac:spMkLst>
        </pc:spChg>
        <pc:spChg chg="add del mod">
          <ac:chgData name="Gallo Gianluca" userId="3aa2253d-3358-49e0-97f2-3899dd0e6a6f" providerId="ADAL" clId="{6B8203FB-D9E6-434C-B7B8-A1EB28864884}" dt="2022-11-25T11:59:24.366" v="559" actId="478"/>
          <ac:spMkLst>
            <pc:docMk/>
            <pc:sldMk cId="3657461876" sldId="412"/>
            <ac:spMk id="18" creationId="{A8E28489-AF06-2D0E-8B17-8E1F9C8DDE32}"/>
          </ac:spMkLst>
        </pc:spChg>
        <pc:spChg chg="add mod">
          <ac:chgData name="Gallo Gianluca" userId="3aa2253d-3358-49e0-97f2-3899dd0e6a6f" providerId="ADAL" clId="{6B8203FB-D9E6-434C-B7B8-A1EB28864884}" dt="2022-11-25T11:59:21.492" v="558"/>
          <ac:spMkLst>
            <pc:docMk/>
            <pc:sldMk cId="3657461876" sldId="412"/>
            <ac:spMk id="19" creationId="{454F41F5-6255-F254-4695-4307E8D21A6C}"/>
          </ac:spMkLst>
        </pc:spChg>
        <pc:graphicFrameChg chg="add mod modGraphic">
          <ac:chgData name="Gallo Gianluca" userId="3aa2253d-3358-49e0-97f2-3899dd0e6a6f" providerId="ADAL" clId="{6B8203FB-D9E6-434C-B7B8-A1EB28864884}" dt="2022-11-25T12:37:30.106" v="1053"/>
          <ac:graphicFrameMkLst>
            <pc:docMk/>
            <pc:sldMk cId="3657461876" sldId="412"/>
            <ac:graphicFrameMk id="15" creationId="{5C6E78AF-E1EF-4A6A-5CD2-D5497A1904FF}"/>
          </ac:graphicFrameMkLst>
        </pc:graphicFrameChg>
        <pc:picChg chg="del">
          <ac:chgData name="Gallo Gianluca" userId="3aa2253d-3358-49e0-97f2-3899dd0e6a6f" providerId="ADAL" clId="{6B8203FB-D9E6-434C-B7B8-A1EB28864884}" dt="2022-11-25T11:57:04.570" v="537" actId="478"/>
          <ac:picMkLst>
            <pc:docMk/>
            <pc:sldMk cId="3657461876" sldId="412"/>
            <ac:picMk id="9" creationId="{D55ED38F-66CD-0DF2-D1C7-FA373C92F8BF}"/>
          </ac:picMkLst>
        </pc:picChg>
        <pc:cxnChg chg="add mod">
          <ac:chgData name="Gallo Gianluca" userId="3aa2253d-3358-49e0-97f2-3899dd0e6a6f" providerId="ADAL" clId="{6B8203FB-D9E6-434C-B7B8-A1EB28864884}" dt="2022-11-25T11:57:22.915" v="540"/>
          <ac:cxnSpMkLst>
            <pc:docMk/>
            <pc:sldMk cId="3657461876" sldId="412"/>
            <ac:cxnSpMk id="17" creationId="{A929B865-7DAD-CFCA-2F55-BEC2AB25BFE4}"/>
          </ac:cxnSpMkLst>
        </pc:cxnChg>
      </pc:sldChg>
      <pc:sldChg chg="addSp delSp modSp add mod modShow">
        <pc:chgData name="Gallo Gianluca" userId="3aa2253d-3358-49e0-97f2-3899dd0e6a6f" providerId="ADAL" clId="{6B8203FB-D9E6-434C-B7B8-A1EB28864884}" dt="2022-11-25T17:03:27.602" v="1379" actId="403"/>
        <pc:sldMkLst>
          <pc:docMk/>
          <pc:sldMk cId="1649447085" sldId="413"/>
        </pc:sldMkLst>
        <pc:spChg chg="add mod">
          <ac:chgData name="Gallo Gianluca" userId="3aa2253d-3358-49e0-97f2-3899dd0e6a6f" providerId="ADAL" clId="{6B8203FB-D9E6-434C-B7B8-A1EB28864884}" dt="2022-11-25T11:58:04.946" v="545"/>
          <ac:spMkLst>
            <pc:docMk/>
            <pc:sldMk cId="1649447085" sldId="413"/>
            <ac:spMk id="2" creationId="{BF4D473F-1A8B-9E00-6915-9632A595054A}"/>
          </ac:spMkLst>
        </pc:spChg>
        <pc:spChg chg="add del mod">
          <ac:chgData name="Gallo Gianluca" userId="3aa2253d-3358-49e0-97f2-3899dd0e6a6f" providerId="ADAL" clId="{6B8203FB-D9E6-434C-B7B8-A1EB28864884}" dt="2022-11-25T17:03:17.209" v="1377" actId="478"/>
          <ac:spMkLst>
            <pc:docMk/>
            <pc:sldMk cId="1649447085" sldId="413"/>
            <ac:spMk id="3" creationId="{136EDD9C-5B61-C7C7-7954-8E5649302A52}"/>
          </ac:spMkLst>
        </pc:spChg>
        <pc:spChg chg="add mod">
          <ac:chgData name="Gallo Gianluca" userId="3aa2253d-3358-49e0-97f2-3899dd0e6a6f" providerId="ADAL" clId="{6B8203FB-D9E6-434C-B7B8-A1EB28864884}" dt="2022-11-25T17:03:27.602" v="1379" actId="403"/>
          <ac:spMkLst>
            <pc:docMk/>
            <pc:sldMk cId="1649447085" sldId="413"/>
            <ac:spMk id="5" creationId="{4F7FD00E-5E8C-79CA-DBD4-40F38CA541A2}"/>
          </ac:spMkLst>
        </pc:spChg>
        <pc:spChg chg="del">
          <ac:chgData name="Gallo Gianluca" userId="3aa2253d-3358-49e0-97f2-3899dd0e6a6f" providerId="ADAL" clId="{6B8203FB-D9E6-434C-B7B8-A1EB28864884}" dt="2022-11-25T11:57:52.720" v="543" actId="478"/>
          <ac:spMkLst>
            <pc:docMk/>
            <pc:sldMk cId="1649447085" sldId="413"/>
            <ac:spMk id="16" creationId="{B47702D9-F260-2416-1024-B2D62ABB23A3}"/>
          </ac:spMkLst>
        </pc:spChg>
        <pc:spChg chg="del">
          <ac:chgData name="Gallo Gianluca" userId="3aa2253d-3358-49e0-97f2-3899dd0e6a6f" providerId="ADAL" clId="{6B8203FB-D9E6-434C-B7B8-A1EB28864884}" dt="2022-11-25T11:57:52.720" v="543" actId="478"/>
          <ac:spMkLst>
            <pc:docMk/>
            <pc:sldMk cId="1649447085" sldId="413"/>
            <ac:spMk id="18" creationId="{A8E28489-AF06-2D0E-8B17-8E1F9C8DDE32}"/>
          </ac:spMkLst>
        </pc:spChg>
        <pc:graphicFrameChg chg="del">
          <ac:chgData name="Gallo Gianluca" userId="3aa2253d-3358-49e0-97f2-3899dd0e6a6f" providerId="ADAL" clId="{6B8203FB-D9E6-434C-B7B8-A1EB28864884}" dt="2022-11-25T11:57:56.164" v="544" actId="478"/>
          <ac:graphicFrameMkLst>
            <pc:docMk/>
            <pc:sldMk cId="1649447085" sldId="413"/>
            <ac:graphicFrameMk id="15" creationId="{5C6E78AF-E1EF-4A6A-5CD2-D5497A1904FF}"/>
          </ac:graphicFrameMkLst>
        </pc:graphicFrameChg>
        <pc:cxnChg chg="del">
          <ac:chgData name="Gallo Gianluca" userId="3aa2253d-3358-49e0-97f2-3899dd0e6a6f" providerId="ADAL" clId="{6B8203FB-D9E6-434C-B7B8-A1EB28864884}" dt="2022-11-25T11:57:52.720" v="543" actId="478"/>
          <ac:cxnSpMkLst>
            <pc:docMk/>
            <pc:sldMk cId="1649447085" sldId="413"/>
            <ac:cxnSpMk id="17" creationId="{A929B865-7DAD-CFCA-2F55-BEC2AB25BFE4}"/>
          </ac:cxnSpMkLst>
        </pc:cxnChg>
      </pc:sldChg>
      <pc:sldChg chg="addSp delSp modSp add mod">
        <pc:chgData name="Gallo Gianluca" userId="3aa2253d-3358-49e0-97f2-3899dd0e6a6f" providerId="ADAL" clId="{6B8203FB-D9E6-434C-B7B8-A1EB28864884}" dt="2022-11-25T17:03:23.615" v="1378" actId="403"/>
        <pc:sldMkLst>
          <pc:docMk/>
          <pc:sldMk cId="3143902804" sldId="414"/>
        </pc:sldMkLst>
        <pc:spChg chg="del">
          <ac:chgData name="Gallo Gianluca" userId="3aa2253d-3358-49e0-97f2-3899dd0e6a6f" providerId="ADAL" clId="{6B8203FB-D9E6-434C-B7B8-A1EB28864884}" dt="2022-11-25T11:58:29.512" v="548" actId="478"/>
          <ac:spMkLst>
            <pc:docMk/>
            <pc:sldMk cId="3143902804" sldId="414"/>
            <ac:spMk id="2" creationId="{BF4D473F-1A8B-9E00-6915-9632A595054A}"/>
          </ac:spMkLst>
        </pc:spChg>
        <pc:spChg chg="del">
          <ac:chgData name="Gallo Gianluca" userId="3aa2253d-3358-49e0-97f2-3899dd0e6a6f" providerId="ADAL" clId="{6B8203FB-D9E6-434C-B7B8-A1EB28864884}" dt="2022-11-25T11:58:32.204" v="549" actId="478"/>
          <ac:spMkLst>
            <pc:docMk/>
            <pc:sldMk cId="3143902804" sldId="414"/>
            <ac:spMk id="3" creationId="{136EDD9C-5B61-C7C7-7954-8E5649302A52}"/>
          </ac:spMkLst>
        </pc:spChg>
        <pc:spChg chg="add mod">
          <ac:chgData name="Gallo Gianluca" userId="3aa2253d-3358-49e0-97f2-3899dd0e6a6f" providerId="ADAL" clId="{6B8203FB-D9E6-434C-B7B8-A1EB28864884}" dt="2022-11-25T11:58:43.459" v="550"/>
          <ac:spMkLst>
            <pc:docMk/>
            <pc:sldMk cId="3143902804" sldId="414"/>
            <ac:spMk id="4" creationId="{1A1DD8A1-70A3-30F5-47CF-3E8484AD2CFC}"/>
          </ac:spMkLst>
        </pc:spChg>
        <pc:spChg chg="add mod">
          <ac:chgData name="Gallo Gianluca" userId="3aa2253d-3358-49e0-97f2-3899dd0e6a6f" providerId="ADAL" clId="{6B8203FB-D9E6-434C-B7B8-A1EB28864884}" dt="2022-11-25T17:03:23.615" v="1378" actId="403"/>
          <ac:spMkLst>
            <pc:docMk/>
            <pc:sldMk cId="3143902804" sldId="414"/>
            <ac:spMk id="5" creationId="{C6572337-8849-4022-07A8-3105E7FF474C}"/>
          </ac:spMkLst>
        </pc:spChg>
      </pc:sldChg>
      <pc:sldChg chg="addSp delSp modSp add del mod">
        <pc:chgData name="Gallo Gianluca" userId="3aa2253d-3358-49e0-97f2-3899dd0e6a6f" providerId="ADAL" clId="{6B8203FB-D9E6-434C-B7B8-A1EB28864884}" dt="2022-11-25T16:36:16.462" v="1163" actId="47"/>
        <pc:sldMkLst>
          <pc:docMk/>
          <pc:sldMk cId="941105700" sldId="415"/>
        </pc:sldMkLst>
        <pc:graphicFrameChg chg="add del mod modGraphic">
          <ac:chgData name="Gallo Gianluca" userId="3aa2253d-3358-49e0-97f2-3899dd0e6a6f" providerId="ADAL" clId="{6B8203FB-D9E6-434C-B7B8-A1EB28864884}" dt="2022-11-25T12:23:45.457" v="733" actId="2161"/>
          <ac:graphicFrameMkLst>
            <pc:docMk/>
            <pc:sldMk cId="941105700" sldId="415"/>
            <ac:graphicFrameMk id="15" creationId="{5C6E78AF-E1EF-4A6A-5CD2-D5497A1904FF}"/>
          </ac:graphicFrameMkLst>
        </pc:graphicFrameChg>
        <pc:cxnChg chg="del mod">
          <ac:chgData name="Gallo Gianluca" userId="3aa2253d-3358-49e0-97f2-3899dd0e6a6f" providerId="ADAL" clId="{6B8203FB-D9E6-434C-B7B8-A1EB28864884}" dt="2022-11-25T12:13:39.850" v="671" actId="478"/>
          <ac:cxnSpMkLst>
            <pc:docMk/>
            <pc:sldMk cId="941105700" sldId="415"/>
            <ac:cxnSpMk id="17" creationId="{A929B865-7DAD-CFCA-2F55-BEC2AB25BFE4}"/>
          </ac:cxnSpMkLst>
        </pc:cxnChg>
      </pc:sldChg>
      <pc:sldChg chg="addSp modSp mod modAnim">
        <pc:chgData name="Gallo Gianluca" userId="3aa2253d-3358-49e0-97f2-3899dd0e6a6f" providerId="ADAL" clId="{6B8203FB-D9E6-434C-B7B8-A1EB28864884}" dt="2022-11-25T17:34:45.049" v="1493" actId="207"/>
        <pc:sldMkLst>
          <pc:docMk/>
          <pc:sldMk cId="344553299" sldId="416"/>
        </pc:sldMkLst>
        <pc:spChg chg="add mod">
          <ac:chgData name="Gallo Gianluca" userId="3aa2253d-3358-49e0-97f2-3899dd0e6a6f" providerId="ADAL" clId="{6B8203FB-D9E6-434C-B7B8-A1EB28864884}" dt="2022-11-25T12:37:05.188" v="1051" actId="14100"/>
          <ac:spMkLst>
            <pc:docMk/>
            <pc:sldMk cId="344553299" sldId="416"/>
            <ac:spMk id="3" creationId="{BFAC710C-4F14-2206-F3F5-791AC59EE43C}"/>
          </ac:spMkLst>
        </pc:spChg>
        <pc:graphicFrameChg chg="add mod modGraphic">
          <ac:chgData name="Gallo Gianluca" userId="3aa2253d-3358-49e0-97f2-3899dd0e6a6f" providerId="ADAL" clId="{6B8203FB-D9E6-434C-B7B8-A1EB28864884}" dt="2022-11-25T17:34:45.049" v="1493" actId="207"/>
          <ac:graphicFrameMkLst>
            <pc:docMk/>
            <pc:sldMk cId="344553299" sldId="416"/>
            <ac:graphicFrameMk id="2" creationId="{98AAD920-5C70-BE62-2B1C-EF10B321C0D6}"/>
          </ac:graphicFrameMkLst>
        </pc:graphicFrameChg>
        <pc:graphicFrameChg chg="mod modGraphic">
          <ac:chgData name="Gallo Gianluca" userId="3aa2253d-3358-49e0-97f2-3899dd0e6a6f" providerId="ADAL" clId="{6B8203FB-D9E6-434C-B7B8-A1EB28864884}" dt="2022-11-25T17:34:40.978" v="1492" actId="207"/>
          <ac:graphicFrameMkLst>
            <pc:docMk/>
            <pc:sldMk cId="344553299" sldId="416"/>
            <ac:graphicFrameMk id="15" creationId="{5C6E78AF-E1EF-4A6A-5CD2-D5497A1904FF}"/>
          </ac:graphicFrameMkLst>
        </pc:graphicFrameChg>
      </pc:sldChg>
      <pc:sldChg chg="addSp delSp modSp add mod">
        <pc:chgData name="Gallo Gianluca" userId="3aa2253d-3358-49e0-97f2-3899dd0e6a6f" providerId="ADAL" clId="{6B8203FB-D9E6-434C-B7B8-A1EB28864884}" dt="2022-11-25T17:02:01.569" v="1368"/>
        <pc:sldMkLst>
          <pc:docMk/>
          <pc:sldMk cId="2286465554" sldId="417"/>
        </pc:sldMkLst>
        <pc:spChg chg="del">
          <ac:chgData name="Gallo Gianluca" userId="3aa2253d-3358-49e0-97f2-3899dd0e6a6f" providerId="ADAL" clId="{6B8203FB-D9E6-434C-B7B8-A1EB28864884}" dt="2022-11-25T17:01:50.622" v="1366" actId="478"/>
          <ac:spMkLst>
            <pc:docMk/>
            <pc:sldMk cId="2286465554" sldId="417"/>
            <ac:spMk id="2" creationId="{11B5AB55-52B8-B4DE-4D4A-D5CA983B5A1E}"/>
          </ac:spMkLst>
        </pc:spChg>
        <pc:spChg chg="add del mod">
          <ac:chgData name="Gallo Gianluca" userId="3aa2253d-3358-49e0-97f2-3899dd0e6a6f" providerId="ADAL" clId="{6B8203FB-D9E6-434C-B7B8-A1EB28864884}" dt="2022-11-25T17:01:55.010" v="1367" actId="478"/>
          <ac:spMkLst>
            <pc:docMk/>
            <pc:sldMk cId="2286465554" sldId="417"/>
            <ac:spMk id="5" creationId="{B5818C68-33EE-CAFD-4602-C8372496D770}"/>
          </ac:spMkLst>
        </pc:spChg>
        <pc:spChg chg="del">
          <ac:chgData name="Gallo Gianluca" userId="3aa2253d-3358-49e0-97f2-3899dd0e6a6f" providerId="ADAL" clId="{6B8203FB-D9E6-434C-B7B8-A1EB28864884}" dt="2022-11-25T17:01:50.622" v="1366" actId="478"/>
          <ac:spMkLst>
            <pc:docMk/>
            <pc:sldMk cId="2286465554" sldId="417"/>
            <ac:spMk id="6" creationId="{74590245-4BE0-D8FD-9AD2-D113EB2B92AE}"/>
          </ac:spMkLst>
        </pc:spChg>
        <pc:spChg chg="add del mod">
          <ac:chgData name="Gallo Gianluca" userId="3aa2253d-3358-49e0-97f2-3899dd0e6a6f" providerId="ADAL" clId="{6B8203FB-D9E6-434C-B7B8-A1EB28864884}" dt="2022-11-25T17:01:55.010" v="1367" actId="478"/>
          <ac:spMkLst>
            <pc:docMk/>
            <pc:sldMk cId="2286465554" sldId="417"/>
            <ac:spMk id="8" creationId="{F9D235E8-22B8-F1EC-76AD-B314D15A2BE2}"/>
          </ac:spMkLst>
        </pc:spChg>
        <pc:spChg chg="add mod">
          <ac:chgData name="Gallo Gianluca" userId="3aa2253d-3358-49e0-97f2-3899dd0e6a6f" providerId="ADAL" clId="{6B8203FB-D9E6-434C-B7B8-A1EB28864884}" dt="2022-11-25T17:02:01.569" v="1368"/>
          <ac:spMkLst>
            <pc:docMk/>
            <pc:sldMk cId="2286465554" sldId="417"/>
            <ac:spMk id="9" creationId="{7A20F662-669F-005C-C526-764EE0185235}"/>
          </ac:spMkLst>
        </pc:spChg>
      </pc:sldChg>
      <pc:sldMasterChg chg="delSldLayout">
        <pc:chgData name="Gallo Gianluca" userId="3aa2253d-3358-49e0-97f2-3899dd0e6a6f" providerId="ADAL" clId="{6B8203FB-D9E6-434C-B7B8-A1EB28864884}" dt="2022-11-25T17:02:03.854" v="1369" actId="47"/>
        <pc:sldMasterMkLst>
          <pc:docMk/>
          <pc:sldMasterMk cId="1974058513" sldId="2147483648"/>
        </pc:sldMasterMkLst>
        <pc:sldLayoutChg chg="del">
          <pc:chgData name="Gallo Gianluca" userId="3aa2253d-3358-49e0-97f2-3899dd0e6a6f" providerId="ADAL" clId="{6B8203FB-D9E6-434C-B7B8-A1EB28864884}" dt="2022-11-25T11:58:46.104" v="551" actId="47"/>
          <pc:sldLayoutMkLst>
            <pc:docMk/>
            <pc:sldMasterMk cId="1974058513" sldId="2147483648"/>
            <pc:sldLayoutMk cId="2214330878" sldId="2147483660"/>
          </pc:sldLayoutMkLst>
        </pc:sldLayoutChg>
        <pc:sldLayoutChg chg="del">
          <pc:chgData name="Gallo Gianluca" userId="3aa2253d-3358-49e0-97f2-3899dd0e6a6f" providerId="ADAL" clId="{6B8203FB-D9E6-434C-B7B8-A1EB28864884}" dt="2022-11-25T17:02:03.854" v="1369" actId="47"/>
          <pc:sldLayoutMkLst>
            <pc:docMk/>
            <pc:sldMasterMk cId="1974058513" sldId="2147483648"/>
            <pc:sldLayoutMk cId="1474891338" sldId="2147483662"/>
          </pc:sldLayoutMkLst>
        </pc:sldLayoutChg>
      </pc:sldMasterChg>
    </pc:docChg>
  </pc:docChgLst>
  <pc:docChgLst>
    <pc:chgData name="Labartino Giovanna" userId="5c0c75f6-0c56-4549-83bb-784a08e74b6a" providerId="ADAL" clId="{ACC0BBDA-396C-4E27-81CB-7A3339047047}"/>
    <pc:docChg chg="undo redo custSel addSld delSld modSld sldOrd">
      <pc:chgData name="Labartino Giovanna" userId="5c0c75f6-0c56-4549-83bb-784a08e74b6a" providerId="ADAL" clId="{ACC0BBDA-396C-4E27-81CB-7A3339047047}" dt="2022-11-25T09:53:36.943" v="4604" actId="2696"/>
      <pc:docMkLst>
        <pc:docMk/>
      </pc:docMkLst>
      <pc:sldChg chg="modSp mod">
        <pc:chgData name="Labartino Giovanna" userId="5c0c75f6-0c56-4549-83bb-784a08e74b6a" providerId="ADAL" clId="{ACC0BBDA-396C-4E27-81CB-7A3339047047}" dt="2022-11-22T11:16:04.750" v="167" actId="20577"/>
        <pc:sldMkLst>
          <pc:docMk/>
          <pc:sldMk cId="998217426" sldId="256"/>
        </pc:sldMkLst>
        <pc:spChg chg="mod">
          <ac:chgData name="Labartino Giovanna" userId="5c0c75f6-0c56-4549-83bb-784a08e74b6a" providerId="ADAL" clId="{ACC0BBDA-396C-4E27-81CB-7A3339047047}" dt="2022-11-22T11:16:04.750" v="167" actId="20577"/>
          <ac:spMkLst>
            <pc:docMk/>
            <pc:sldMk cId="998217426" sldId="256"/>
            <ac:spMk id="3" creationId="{07B99917-4737-4A39-8335-58B9B83A069F}"/>
          </ac:spMkLst>
        </pc:spChg>
      </pc:sldChg>
      <pc:sldChg chg="add del">
        <pc:chgData name="Labartino Giovanna" userId="5c0c75f6-0c56-4549-83bb-784a08e74b6a" providerId="ADAL" clId="{ACC0BBDA-396C-4E27-81CB-7A3339047047}" dt="2022-11-22T14:48:53.901" v="210" actId="47"/>
        <pc:sldMkLst>
          <pc:docMk/>
          <pc:sldMk cId="1480805198" sldId="279"/>
        </pc:sldMkLst>
      </pc:sldChg>
      <pc:sldChg chg="add del">
        <pc:chgData name="Labartino Giovanna" userId="5c0c75f6-0c56-4549-83bb-784a08e74b6a" providerId="ADAL" clId="{ACC0BBDA-396C-4E27-81CB-7A3339047047}" dt="2022-11-25T09:53:36.943" v="4604" actId="2696"/>
        <pc:sldMkLst>
          <pc:docMk/>
          <pc:sldMk cId="1908198767" sldId="286"/>
        </pc:sldMkLst>
      </pc:sldChg>
      <pc:sldChg chg="add del">
        <pc:chgData name="Labartino Giovanna" userId="5c0c75f6-0c56-4549-83bb-784a08e74b6a" providerId="ADAL" clId="{ACC0BBDA-396C-4E27-81CB-7A3339047047}" dt="2022-11-25T09:53:36.943" v="4604" actId="2696"/>
        <pc:sldMkLst>
          <pc:docMk/>
          <pc:sldMk cId="3667399792" sldId="287"/>
        </pc:sldMkLst>
      </pc:sldChg>
      <pc:sldChg chg="modSp add del mod">
        <pc:chgData name="Labartino Giovanna" userId="5c0c75f6-0c56-4549-83bb-784a08e74b6a" providerId="ADAL" clId="{ACC0BBDA-396C-4E27-81CB-7A3339047047}" dt="2022-11-24T13:57:07.953" v="3528" actId="47"/>
        <pc:sldMkLst>
          <pc:docMk/>
          <pc:sldMk cId="2993988669" sldId="288"/>
        </pc:sldMkLst>
        <pc:spChg chg="mod">
          <ac:chgData name="Labartino Giovanna" userId="5c0c75f6-0c56-4549-83bb-784a08e74b6a" providerId="ADAL" clId="{ACC0BBDA-396C-4E27-81CB-7A3339047047}" dt="2022-11-22T14:53:08.231" v="235" actId="207"/>
          <ac:spMkLst>
            <pc:docMk/>
            <pc:sldMk cId="2993988669" sldId="288"/>
            <ac:spMk id="2" creationId="{246A9DDF-FF42-467C-A755-091C312EDEC2}"/>
          </ac:spMkLst>
        </pc:spChg>
        <pc:spChg chg="mod">
          <ac:chgData name="Labartino Giovanna" userId="5c0c75f6-0c56-4549-83bb-784a08e74b6a" providerId="ADAL" clId="{ACC0BBDA-396C-4E27-81CB-7A3339047047}" dt="2022-11-24T12:21:27.653" v="2832" actId="20577"/>
          <ac:spMkLst>
            <pc:docMk/>
            <pc:sldMk cId="2993988669" sldId="288"/>
            <ac:spMk id="4" creationId="{3568A194-497C-4A4F-981C-7372D97D96CC}"/>
          </ac:spMkLst>
        </pc:spChg>
        <pc:spChg chg="mod">
          <ac:chgData name="Labartino Giovanna" userId="5c0c75f6-0c56-4549-83bb-784a08e74b6a" providerId="ADAL" clId="{ACC0BBDA-396C-4E27-81CB-7A3339047047}" dt="2022-11-22T14:53:19.459" v="239" actId="108"/>
          <ac:spMkLst>
            <pc:docMk/>
            <pc:sldMk cId="2993988669" sldId="288"/>
            <ac:spMk id="5" creationId="{382BD16B-67E7-44A3-8C66-24923F6D63E0}"/>
          </ac:spMkLst>
        </pc:spChg>
        <pc:spChg chg="mod">
          <ac:chgData name="Labartino Giovanna" userId="5c0c75f6-0c56-4549-83bb-784a08e74b6a" providerId="ADAL" clId="{ACC0BBDA-396C-4E27-81CB-7A3339047047}" dt="2022-11-22T14:53:16.845" v="238" actId="108"/>
          <ac:spMkLst>
            <pc:docMk/>
            <pc:sldMk cId="2993988669" sldId="288"/>
            <ac:spMk id="6" creationId="{2B6DC9D2-B468-47AD-B69B-F221814BD86B}"/>
          </ac:spMkLst>
        </pc:spChg>
        <pc:spChg chg="mod">
          <ac:chgData name="Labartino Giovanna" userId="5c0c75f6-0c56-4549-83bb-784a08e74b6a" providerId="ADAL" clId="{ACC0BBDA-396C-4E27-81CB-7A3339047047}" dt="2022-11-22T14:53:21.038" v="240" actId="108"/>
          <ac:spMkLst>
            <pc:docMk/>
            <pc:sldMk cId="2993988669" sldId="288"/>
            <ac:spMk id="10" creationId="{5114FC71-C9B5-4586-8B65-0874515735F6}"/>
          </ac:spMkLst>
        </pc:spChg>
      </pc:sldChg>
      <pc:sldChg chg="del">
        <pc:chgData name="Labartino Giovanna" userId="5c0c75f6-0c56-4549-83bb-784a08e74b6a" providerId="ADAL" clId="{ACC0BBDA-396C-4E27-81CB-7A3339047047}" dt="2022-11-22T14:52:33.329" v="233" actId="47"/>
        <pc:sldMkLst>
          <pc:docMk/>
          <pc:sldMk cId="2939021278" sldId="330"/>
        </pc:sldMkLst>
      </pc:sldChg>
      <pc:sldChg chg="addSp delSp del mod">
        <pc:chgData name="Labartino Giovanna" userId="5c0c75f6-0c56-4549-83bb-784a08e74b6a" providerId="ADAL" clId="{ACC0BBDA-396C-4E27-81CB-7A3339047047}" dt="2022-11-22T14:46:38.804" v="189" actId="47"/>
        <pc:sldMkLst>
          <pc:docMk/>
          <pc:sldMk cId="580252887" sldId="346"/>
        </pc:sldMkLst>
        <pc:spChg chg="add">
          <ac:chgData name="Labartino Giovanna" userId="5c0c75f6-0c56-4549-83bb-784a08e74b6a" providerId="ADAL" clId="{ACC0BBDA-396C-4E27-81CB-7A3339047047}" dt="2022-11-22T14:45:23.765" v="171" actId="22"/>
          <ac:spMkLst>
            <pc:docMk/>
            <pc:sldMk cId="580252887" sldId="346"/>
            <ac:spMk id="3" creationId="{98FA93DE-38AD-7216-2730-5983E530435F}"/>
          </ac:spMkLst>
        </pc:spChg>
        <pc:spChg chg="del">
          <ac:chgData name="Labartino Giovanna" userId="5c0c75f6-0c56-4549-83bb-784a08e74b6a" providerId="ADAL" clId="{ACC0BBDA-396C-4E27-81CB-7A3339047047}" dt="2022-11-22T14:45:22.637" v="170" actId="478"/>
          <ac:spMkLst>
            <pc:docMk/>
            <pc:sldMk cId="580252887" sldId="346"/>
            <ac:spMk id="7" creationId="{C825303C-1B3B-4D14-98F0-FDE56CACD05D}"/>
          </ac:spMkLst>
        </pc:spChg>
        <pc:picChg chg="del">
          <ac:chgData name="Labartino Giovanna" userId="5c0c75f6-0c56-4549-83bb-784a08e74b6a" providerId="ADAL" clId="{ACC0BBDA-396C-4E27-81CB-7A3339047047}" dt="2022-11-22T14:45:20.470" v="169" actId="478"/>
          <ac:picMkLst>
            <pc:docMk/>
            <pc:sldMk cId="580252887" sldId="346"/>
            <ac:picMk id="4" creationId="{FC67731B-B18F-49FC-9F6B-765B824866E7}"/>
          </ac:picMkLst>
        </pc:picChg>
      </pc:sldChg>
      <pc:sldChg chg="del">
        <pc:chgData name="Labartino Giovanna" userId="5c0c75f6-0c56-4549-83bb-784a08e74b6a" providerId="ADAL" clId="{ACC0BBDA-396C-4E27-81CB-7A3339047047}" dt="2022-11-24T08:42:59.516" v="420" actId="47"/>
        <pc:sldMkLst>
          <pc:docMk/>
          <pc:sldMk cId="3769542091" sldId="349"/>
        </pc:sldMkLst>
      </pc:sldChg>
      <pc:sldChg chg="modSp del mod">
        <pc:chgData name="Labartino Giovanna" userId="5c0c75f6-0c56-4549-83bb-784a08e74b6a" providerId="ADAL" clId="{ACC0BBDA-396C-4E27-81CB-7A3339047047}" dt="2022-11-24T09:48:00.082" v="1297" actId="2696"/>
        <pc:sldMkLst>
          <pc:docMk/>
          <pc:sldMk cId="3414627715" sldId="355"/>
        </pc:sldMkLst>
        <pc:spChg chg="mod">
          <ac:chgData name="Labartino Giovanna" userId="5c0c75f6-0c56-4549-83bb-784a08e74b6a" providerId="ADAL" clId="{ACC0BBDA-396C-4E27-81CB-7A3339047047}" dt="2022-11-24T09:47:53.398" v="1296" actId="20577"/>
          <ac:spMkLst>
            <pc:docMk/>
            <pc:sldMk cId="3414627715" sldId="355"/>
            <ac:spMk id="12" creationId="{F090DCAD-F8E6-4756-8E91-2223CD2326F6}"/>
          </ac:spMkLst>
        </pc:spChg>
      </pc:sldChg>
      <pc:sldChg chg="del">
        <pc:chgData name="Labartino Giovanna" userId="5c0c75f6-0c56-4549-83bb-784a08e74b6a" providerId="ADAL" clId="{ACC0BBDA-396C-4E27-81CB-7A3339047047}" dt="2022-11-22T14:52:30.376" v="232" actId="47"/>
        <pc:sldMkLst>
          <pc:docMk/>
          <pc:sldMk cId="70771769" sldId="357"/>
        </pc:sldMkLst>
      </pc:sldChg>
      <pc:sldChg chg="del">
        <pc:chgData name="Labartino Giovanna" userId="5c0c75f6-0c56-4549-83bb-784a08e74b6a" providerId="ADAL" clId="{ACC0BBDA-396C-4E27-81CB-7A3339047047}" dt="2022-11-22T14:52:37.798" v="234" actId="47"/>
        <pc:sldMkLst>
          <pc:docMk/>
          <pc:sldMk cId="1902647248" sldId="358"/>
        </pc:sldMkLst>
      </pc:sldChg>
      <pc:sldChg chg="ord">
        <pc:chgData name="Labartino Giovanna" userId="5c0c75f6-0c56-4549-83bb-784a08e74b6a" providerId="ADAL" clId="{ACC0BBDA-396C-4E27-81CB-7A3339047047}" dt="2022-11-24T13:57:18.900" v="3530"/>
        <pc:sldMkLst>
          <pc:docMk/>
          <pc:sldMk cId="3445295394" sldId="380"/>
        </pc:sldMkLst>
      </pc:sldChg>
      <pc:sldChg chg="delSp modSp add mod">
        <pc:chgData name="Labartino Giovanna" userId="5c0c75f6-0c56-4549-83bb-784a08e74b6a" providerId="ADAL" clId="{ACC0BBDA-396C-4E27-81CB-7A3339047047}" dt="2022-11-24T12:34:04.860" v="2968" actId="20577"/>
        <pc:sldMkLst>
          <pc:docMk/>
          <pc:sldMk cId="192517587" sldId="381"/>
        </pc:sldMkLst>
        <pc:spChg chg="del mod">
          <ac:chgData name="Labartino Giovanna" userId="5c0c75f6-0c56-4549-83bb-784a08e74b6a" providerId="ADAL" clId="{ACC0BBDA-396C-4E27-81CB-7A3339047047}" dt="2022-11-22T14:45:46.508" v="175" actId="21"/>
          <ac:spMkLst>
            <pc:docMk/>
            <pc:sldMk cId="192517587" sldId="381"/>
            <ac:spMk id="7" creationId="{C825303C-1B3B-4D14-98F0-FDE56CACD05D}"/>
          </ac:spMkLst>
        </pc:spChg>
        <pc:spChg chg="mod">
          <ac:chgData name="Labartino Giovanna" userId="5c0c75f6-0c56-4549-83bb-784a08e74b6a" providerId="ADAL" clId="{ACC0BBDA-396C-4E27-81CB-7A3339047047}" dt="2022-11-24T12:34:04.860" v="2968" actId="20577"/>
          <ac:spMkLst>
            <pc:docMk/>
            <pc:sldMk cId="192517587" sldId="381"/>
            <ac:spMk id="8" creationId="{FDEAEC7E-EEEB-43B3-A4D6-D75EA6DECE60}"/>
          </ac:spMkLst>
        </pc:spChg>
        <pc:spChg chg="del">
          <ac:chgData name="Labartino Giovanna" userId="5c0c75f6-0c56-4549-83bb-784a08e74b6a" providerId="ADAL" clId="{ACC0BBDA-396C-4E27-81CB-7A3339047047}" dt="2022-11-22T14:45:57.744" v="177" actId="478"/>
          <ac:spMkLst>
            <pc:docMk/>
            <pc:sldMk cId="192517587" sldId="381"/>
            <ac:spMk id="9" creationId="{245F1FB1-37F7-4867-975C-C55E341331D1}"/>
          </ac:spMkLst>
        </pc:spChg>
        <pc:spChg chg="mod">
          <ac:chgData name="Labartino Giovanna" userId="5c0c75f6-0c56-4549-83bb-784a08e74b6a" providerId="ADAL" clId="{ACC0BBDA-396C-4E27-81CB-7A3339047047}" dt="2022-11-24T11:04:35.550" v="1521" actId="114"/>
          <ac:spMkLst>
            <pc:docMk/>
            <pc:sldMk cId="192517587" sldId="381"/>
            <ac:spMk id="12" creationId="{F090DCAD-F8E6-4756-8E91-2223CD2326F6}"/>
          </ac:spMkLst>
        </pc:spChg>
        <pc:graphicFrameChg chg="del">
          <ac:chgData name="Labartino Giovanna" userId="5c0c75f6-0c56-4549-83bb-784a08e74b6a" providerId="ADAL" clId="{ACC0BBDA-396C-4E27-81CB-7A3339047047}" dt="2022-11-22T14:47:29.214" v="192"/>
          <ac:graphicFrameMkLst>
            <pc:docMk/>
            <pc:sldMk cId="192517587" sldId="381"/>
            <ac:graphicFrameMk id="2" creationId="{FC84FC55-DFE4-D69E-1EFE-8B9FF2DDCD8B}"/>
          </ac:graphicFrameMkLst>
        </pc:graphicFrameChg>
        <pc:picChg chg="del">
          <ac:chgData name="Labartino Giovanna" userId="5c0c75f6-0c56-4549-83bb-784a08e74b6a" providerId="ADAL" clId="{ACC0BBDA-396C-4E27-81CB-7A3339047047}" dt="2022-11-22T14:45:39.416" v="173" actId="478"/>
          <ac:picMkLst>
            <pc:docMk/>
            <pc:sldMk cId="192517587" sldId="381"/>
            <ac:picMk id="4" creationId="{FC67731B-B18F-49FC-9F6B-765B824866E7}"/>
          </ac:picMkLst>
        </pc:picChg>
      </pc:sldChg>
      <pc:sldChg chg="addSp modSp new mod">
        <pc:chgData name="Labartino Giovanna" userId="5c0c75f6-0c56-4549-83bb-784a08e74b6a" providerId="ADAL" clId="{ACC0BBDA-396C-4E27-81CB-7A3339047047}" dt="2022-11-24T22:41:19.584" v="4603" actId="1076"/>
        <pc:sldMkLst>
          <pc:docMk/>
          <pc:sldMk cId="992945230" sldId="382"/>
        </pc:sldMkLst>
        <pc:spChg chg="add mod">
          <ac:chgData name="Labartino Giovanna" userId="5c0c75f6-0c56-4549-83bb-784a08e74b6a" providerId="ADAL" clId="{ACC0BBDA-396C-4E27-81CB-7A3339047047}" dt="2022-11-22T14:48:50.798" v="209" actId="20577"/>
          <ac:spMkLst>
            <pc:docMk/>
            <pc:sldMk cId="992945230" sldId="382"/>
            <ac:spMk id="2" creationId="{970C1B29-4B3E-CE48-EA51-9D69C21DCDD0}"/>
          </ac:spMkLst>
        </pc:spChg>
        <pc:spChg chg="add mod">
          <ac:chgData name="Labartino Giovanna" userId="5c0c75f6-0c56-4549-83bb-784a08e74b6a" providerId="ADAL" clId="{ACC0BBDA-396C-4E27-81CB-7A3339047047}" dt="2022-11-22T14:48:30.449" v="201" actId="21"/>
          <ac:spMkLst>
            <pc:docMk/>
            <pc:sldMk cId="992945230" sldId="382"/>
            <ac:spMk id="3" creationId="{0289D7E2-3274-5394-AAD4-1ED16373FD04}"/>
          </ac:spMkLst>
        </pc:spChg>
        <pc:spChg chg="mod">
          <ac:chgData name="Labartino Giovanna" userId="5c0c75f6-0c56-4549-83bb-784a08e74b6a" providerId="ADAL" clId="{ACC0BBDA-396C-4E27-81CB-7A3339047047}" dt="2022-11-24T22:41:19.584" v="4603" actId="1076"/>
          <ac:spMkLst>
            <pc:docMk/>
            <pc:sldMk cId="992945230" sldId="382"/>
            <ac:spMk id="6" creationId="{7EB3C164-1E07-DEA6-340A-645166B9E8B3}"/>
          </ac:spMkLst>
        </pc:spChg>
        <pc:graphicFrameChg chg="mod">
          <ac:chgData name="Labartino Giovanna" userId="5c0c75f6-0c56-4549-83bb-784a08e74b6a" providerId="ADAL" clId="{ACC0BBDA-396C-4E27-81CB-7A3339047047}" dt="2022-11-24T22:41:06.527" v="4602" actId="1076"/>
          <ac:graphicFrameMkLst>
            <pc:docMk/>
            <pc:sldMk cId="992945230" sldId="382"/>
            <ac:graphicFrameMk id="4" creationId="{BC6A786E-6DDF-78EB-D10F-4C8472804EE2}"/>
          </ac:graphicFrameMkLst>
        </pc:graphicFrameChg>
      </pc:sldChg>
      <pc:sldChg chg="add del">
        <pc:chgData name="Labartino Giovanna" userId="5c0c75f6-0c56-4549-83bb-784a08e74b6a" providerId="ADAL" clId="{ACC0BBDA-396C-4E27-81CB-7A3339047047}" dt="2022-11-22T14:52:27.736" v="230" actId="47"/>
        <pc:sldMkLst>
          <pc:docMk/>
          <pc:sldMk cId="307857061" sldId="383"/>
        </pc:sldMkLst>
      </pc:sldChg>
      <pc:sldChg chg="add del">
        <pc:chgData name="Labartino Giovanna" userId="5c0c75f6-0c56-4549-83bb-784a08e74b6a" providerId="ADAL" clId="{ACC0BBDA-396C-4E27-81CB-7A3339047047}" dt="2022-11-22T14:52:29.048" v="231" actId="47"/>
        <pc:sldMkLst>
          <pc:docMk/>
          <pc:sldMk cId="1755960426" sldId="384"/>
        </pc:sldMkLst>
      </pc:sldChg>
      <pc:sldChg chg="modSp add del mod">
        <pc:chgData name="Labartino Giovanna" userId="5c0c75f6-0c56-4549-83bb-784a08e74b6a" providerId="ADAL" clId="{ACC0BBDA-396C-4E27-81CB-7A3339047047}" dt="2022-11-22T14:50:52.686" v="218" actId="47"/>
        <pc:sldMkLst>
          <pc:docMk/>
          <pc:sldMk cId="946744630" sldId="385"/>
        </pc:sldMkLst>
        <pc:spChg chg="mod">
          <ac:chgData name="Labartino Giovanna" userId="5c0c75f6-0c56-4549-83bb-784a08e74b6a" providerId="ADAL" clId="{ACC0BBDA-396C-4E27-81CB-7A3339047047}" dt="2022-11-22T14:49:50.499" v="217"/>
          <ac:spMkLst>
            <pc:docMk/>
            <pc:sldMk cId="946744630" sldId="385"/>
            <ac:spMk id="8" creationId="{FDEAEC7E-EEEB-43B3-A4D6-D75EA6DECE60}"/>
          </ac:spMkLst>
        </pc:spChg>
      </pc:sldChg>
      <pc:sldChg chg="addSp modSp new del mod">
        <pc:chgData name="Labartino Giovanna" userId="5c0c75f6-0c56-4549-83bb-784a08e74b6a" providerId="ADAL" clId="{ACC0BBDA-396C-4E27-81CB-7A3339047047}" dt="2022-11-24T11:15:00.135" v="1870" actId="2696"/>
        <pc:sldMkLst>
          <pc:docMk/>
          <pc:sldMk cId="1489269323" sldId="385"/>
        </pc:sldMkLst>
        <pc:spChg chg="add mod">
          <ac:chgData name="Labartino Giovanna" userId="5c0c75f6-0c56-4549-83bb-784a08e74b6a" providerId="ADAL" clId="{ACC0BBDA-396C-4E27-81CB-7A3339047047}" dt="2022-11-24T11:08:07.459" v="1687" actId="15"/>
          <ac:spMkLst>
            <pc:docMk/>
            <pc:sldMk cId="1489269323" sldId="385"/>
            <ac:spMk id="2" creationId="{525D1EBF-7583-33F1-5A82-ADF1563F5ED8}"/>
          </ac:spMkLst>
        </pc:spChg>
        <pc:spChg chg="add mod">
          <ac:chgData name="Labartino Giovanna" userId="5c0c75f6-0c56-4549-83bb-784a08e74b6a" providerId="ADAL" clId="{ACC0BBDA-396C-4E27-81CB-7A3339047047}" dt="2022-11-22T14:53:46.790" v="259" actId="20577"/>
          <ac:spMkLst>
            <pc:docMk/>
            <pc:sldMk cId="1489269323" sldId="385"/>
            <ac:spMk id="3" creationId="{0A3FA6D9-CC77-461A-4125-967A0B23F5B8}"/>
          </ac:spMkLst>
        </pc:spChg>
      </pc:sldChg>
      <pc:sldChg chg="addSp delSp modSp new del mod">
        <pc:chgData name="Labartino Giovanna" userId="5c0c75f6-0c56-4549-83bb-784a08e74b6a" providerId="ADAL" clId="{ACC0BBDA-396C-4E27-81CB-7A3339047047}" dt="2022-11-22T14:49:38.684" v="215" actId="47"/>
        <pc:sldMkLst>
          <pc:docMk/>
          <pc:sldMk cId="2572123918" sldId="386"/>
        </pc:sldMkLst>
        <pc:spChg chg="add del mod">
          <ac:chgData name="Labartino Giovanna" userId="5c0c75f6-0c56-4549-83bb-784a08e74b6a" providerId="ADAL" clId="{ACC0BBDA-396C-4E27-81CB-7A3339047047}" dt="2022-11-22T14:49:36.302" v="214" actId="21"/>
          <ac:spMkLst>
            <pc:docMk/>
            <pc:sldMk cId="2572123918" sldId="386"/>
            <ac:spMk id="3" creationId="{B028C2D4-540C-0687-DEFD-53E31F2AE23A}"/>
          </ac:spMkLst>
        </pc:spChg>
      </pc:sldChg>
      <pc:sldChg chg="addSp modSp new del mod">
        <pc:chgData name="Labartino Giovanna" userId="5c0c75f6-0c56-4549-83bb-784a08e74b6a" providerId="ADAL" clId="{ACC0BBDA-396C-4E27-81CB-7A3339047047}" dt="2022-11-24T13:42:39.762" v="3186" actId="2696"/>
        <pc:sldMkLst>
          <pc:docMk/>
          <pc:sldMk cId="3701670622" sldId="386"/>
        </pc:sldMkLst>
        <pc:spChg chg="add mod">
          <ac:chgData name="Labartino Giovanna" userId="5c0c75f6-0c56-4549-83bb-784a08e74b6a" providerId="ADAL" clId="{ACC0BBDA-396C-4E27-81CB-7A3339047047}" dt="2022-11-24T09:18:18.943" v="1000" actId="1076"/>
          <ac:spMkLst>
            <pc:docMk/>
            <pc:sldMk cId="3701670622" sldId="386"/>
            <ac:spMk id="2" creationId="{BF3EEB51-6005-0380-9EB8-8002F235554A}"/>
          </ac:spMkLst>
        </pc:spChg>
      </pc:sldChg>
      <pc:sldChg chg="addSp modSp new del mod">
        <pc:chgData name="Labartino Giovanna" userId="5c0c75f6-0c56-4549-83bb-784a08e74b6a" providerId="ADAL" clId="{ACC0BBDA-396C-4E27-81CB-7A3339047047}" dt="2022-11-24T13:48:12.956" v="3263" actId="47"/>
        <pc:sldMkLst>
          <pc:docMk/>
          <pc:sldMk cId="4099828190" sldId="387"/>
        </pc:sldMkLst>
        <pc:spChg chg="add mod">
          <ac:chgData name="Labartino Giovanna" userId="5c0c75f6-0c56-4549-83bb-784a08e74b6a" providerId="ADAL" clId="{ACC0BBDA-396C-4E27-81CB-7A3339047047}" dt="2022-11-24T13:47:29.419" v="3254" actId="21"/>
          <ac:spMkLst>
            <pc:docMk/>
            <pc:sldMk cId="4099828190" sldId="387"/>
            <ac:spMk id="2" creationId="{540DED04-3E36-872E-C54B-4184380909DF}"/>
          </ac:spMkLst>
        </pc:spChg>
      </pc:sldChg>
      <pc:sldChg chg="addSp delSp modSp add del mod ord">
        <pc:chgData name="Labartino Giovanna" userId="5c0c75f6-0c56-4549-83bb-784a08e74b6a" providerId="ADAL" clId="{ACC0BBDA-396C-4E27-81CB-7A3339047047}" dt="2022-11-24T09:22:14.808" v="1278" actId="2696"/>
        <pc:sldMkLst>
          <pc:docMk/>
          <pc:sldMk cId="2100785503" sldId="388"/>
        </pc:sldMkLst>
        <pc:spChg chg="add mod">
          <ac:chgData name="Labartino Giovanna" userId="5c0c75f6-0c56-4549-83bb-784a08e74b6a" providerId="ADAL" clId="{ACC0BBDA-396C-4E27-81CB-7A3339047047}" dt="2022-11-24T08:42:50.068" v="419" actId="20577"/>
          <ac:spMkLst>
            <pc:docMk/>
            <pc:sldMk cId="2100785503" sldId="388"/>
            <ac:spMk id="4" creationId="{28B4A5FF-CDFC-5680-0E07-0FA04AFCC039}"/>
          </ac:spMkLst>
        </pc:spChg>
        <pc:picChg chg="add del mod">
          <ac:chgData name="Labartino Giovanna" userId="5c0c75f6-0c56-4549-83bb-784a08e74b6a" providerId="ADAL" clId="{ACC0BBDA-396C-4E27-81CB-7A3339047047}" dt="2022-11-24T08:42:11.632" v="345" actId="478"/>
          <ac:picMkLst>
            <pc:docMk/>
            <pc:sldMk cId="2100785503" sldId="388"/>
            <ac:picMk id="3" creationId="{59F94C11-F8AF-779B-735E-BF4A968D8F47}"/>
          </ac:picMkLst>
        </pc:picChg>
      </pc:sldChg>
      <pc:sldChg chg="addSp modSp new del mod">
        <pc:chgData name="Labartino Giovanna" userId="5c0c75f6-0c56-4549-83bb-784a08e74b6a" providerId="ADAL" clId="{ACC0BBDA-396C-4E27-81CB-7A3339047047}" dt="2022-11-24T08:41:33.530" v="340" actId="2696"/>
        <pc:sldMkLst>
          <pc:docMk/>
          <pc:sldMk cId="2881735335" sldId="388"/>
        </pc:sldMkLst>
        <pc:spChg chg="add mod">
          <ac:chgData name="Labartino Giovanna" userId="5c0c75f6-0c56-4549-83bb-784a08e74b6a" providerId="ADAL" clId="{ACC0BBDA-396C-4E27-81CB-7A3339047047}" dt="2022-11-24T08:41:13.281" v="339" actId="20577"/>
          <ac:spMkLst>
            <pc:docMk/>
            <pc:sldMk cId="2881735335" sldId="388"/>
            <ac:spMk id="2" creationId="{22D16409-F8A0-57DA-2BCF-14699AF909D9}"/>
          </ac:spMkLst>
        </pc:spChg>
      </pc:sldChg>
      <pc:sldChg chg="modSp add del mod">
        <pc:chgData name="Labartino Giovanna" userId="5c0c75f6-0c56-4549-83bb-784a08e74b6a" providerId="ADAL" clId="{ACC0BBDA-396C-4E27-81CB-7A3339047047}" dt="2022-11-24T11:44:00.992" v="2823" actId="2696"/>
        <pc:sldMkLst>
          <pc:docMk/>
          <pc:sldMk cId="66489465" sldId="389"/>
        </pc:sldMkLst>
        <pc:spChg chg="mod">
          <ac:chgData name="Labartino Giovanna" userId="5c0c75f6-0c56-4549-83bb-784a08e74b6a" providerId="ADAL" clId="{ACC0BBDA-396C-4E27-81CB-7A3339047047}" dt="2022-11-24T11:43:58.049" v="2822" actId="6549"/>
          <ac:spMkLst>
            <pc:docMk/>
            <pc:sldMk cId="66489465" sldId="389"/>
            <ac:spMk id="2" creationId="{525D1EBF-7583-33F1-5A82-ADF1563F5ED8}"/>
          </ac:spMkLst>
        </pc:spChg>
        <pc:spChg chg="mod">
          <ac:chgData name="Labartino Giovanna" userId="5c0c75f6-0c56-4549-83bb-784a08e74b6a" providerId="ADAL" clId="{ACC0BBDA-396C-4E27-81CB-7A3339047047}" dt="2022-11-24T09:11:23.159" v="904" actId="1076"/>
          <ac:spMkLst>
            <pc:docMk/>
            <pc:sldMk cId="66489465" sldId="389"/>
            <ac:spMk id="3" creationId="{0A3FA6D9-CC77-461A-4125-967A0B23F5B8}"/>
          </ac:spMkLst>
        </pc:spChg>
      </pc:sldChg>
      <pc:sldChg chg="add del">
        <pc:chgData name="Labartino Giovanna" userId="5c0c75f6-0c56-4549-83bb-784a08e74b6a" providerId="ADAL" clId="{ACC0BBDA-396C-4E27-81CB-7A3339047047}" dt="2022-11-22T18:39:35.599" v="264" actId="47"/>
        <pc:sldMkLst>
          <pc:docMk/>
          <pc:sldMk cId="3799203247" sldId="389"/>
        </pc:sldMkLst>
      </pc:sldChg>
      <pc:sldChg chg="modSp add del mod">
        <pc:chgData name="Labartino Giovanna" userId="5c0c75f6-0c56-4549-83bb-784a08e74b6a" providerId="ADAL" clId="{ACC0BBDA-396C-4E27-81CB-7A3339047047}" dt="2022-11-24T13:40:29.637" v="3158" actId="47"/>
        <pc:sldMkLst>
          <pc:docMk/>
          <pc:sldMk cId="1523531321" sldId="390"/>
        </pc:sldMkLst>
        <pc:spChg chg="mod">
          <ac:chgData name="Labartino Giovanna" userId="5c0c75f6-0c56-4549-83bb-784a08e74b6a" providerId="ADAL" clId="{ACC0BBDA-396C-4E27-81CB-7A3339047047}" dt="2022-11-24T09:11:53.376" v="906"/>
          <ac:spMkLst>
            <pc:docMk/>
            <pc:sldMk cId="1523531321" sldId="390"/>
            <ac:spMk id="2" creationId="{525D1EBF-7583-33F1-5A82-ADF1563F5ED8}"/>
          </ac:spMkLst>
        </pc:spChg>
        <pc:spChg chg="mod">
          <ac:chgData name="Labartino Giovanna" userId="5c0c75f6-0c56-4549-83bb-784a08e74b6a" providerId="ADAL" clId="{ACC0BBDA-396C-4E27-81CB-7A3339047047}" dt="2022-11-24T09:12:23.256" v="908" actId="14100"/>
          <ac:spMkLst>
            <pc:docMk/>
            <pc:sldMk cId="1523531321" sldId="390"/>
            <ac:spMk id="3" creationId="{0A3FA6D9-CC77-461A-4125-967A0B23F5B8}"/>
          </ac:spMkLst>
        </pc:spChg>
      </pc:sldChg>
      <pc:sldChg chg="modSp add del mod">
        <pc:chgData name="Labartino Giovanna" userId="5c0c75f6-0c56-4549-83bb-784a08e74b6a" providerId="ADAL" clId="{ACC0BBDA-396C-4E27-81CB-7A3339047047}" dt="2022-11-24T11:05:09.762" v="1576" actId="47"/>
        <pc:sldMkLst>
          <pc:docMk/>
          <pc:sldMk cId="1103309920" sldId="391"/>
        </pc:sldMkLst>
        <pc:spChg chg="mod">
          <ac:chgData name="Labartino Giovanna" userId="5c0c75f6-0c56-4549-83bb-784a08e74b6a" providerId="ADAL" clId="{ACC0BBDA-396C-4E27-81CB-7A3339047047}" dt="2022-11-24T09:52:43.527" v="1487" actId="20577"/>
          <ac:spMkLst>
            <pc:docMk/>
            <pc:sldMk cId="1103309920" sldId="391"/>
            <ac:spMk id="8" creationId="{FDEAEC7E-EEEB-43B3-A4D6-D75EA6DECE60}"/>
          </ac:spMkLst>
        </pc:spChg>
        <pc:spChg chg="mod">
          <ac:chgData name="Labartino Giovanna" userId="5c0c75f6-0c56-4549-83bb-784a08e74b6a" providerId="ADAL" clId="{ACC0BBDA-396C-4E27-81CB-7A3339047047}" dt="2022-11-24T08:43:55.561" v="496" actId="20577"/>
          <ac:spMkLst>
            <pc:docMk/>
            <pc:sldMk cId="1103309920" sldId="391"/>
            <ac:spMk id="12" creationId="{F090DCAD-F8E6-4756-8E91-2223CD2326F6}"/>
          </ac:spMkLst>
        </pc:spChg>
      </pc:sldChg>
      <pc:sldChg chg="addSp modSp new del mod">
        <pc:chgData name="Labartino Giovanna" userId="5c0c75f6-0c56-4549-83bb-784a08e74b6a" providerId="ADAL" clId="{ACC0BBDA-396C-4E27-81CB-7A3339047047}" dt="2022-11-24T13:50:16.262" v="3270" actId="47"/>
        <pc:sldMkLst>
          <pc:docMk/>
          <pc:sldMk cId="508931977" sldId="392"/>
        </pc:sldMkLst>
        <pc:spChg chg="add mod">
          <ac:chgData name="Labartino Giovanna" userId="5c0c75f6-0c56-4549-83bb-784a08e74b6a" providerId="ADAL" clId="{ACC0BBDA-396C-4E27-81CB-7A3339047047}" dt="2022-11-24T13:45:50.943" v="3248" actId="20577"/>
          <ac:spMkLst>
            <pc:docMk/>
            <pc:sldMk cId="508931977" sldId="392"/>
            <ac:spMk id="3" creationId="{FA21D58E-31ED-FE98-B238-5CCCD4735DE9}"/>
          </ac:spMkLst>
        </pc:spChg>
      </pc:sldChg>
      <pc:sldChg chg="addSp modSp new del mod">
        <pc:chgData name="Labartino Giovanna" userId="5c0c75f6-0c56-4549-83bb-784a08e74b6a" providerId="ADAL" clId="{ACC0BBDA-396C-4E27-81CB-7A3339047047}" dt="2022-11-24T13:43:35.653" v="3220" actId="47"/>
        <pc:sldMkLst>
          <pc:docMk/>
          <pc:sldMk cId="3995906532" sldId="393"/>
        </pc:sldMkLst>
        <pc:spChg chg="add mod">
          <ac:chgData name="Labartino Giovanna" userId="5c0c75f6-0c56-4549-83bb-784a08e74b6a" providerId="ADAL" clId="{ACC0BBDA-396C-4E27-81CB-7A3339047047}" dt="2022-11-24T10:06:12.629" v="1491" actId="207"/>
          <ac:spMkLst>
            <pc:docMk/>
            <pc:sldMk cId="3995906532" sldId="393"/>
            <ac:spMk id="3" creationId="{978EF8F8-F787-B13A-781D-32873B386F95}"/>
          </ac:spMkLst>
        </pc:spChg>
      </pc:sldChg>
      <pc:sldChg chg="delSp modSp new del mod">
        <pc:chgData name="Labartino Giovanna" userId="5c0c75f6-0c56-4549-83bb-784a08e74b6a" providerId="ADAL" clId="{ACC0BBDA-396C-4E27-81CB-7A3339047047}" dt="2022-11-24T11:05:13.957" v="1577" actId="47"/>
        <pc:sldMkLst>
          <pc:docMk/>
          <pc:sldMk cId="1303378788" sldId="394"/>
        </pc:sldMkLst>
        <pc:spChg chg="mod">
          <ac:chgData name="Labartino Giovanna" userId="5c0c75f6-0c56-4549-83bb-784a08e74b6a" providerId="ADAL" clId="{ACC0BBDA-396C-4E27-81CB-7A3339047047}" dt="2022-11-24T11:04:56.814" v="1574" actId="20577"/>
          <ac:spMkLst>
            <pc:docMk/>
            <pc:sldMk cId="1303378788" sldId="394"/>
            <ac:spMk id="2" creationId="{73950341-44AD-9391-9638-B19DE2DA1C02}"/>
          </ac:spMkLst>
        </pc:spChg>
        <pc:spChg chg="del">
          <ac:chgData name="Labartino Giovanna" userId="5c0c75f6-0c56-4549-83bb-784a08e74b6a" providerId="ADAL" clId="{ACC0BBDA-396C-4E27-81CB-7A3339047047}" dt="2022-11-24T11:03:29.568" v="1494" actId="21"/>
          <ac:spMkLst>
            <pc:docMk/>
            <pc:sldMk cId="1303378788" sldId="394"/>
            <ac:spMk id="3" creationId="{7193C7B5-AADB-809F-BAD0-A31BCE94393E}"/>
          </ac:spMkLst>
        </pc:spChg>
        <pc:spChg chg="del">
          <ac:chgData name="Labartino Giovanna" userId="5c0c75f6-0c56-4549-83bb-784a08e74b6a" providerId="ADAL" clId="{ACC0BBDA-396C-4E27-81CB-7A3339047047}" dt="2022-11-24T11:03:33.051" v="1495" actId="478"/>
          <ac:spMkLst>
            <pc:docMk/>
            <pc:sldMk cId="1303378788" sldId="394"/>
            <ac:spMk id="4" creationId="{35ED3561-372A-11E4-681E-8FEAAB84975B}"/>
          </ac:spMkLst>
        </pc:spChg>
        <pc:spChg chg="del">
          <ac:chgData name="Labartino Giovanna" userId="5c0c75f6-0c56-4549-83bb-784a08e74b6a" providerId="ADAL" clId="{ACC0BBDA-396C-4E27-81CB-7A3339047047}" dt="2022-11-24T11:03:43.432" v="1498" actId="21"/>
          <ac:spMkLst>
            <pc:docMk/>
            <pc:sldMk cId="1303378788" sldId="394"/>
            <ac:spMk id="5" creationId="{D78B8654-A553-80BD-8727-44FA9DCFDC74}"/>
          </ac:spMkLst>
        </pc:spChg>
        <pc:spChg chg="mod">
          <ac:chgData name="Labartino Giovanna" userId="5c0c75f6-0c56-4549-83bb-784a08e74b6a" providerId="ADAL" clId="{ACC0BBDA-396C-4E27-81CB-7A3339047047}" dt="2022-11-24T11:03:37.713" v="1497" actId="1076"/>
          <ac:spMkLst>
            <pc:docMk/>
            <pc:sldMk cId="1303378788" sldId="394"/>
            <ac:spMk id="6" creationId="{F57DAAEC-F7F6-3404-76C6-6A3B45079707}"/>
          </ac:spMkLst>
        </pc:spChg>
      </pc:sldChg>
      <pc:sldChg chg="new del">
        <pc:chgData name="Labartino Giovanna" userId="5c0c75f6-0c56-4549-83bb-784a08e74b6a" providerId="ADAL" clId="{ACC0BBDA-396C-4E27-81CB-7A3339047047}" dt="2022-11-24T22:39:36.420" v="4599" actId="47"/>
        <pc:sldMkLst>
          <pc:docMk/>
          <pc:sldMk cId="2564569407" sldId="395"/>
        </pc:sldMkLst>
      </pc:sldChg>
      <pc:sldChg chg="addSp delSp modSp add mod">
        <pc:chgData name="Labartino Giovanna" userId="5c0c75f6-0c56-4549-83bb-784a08e74b6a" providerId="ADAL" clId="{ACC0BBDA-396C-4E27-81CB-7A3339047047}" dt="2022-11-24T21:35:27.893" v="3853" actId="21"/>
        <pc:sldMkLst>
          <pc:docMk/>
          <pc:sldMk cId="480802204" sldId="396"/>
        </pc:sldMkLst>
        <pc:spChg chg="mod">
          <ac:chgData name="Labartino Giovanna" userId="5c0c75f6-0c56-4549-83bb-784a08e74b6a" providerId="ADAL" clId="{ACC0BBDA-396C-4E27-81CB-7A3339047047}" dt="2022-11-24T11:11:39.983" v="1845" actId="20577"/>
          <ac:spMkLst>
            <pc:docMk/>
            <pc:sldMk cId="480802204" sldId="396"/>
            <ac:spMk id="2" creationId="{BF49E49C-6A35-DE76-5A5B-17C540D55DA3}"/>
          </ac:spMkLst>
        </pc:spChg>
        <pc:spChg chg="mod">
          <ac:chgData name="Labartino Giovanna" userId="5c0c75f6-0c56-4549-83bb-784a08e74b6a" providerId="ADAL" clId="{ACC0BBDA-396C-4E27-81CB-7A3339047047}" dt="2022-11-24T14:00:25.671" v="3532" actId="27636"/>
          <ac:spMkLst>
            <pc:docMk/>
            <pc:sldMk cId="480802204" sldId="396"/>
            <ac:spMk id="3" creationId="{CC3A5711-060F-6205-14FD-E2A091EC5F63}"/>
          </ac:spMkLst>
        </pc:spChg>
        <pc:spChg chg="mod">
          <ac:chgData name="Labartino Giovanna" userId="5c0c75f6-0c56-4549-83bb-784a08e74b6a" providerId="ADAL" clId="{ACC0BBDA-396C-4E27-81CB-7A3339047047}" dt="2022-11-24T14:01:34.090" v="3538" actId="1076"/>
          <ac:spMkLst>
            <pc:docMk/>
            <pc:sldMk cId="480802204" sldId="396"/>
            <ac:spMk id="4" creationId="{2B13B8B1-9229-BFF0-39C6-6305F0BA4A09}"/>
          </ac:spMkLst>
        </pc:spChg>
        <pc:spChg chg="del mod">
          <ac:chgData name="Labartino Giovanna" userId="5c0c75f6-0c56-4549-83bb-784a08e74b6a" providerId="ADAL" clId="{ACC0BBDA-396C-4E27-81CB-7A3339047047}" dt="2022-11-24T21:35:27.893" v="3853" actId="21"/>
          <ac:spMkLst>
            <pc:docMk/>
            <pc:sldMk cId="480802204" sldId="396"/>
            <ac:spMk id="5" creationId="{4FA19983-A1E3-C8B0-AE18-022DA942120C}"/>
          </ac:spMkLst>
        </pc:spChg>
        <pc:spChg chg="mod">
          <ac:chgData name="Labartino Giovanna" userId="5c0c75f6-0c56-4549-83bb-784a08e74b6a" providerId="ADAL" clId="{ACC0BBDA-396C-4E27-81CB-7A3339047047}" dt="2022-11-24T11:31:02.056" v="2411"/>
          <ac:spMkLst>
            <pc:docMk/>
            <pc:sldMk cId="480802204" sldId="396"/>
            <ac:spMk id="6" creationId="{CD08E318-D666-7278-8E3B-6C82F01B5DFC}"/>
          </ac:spMkLst>
        </pc:spChg>
        <pc:spChg chg="add mod">
          <ac:chgData name="Labartino Giovanna" userId="5c0c75f6-0c56-4549-83bb-784a08e74b6a" providerId="ADAL" clId="{ACC0BBDA-396C-4E27-81CB-7A3339047047}" dt="2022-11-24T21:35:27.893" v="3853" actId="21"/>
          <ac:spMkLst>
            <pc:docMk/>
            <pc:sldMk cId="480802204" sldId="396"/>
            <ac:spMk id="7" creationId="{2331CAA7-123E-7866-5B57-2690BAE344C5}"/>
          </ac:spMkLst>
        </pc:spChg>
        <pc:graphicFrameChg chg="add del mod">
          <ac:chgData name="Labartino Giovanna" userId="5c0c75f6-0c56-4549-83bb-784a08e74b6a" providerId="ADAL" clId="{ACC0BBDA-396C-4E27-81CB-7A3339047047}" dt="2022-11-24T14:02:10.756" v="3541"/>
          <ac:graphicFrameMkLst>
            <pc:docMk/>
            <pc:sldMk cId="480802204" sldId="396"/>
            <ac:graphicFrameMk id="8" creationId="{EA45556D-C173-F3FA-5DB9-138E8CD1B373}"/>
          </ac:graphicFrameMkLst>
        </pc:graphicFrameChg>
        <pc:picChg chg="mod">
          <ac:chgData name="Labartino Giovanna" userId="5c0c75f6-0c56-4549-83bb-784a08e74b6a" providerId="ADAL" clId="{ACC0BBDA-396C-4E27-81CB-7A3339047047}" dt="2022-11-24T14:01:44.355" v="3539" actId="1076"/>
          <ac:picMkLst>
            <pc:docMk/>
            <pc:sldMk cId="480802204" sldId="396"/>
            <ac:picMk id="7" creationId="{80F29CC5-334D-0F4C-2A1D-0C27DE40CB02}"/>
          </ac:picMkLst>
        </pc:picChg>
        <pc:picChg chg="mod">
          <ac:chgData name="Labartino Giovanna" userId="5c0c75f6-0c56-4549-83bb-784a08e74b6a" providerId="ADAL" clId="{ACC0BBDA-396C-4E27-81CB-7A3339047047}" dt="2022-11-24T21:12:21.564" v="3619" actId="1038"/>
          <ac:picMkLst>
            <pc:docMk/>
            <pc:sldMk cId="480802204" sldId="396"/>
            <ac:picMk id="8" creationId="{883E3B03-B0F7-5A9A-06D6-83C4E704C6F5}"/>
          </ac:picMkLst>
        </pc:picChg>
      </pc:sldChg>
      <pc:sldChg chg="new del">
        <pc:chgData name="Labartino Giovanna" userId="5c0c75f6-0c56-4549-83bb-784a08e74b6a" providerId="ADAL" clId="{ACC0BBDA-396C-4E27-81CB-7A3339047047}" dt="2022-11-24T11:08:33.820" v="1689" actId="47"/>
        <pc:sldMkLst>
          <pc:docMk/>
          <pc:sldMk cId="3429176635" sldId="396"/>
        </pc:sldMkLst>
      </pc:sldChg>
      <pc:sldChg chg="modSp new mod">
        <pc:chgData name="Labartino Giovanna" userId="5c0c75f6-0c56-4549-83bb-784a08e74b6a" providerId="ADAL" clId="{ACC0BBDA-396C-4E27-81CB-7A3339047047}" dt="2022-11-24T14:02:46.433" v="3611" actId="20577"/>
        <pc:sldMkLst>
          <pc:docMk/>
          <pc:sldMk cId="4194486422" sldId="397"/>
        </pc:sldMkLst>
        <pc:spChg chg="mod">
          <ac:chgData name="Labartino Giovanna" userId="5c0c75f6-0c56-4549-83bb-784a08e74b6a" providerId="ADAL" clId="{ACC0BBDA-396C-4E27-81CB-7A3339047047}" dt="2022-11-24T11:31:39.266" v="2453" actId="20577"/>
          <ac:spMkLst>
            <pc:docMk/>
            <pc:sldMk cId="4194486422" sldId="397"/>
            <ac:spMk id="2" creationId="{E3B5DC31-3C63-3077-9042-F4693088C294}"/>
          </ac:spMkLst>
        </pc:spChg>
        <pc:spChg chg="mod">
          <ac:chgData name="Labartino Giovanna" userId="5c0c75f6-0c56-4549-83bb-784a08e74b6a" providerId="ADAL" clId="{ACC0BBDA-396C-4E27-81CB-7A3339047047}" dt="2022-11-24T14:02:46.433" v="3611" actId="20577"/>
          <ac:spMkLst>
            <pc:docMk/>
            <pc:sldMk cId="4194486422" sldId="397"/>
            <ac:spMk id="3" creationId="{6D75D4A3-0F80-1BBF-6DB3-5DE840CFC4C9}"/>
          </ac:spMkLst>
        </pc:spChg>
        <pc:spChg chg="mod">
          <ac:chgData name="Labartino Giovanna" userId="5c0c75f6-0c56-4549-83bb-784a08e74b6a" providerId="ADAL" clId="{ACC0BBDA-396C-4E27-81CB-7A3339047047}" dt="2022-11-24T11:43:52.204" v="2821" actId="20577"/>
          <ac:spMkLst>
            <pc:docMk/>
            <pc:sldMk cId="4194486422" sldId="397"/>
            <ac:spMk id="6" creationId="{9699BC73-4246-D2D3-4E01-6EF9F04BDEAA}"/>
          </ac:spMkLst>
        </pc:spChg>
      </pc:sldChg>
      <pc:sldChg chg="addSp delSp modSp new mod">
        <pc:chgData name="Labartino Giovanna" userId="5c0c75f6-0c56-4549-83bb-784a08e74b6a" providerId="ADAL" clId="{ACC0BBDA-396C-4E27-81CB-7A3339047047}" dt="2022-11-24T21:50:52" v="4473" actId="20577"/>
        <pc:sldMkLst>
          <pc:docMk/>
          <pc:sldMk cId="481863240" sldId="398"/>
        </pc:sldMkLst>
        <pc:spChg chg="mod">
          <ac:chgData name="Labartino Giovanna" userId="5c0c75f6-0c56-4549-83bb-784a08e74b6a" providerId="ADAL" clId="{ACC0BBDA-396C-4E27-81CB-7A3339047047}" dt="2022-11-24T13:39:41.417" v="3040"/>
          <ac:spMkLst>
            <pc:docMk/>
            <pc:sldMk cId="481863240" sldId="398"/>
            <ac:spMk id="2" creationId="{C8C62F9D-9CC9-4091-8C7D-439B373A8903}"/>
          </ac:spMkLst>
        </pc:spChg>
        <pc:spChg chg="mod">
          <ac:chgData name="Labartino Giovanna" userId="5c0c75f6-0c56-4549-83bb-784a08e74b6a" providerId="ADAL" clId="{ACC0BBDA-396C-4E27-81CB-7A3339047047}" dt="2022-11-24T21:46:35.303" v="4090" actId="403"/>
          <ac:spMkLst>
            <pc:docMk/>
            <pc:sldMk cId="481863240" sldId="398"/>
            <ac:spMk id="3" creationId="{5057276C-0CC6-7243-9BB9-AB04F9ED4D69}"/>
          </ac:spMkLst>
        </pc:spChg>
        <pc:spChg chg="del">
          <ac:chgData name="Labartino Giovanna" userId="5c0c75f6-0c56-4549-83bb-784a08e74b6a" providerId="ADAL" clId="{ACC0BBDA-396C-4E27-81CB-7A3339047047}" dt="2022-11-24T21:38:41.139" v="3903"/>
          <ac:spMkLst>
            <pc:docMk/>
            <pc:sldMk cId="481863240" sldId="398"/>
            <ac:spMk id="4" creationId="{972E5D79-5EA5-5F86-E524-7C7AEF9A5851}"/>
          </ac:spMkLst>
        </pc:spChg>
        <pc:spChg chg="mod">
          <ac:chgData name="Labartino Giovanna" userId="5c0c75f6-0c56-4549-83bb-784a08e74b6a" providerId="ADAL" clId="{ACC0BBDA-396C-4E27-81CB-7A3339047047}" dt="2022-11-24T21:50:52" v="4473" actId="20577"/>
          <ac:spMkLst>
            <pc:docMk/>
            <pc:sldMk cId="481863240" sldId="398"/>
            <ac:spMk id="6" creationId="{1D4EB7B7-5004-F74C-A298-0804732A76F5}"/>
          </ac:spMkLst>
        </pc:spChg>
        <pc:graphicFrameChg chg="add mod">
          <ac:chgData name="Labartino Giovanna" userId="5c0c75f6-0c56-4549-83bb-784a08e74b6a" providerId="ADAL" clId="{ACC0BBDA-396C-4E27-81CB-7A3339047047}" dt="2022-11-24T21:38:41.139" v="3903"/>
          <ac:graphicFrameMkLst>
            <pc:docMk/>
            <pc:sldMk cId="481863240" sldId="398"/>
            <ac:graphicFrameMk id="7" creationId="{56EA7E10-E3AD-4628-8A1A-2BEC8B9E7690}"/>
          </ac:graphicFrameMkLst>
        </pc:graphicFrameChg>
      </pc:sldChg>
      <pc:sldChg chg="addSp delSp modSp new mod">
        <pc:chgData name="Labartino Giovanna" userId="5c0c75f6-0c56-4549-83bb-784a08e74b6a" providerId="ADAL" clId="{ACC0BBDA-396C-4E27-81CB-7A3339047047}" dt="2022-11-24T21:37:18.353" v="3901" actId="403"/>
        <pc:sldMkLst>
          <pc:docMk/>
          <pc:sldMk cId="4144567782" sldId="399"/>
        </pc:sldMkLst>
        <pc:spChg chg="mod">
          <ac:chgData name="Labartino Giovanna" userId="5c0c75f6-0c56-4549-83bb-784a08e74b6a" providerId="ADAL" clId="{ACC0BBDA-396C-4E27-81CB-7A3339047047}" dt="2022-11-24T13:39:15.737" v="3039"/>
          <ac:spMkLst>
            <pc:docMk/>
            <pc:sldMk cId="4144567782" sldId="399"/>
            <ac:spMk id="2" creationId="{13C63FAF-9EE4-DBDD-2EC7-9C813A321AA2}"/>
          </ac:spMkLst>
        </pc:spChg>
        <pc:spChg chg="mod">
          <ac:chgData name="Labartino Giovanna" userId="5c0c75f6-0c56-4549-83bb-784a08e74b6a" providerId="ADAL" clId="{ACC0BBDA-396C-4E27-81CB-7A3339047047}" dt="2022-11-24T21:37:18.353" v="3901" actId="403"/>
          <ac:spMkLst>
            <pc:docMk/>
            <pc:sldMk cId="4144567782" sldId="399"/>
            <ac:spMk id="3" creationId="{8D562E7F-F816-0237-FB96-13FC98EE499A}"/>
          </ac:spMkLst>
        </pc:spChg>
        <pc:spChg chg="del">
          <ac:chgData name="Labartino Giovanna" userId="5c0c75f6-0c56-4549-83bb-784a08e74b6a" providerId="ADAL" clId="{ACC0BBDA-396C-4E27-81CB-7A3339047047}" dt="2022-11-24T13:31:30.002" v="3007"/>
          <ac:spMkLst>
            <pc:docMk/>
            <pc:sldMk cId="4144567782" sldId="399"/>
            <ac:spMk id="4" creationId="{7C486D6C-96BB-F1D4-2436-898D67EDBD0D}"/>
          </ac:spMkLst>
        </pc:spChg>
        <pc:spChg chg="add mod">
          <ac:chgData name="Labartino Giovanna" userId="5c0c75f6-0c56-4549-83bb-784a08e74b6a" providerId="ADAL" clId="{ACC0BBDA-396C-4E27-81CB-7A3339047047}" dt="2022-11-24T21:35:39.105" v="3855" actId="1076"/>
          <ac:spMkLst>
            <pc:docMk/>
            <pc:sldMk cId="4144567782" sldId="399"/>
            <ac:spMk id="4" creationId="{FC0B79C7-3145-8FCC-756D-4052C029DD85}"/>
          </ac:spMkLst>
        </pc:spChg>
        <pc:spChg chg="del">
          <ac:chgData name="Labartino Giovanna" userId="5c0c75f6-0c56-4549-83bb-784a08e74b6a" providerId="ADAL" clId="{ACC0BBDA-396C-4E27-81CB-7A3339047047}" dt="2022-11-24T21:35:32.732" v="3854"/>
          <ac:spMkLst>
            <pc:docMk/>
            <pc:sldMk cId="4144567782" sldId="399"/>
            <ac:spMk id="5" creationId="{C1880BC5-D055-3D5A-6980-71B39025C9D0}"/>
          </ac:spMkLst>
        </pc:spChg>
        <pc:spChg chg="mod">
          <ac:chgData name="Labartino Giovanna" userId="5c0c75f6-0c56-4549-83bb-784a08e74b6a" providerId="ADAL" clId="{ACC0BBDA-396C-4E27-81CB-7A3339047047}" dt="2022-11-24T21:34:16.824" v="3757" actId="20577"/>
          <ac:spMkLst>
            <pc:docMk/>
            <pc:sldMk cId="4144567782" sldId="399"/>
            <ac:spMk id="6" creationId="{BCAB4EDC-717B-3A88-9A9B-AF9852A709C6}"/>
          </ac:spMkLst>
        </pc:spChg>
        <pc:graphicFrameChg chg="add mod">
          <ac:chgData name="Labartino Giovanna" userId="5c0c75f6-0c56-4549-83bb-784a08e74b6a" providerId="ADAL" clId="{ACC0BBDA-396C-4E27-81CB-7A3339047047}" dt="2022-11-24T13:31:30.002" v="3007"/>
          <ac:graphicFrameMkLst>
            <pc:docMk/>
            <pc:sldMk cId="4144567782" sldId="399"/>
            <ac:graphicFrameMk id="7" creationId="{50237BA7-B763-90FA-E809-7DA998187008}"/>
          </ac:graphicFrameMkLst>
        </pc:graphicFrameChg>
      </pc:sldChg>
      <pc:sldChg chg="addSp delSp modSp new mod">
        <pc:chgData name="Labartino Giovanna" userId="5c0c75f6-0c56-4549-83bb-784a08e74b6a" providerId="ADAL" clId="{ACC0BBDA-396C-4E27-81CB-7A3339047047}" dt="2022-11-24T22:01:49.263" v="4587" actId="13926"/>
        <pc:sldMkLst>
          <pc:docMk/>
          <pc:sldMk cId="1345088552" sldId="400"/>
        </pc:sldMkLst>
        <pc:spChg chg="mod">
          <ac:chgData name="Labartino Giovanna" userId="5c0c75f6-0c56-4549-83bb-784a08e74b6a" providerId="ADAL" clId="{ACC0BBDA-396C-4E27-81CB-7A3339047047}" dt="2022-11-24T22:01:11.891" v="4508" actId="20577"/>
          <ac:spMkLst>
            <pc:docMk/>
            <pc:sldMk cId="1345088552" sldId="400"/>
            <ac:spMk id="2" creationId="{3534EC66-5A53-5287-F719-33DEF72A5744}"/>
          </ac:spMkLst>
        </pc:spChg>
        <pc:spChg chg="mod">
          <ac:chgData name="Labartino Giovanna" userId="5c0c75f6-0c56-4549-83bb-784a08e74b6a" providerId="ADAL" clId="{ACC0BBDA-396C-4E27-81CB-7A3339047047}" dt="2022-11-24T22:01:49.263" v="4587" actId="13926"/>
          <ac:spMkLst>
            <pc:docMk/>
            <pc:sldMk cId="1345088552" sldId="400"/>
            <ac:spMk id="3" creationId="{8489222E-91FE-1064-690E-99A589DA908D}"/>
          </ac:spMkLst>
        </pc:spChg>
        <pc:spChg chg="add del mod">
          <ac:chgData name="Labartino Giovanna" userId="5c0c75f6-0c56-4549-83bb-784a08e74b6a" providerId="ADAL" clId="{ACC0BBDA-396C-4E27-81CB-7A3339047047}" dt="2022-11-24T22:00:52.864" v="4486" actId="478"/>
          <ac:spMkLst>
            <pc:docMk/>
            <pc:sldMk cId="1345088552" sldId="400"/>
            <ac:spMk id="4" creationId="{BB04F489-C463-9CA5-F5DF-09D45E1D0BED}"/>
          </ac:spMkLst>
        </pc:spChg>
        <pc:spChg chg="mod">
          <ac:chgData name="Labartino Giovanna" userId="5c0c75f6-0c56-4549-83bb-784a08e74b6a" providerId="ADAL" clId="{ACC0BBDA-396C-4E27-81CB-7A3339047047}" dt="2022-11-24T13:41:30.943" v="3161" actId="6549"/>
          <ac:spMkLst>
            <pc:docMk/>
            <pc:sldMk cId="1345088552" sldId="400"/>
            <ac:spMk id="6" creationId="{E5605253-4394-0F36-59A5-C3B489E7404A}"/>
          </ac:spMkLst>
        </pc:spChg>
        <pc:graphicFrameChg chg="add del mod">
          <ac:chgData name="Labartino Giovanna" userId="5c0c75f6-0c56-4549-83bb-784a08e74b6a" providerId="ADAL" clId="{ACC0BBDA-396C-4E27-81CB-7A3339047047}" dt="2022-11-24T22:00:22.572" v="4478" actId="478"/>
          <ac:graphicFrameMkLst>
            <pc:docMk/>
            <pc:sldMk cId="1345088552" sldId="400"/>
            <ac:graphicFrameMk id="7" creationId="{EBD2BC34-FA46-880F-BA3D-081CBFB7EC2E}"/>
          </ac:graphicFrameMkLst>
        </pc:graphicFrameChg>
        <pc:graphicFrameChg chg="add mod">
          <ac:chgData name="Labartino Giovanna" userId="5c0c75f6-0c56-4549-83bb-784a08e74b6a" providerId="ADAL" clId="{ACC0BBDA-396C-4E27-81CB-7A3339047047}" dt="2022-11-24T22:00:20.676" v="4477"/>
          <ac:graphicFrameMkLst>
            <pc:docMk/>
            <pc:sldMk cId="1345088552" sldId="400"/>
            <ac:graphicFrameMk id="8" creationId="{4AF760DF-E02E-7610-7721-9E7A4D044E79}"/>
          </ac:graphicFrameMkLst>
        </pc:graphicFrameChg>
        <pc:graphicFrameChg chg="add mod">
          <ac:chgData name="Labartino Giovanna" userId="5c0c75f6-0c56-4549-83bb-784a08e74b6a" providerId="ADAL" clId="{ACC0BBDA-396C-4E27-81CB-7A3339047047}" dt="2022-11-24T22:00:27.765" v="4481" actId="1076"/>
          <ac:graphicFrameMkLst>
            <pc:docMk/>
            <pc:sldMk cId="1345088552" sldId="400"/>
            <ac:graphicFrameMk id="9" creationId="{4AF760DF-E02E-7610-7721-9E7A4D044E79}"/>
          </ac:graphicFrameMkLst>
        </pc:graphicFrameChg>
        <pc:graphicFrameChg chg="add mod">
          <ac:chgData name="Labartino Giovanna" userId="5c0c75f6-0c56-4549-83bb-784a08e74b6a" providerId="ADAL" clId="{ACC0BBDA-396C-4E27-81CB-7A3339047047}" dt="2022-11-24T22:00:44.060" v="4484" actId="1076"/>
          <ac:graphicFrameMkLst>
            <pc:docMk/>
            <pc:sldMk cId="1345088552" sldId="400"/>
            <ac:graphicFrameMk id="10" creationId="{6DC3F1AD-72A6-4A4D-B93E-A3FCE45AAA33}"/>
          </ac:graphicFrameMkLst>
        </pc:graphicFrameChg>
      </pc:sldChg>
      <pc:sldChg chg="addSp modSp new del mod">
        <pc:chgData name="Labartino Giovanna" userId="5c0c75f6-0c56-4549-83bb-784a08e74b6a" providerId="ADAL" clId="{ACC0BBDA-396C-4E27-81CB-7A3339047047}" dt="2022-11-24T22:01:53.216" v="4588" actId="2696"/>
        <pc:sldMkLst>
          <pc:docMk/>
          <pc:sldMk cId="2214627663" sldId="401"/>
        </pc:sldMkLst>
        <pc:spChg chg="mod">
          <ac:chgData name="Labartino Giovanna" userId="5c0c75f6-0c56-4549-83bb-784a08e74b6a" providerId="ADAL" clId="{ACC0BBDA-396C-4E27-81CB-7A3339047047}" dt="2022-11-24T13:42:20.747" v="3183" actId="20577"/>
          <ac:spMkLst>
            <pc:docMk/>
            <pc:sldMk cId="2214627663" sldId="401"/>
            <ac:spMk id="2" creationId="{05C36706-4257-9DAC-DE09-72F5321D60B9}"/>
          </ac:spMkLst>
        </pc:spChg>
        <pc:graphicFrameChg chg="add mod">
          <ac:chgData name="Labartino Giovanna" userId="5c0c75f6-0c56-4549-83bb-784a08e74b6a" providerId="ADAL" clId="{ACC0BBDA-396C-4E27-81CB-7A3339047047}" dt="2022-11-24T13:42:35.563" v="3185" actId="1076"/>
          <ac:graphicFrameMkLst>
            <pc:docMk/>
            <pc:sldMk cId="2214627663" sldId="401"/>
            <ac:graphicFrameMk id="7" creationId="{A18BE1AD-C7EC-D69B-35E3-624E629567DB}"/>
          </ac:graphicFrameMkLst>
        </pc:graphicFrameChg>
      </pc:sldChg>
      <pc:sldChg chg="modSp add del mod">
        <pc:chgData name="Labartino Giovanna" userId="5c0c75f6-0c56-4549-83bb-784a08e74b6a" providerId="ADAL" clId="{ACC0BBDA-396C-4E27-81CB-7A3339047047}" dt="2022-11-24T13:48:13.838" v="3264" actId="47"/>
        <pc:sldMkLst>
          <pc:docMk/>
          <pc:sldMk cId="1633770170" sldId="402"/>
        </pc:sldMkLst>
        <pc:spChg chg="mod">
          <ac:chgData name="Labartino Giovanna" userId="5c0c75f6-0c56-4549-83bb-784a08e74b6a" providerId="ADAL" clId="{ACC0BBDA-396C-4E27-81CB-7A3339047047}" dt="2022-11-24T13:47:42.390" v="3256" actId="21"/>
          <ac:spMkLst>
            <pc:docMk/>
            <pc:sldMk cId="1633770170" sldId="402"/>
            <ac:spMk id="2" creationId="{540DED04-3E36-872E-C54B-4184380909DF}"/>
          </ac:spMkLst>
        </pc:spChg>
      </pc:sldChg>
      <pc:sldChg chg="modSp add del mod">
        <pc:chgData name="Labartino Giovanna" userId="5c0c75f6-0c56-4549-83bb-784a08e74b6a" providerId="ADAL" clId="{ACC0BBDA-396C-4E27-81CB-7A3339047047}" dt="2022-11-24T13:48:14.574" v="3265" actId="47"/>
        <pc:sldMkLst>
          <pc:docMk/>
          <pc:sldMk cId="2668835144" sldId="403"/>
        </pc:sldMkLst>
        <pc:spChg chg="mod">
          <ac:chgData name="Labartino Giovanna" userId="5c0c75f6-0c56-4549-83bb-784a08e74b6a" providerId="ADAL" clId="{ACC0BBDA-396C-4E27-81CB-7A3339047047}" dt="2022-11-24T13:47:59.691" v="3259" actId="21"/>
          <ac:spMkLst>
            <pc:docMk/>
            <pc:sldMk cId="2668835144" sldId="403"/>
            <ac:spMk id="2" creationId="{540DED04-3E36-872E-C54B-4184380909DF}"/>
          </ac:spMkLst>
        </pc:spChg>
      </pc:sldChg>
      <pc:sldChg chg="addSp delSp new del mod">
        <pc:chgData name="Labartino Giovanna" userId="5c0c75f6-0c56-4549-83bb-784a08e74b6a" providerId="ADAL" clId="{ACC0BBDA-396C-4E27-81CB-7A3339047047}" dt="2022-11-24T13:57:04.491" v="3527" actId="47"/>
        <pc:sldMkLst>
          <pc:docMk/>
          <pc:sldMk cId="4209732532" sldId="404"/>
        </pc:sldMkLst>
        <pc:picChg chg="add del">
          <ac:chgData name="Labartino Giovanna" userId="5c0c75f6-0c56-4549-83bb-784a08e74b6a" providerId="ADAL" clId="{ACC0BBDA-396C-4E27-81CB-7A3339047047}" dt="2022-11-24T13:47:04.631" v="3250" actId="478"/>
          <ac:picMkLst>
            <pc:docMk/>
            <pc:sldMk cId="4209732532" sldId="404"/>
            <ac:picMk id="3" creationId="{278EF6B6-B6DD-D2BF-5BBD-F44099DA67A8}"/>
          </ac:picMkLst>
        </pc:picChg>
      </pc:sldChg>
      <pc:sldChg chg="new del">
        <pc:chgData name="Labartino Giovanna" userId="5c0c75f6-0c56-4549-83bb-784a08e74b6a" providerId="ADAL" clId="{ACC0BBDA-396C-4E27-81CB-7A3339047047}" dt="2022-11-24T13:57:03.189" v="3526" actId="47"/>
        <pc:sldMkLst>
          <pc:docMk/>
          <pc:sldMk cId="2701765856" sldId="405"/>
        </pc:sldMkLst>
      </pc:sldChg>
      <pc:sldChg chg="addSp delSp modSp new mod">
        <pc:chgData name="Labartino Giovanna" userId="5c0c75f6-0c56-4549-83bb-784a08e74b6a" providerId="ADAL" clId="{ACC0BBDA-396C-4E27-81CB-7A3339047047}" dt="2022-11-24T22:39:36.405" v="4597" actId="27918"/>
        <pc:sldMkLst>
          <pc:docMk/>
          <pc:sldMk cId="2775437024" sldId="406"/>
        </pc:sldMkLst>
        <pc:spChg chg="del">
          <ac:chgData name="Labartino Giovanna" userId="5c0c75f6-0c56-4549-83bb-784a08e74b6a" providerId="ADAL" clId="{ACC0BBDA-396C-4E27-81CB-7A3339047047}" dt="2022-11-24T22:34:17.069" v="4590"/>
          <ac:spMkLst>
            <pc:docMk/>
            <pc:sldMk cId="2775437024" sldId="406"/>
            <ac:spMk id="4" creationId="{E1E3D5A1-0D60-E699-086F-9C3AFB10A7BA}"/>
          </ac:spMkLst>
        </pc:spChg>
        <pc:spChg chg="mod">
          <ac:chgData name="Labartino Giovanna" userId="5c0c75f6-0c56-4549-83bb-784a08e74b6a" providerId="ADAL" clId="{ACC0BBDA-396C-4E27-81CB-7A3339047047}" dt="2022-11-24T13:47:32.827" v="3255"/>
          <ac:spMkLst>
            <pc:docMk/>
            <pc:sldMk cId="2775437024" sldId="406"/>
            <ac:spMk id="6" creationId="{A5F5BED7-62EB-30EA-46EF-79197645ED95}"/>
          </ac:spMkLst>
        </pc:spChg>
        <pc:graphicFrameChg chg="add mod">
          <ac:chgData name="Labartino Giovanna" userId="5c0c75f6-0c56-4549-83bb-784a08e74b6a" providerId="ADAL" clId="{ACC0BBDA-396C-4E27-81CB-7A3339047047}" dt="2022-11-24T22:34:17.069" v="4590"/>
          <ac:graphicFrameMkLst>
            <pc:docMk/>
            <pc:sldMk cId="2775437024" sldId="406"/>
            <ac:graphicFrameMk id="7" creationId="{B600168A-94ED-E19A-B071-121CD2336B13}"/>
          </ac:graphicFrameMkLst>
        </pc:graphicFrameChg>
      </pc:sldChg>
      <pc:sldChg chg="addSp delSp modSp new mod">
        <pc:chgData name="Labartino Giovanna" userId="5c0c75f6-0c56-4549-83bb-784a08e74b6a" providerId="ADAL" clId="{ACC0BBDA-396C-4E27-81CB-7A3339047047}" dt="2022-11-24T22:39:36.417" v="4598" actId="27918"/>
        <pc:sldMkLst>
          <pc:docMk/>
          <pc:sldMk cId="1287056468" sldId="407"/>
        </pc:sldMkLst>
        <pc:spChg chg="del">
          <ac:chgData name="Labartino Giovanna" userId="5c0c75f6-0c56-4549-83bb-784a08e74b6a" providerId="ADAL" clId="{ACC0BBDA-396C-4E27-81CB-7A3339047047}" dt="2022-11-24T22:34:34.219" v="4594" actId="478"/>
          <ac:spMkLst>
            <pc:docMk/>
            <pc:sldMk cId="1287056468" sldId="407"/>
            <ac:spMk id="4" creationId="{6F79FDA4-2B1F-3043-52B7-0B735EA40764}"/>
          </ac:spMkLst>
        </pc:spChg>
        <pc:spChg chg="mod">
          <ac:chgData name="Labartino Giovanna" userId="5c0c75f6-0c56-4549-83bb-784a08e74b6a" providerId="ADAL" clId="{ACC0BBDA-396C-4E27-81CB-7A3339047047}" dt="2022-11-24T13:47:50.288" v="3257"/>
          <ac:spMkLst>
            <pc:docMk/>
            <pc:sldMk cId="1287056468" sldId="407"/>
            <ac:spMk id="6" creationId="{8BFC2F6B-8634-0CD6-FC0C-9901BC5446C6}"/>
          </ac:spMkLst>
        </pc:spChg>
        <pc:spChg chg="add del">
          <ac:chgData name="Labartino Giovanna" userId="5c0c75f6-0c56-4549-83bb-784a08e74b6a" providerId="ADAL" clId="{ACC0BBDA-396C-4E27-81CB-7A3339047047}" dt="2022-11-24T13:48:07.435" v="3261" actId="22"/>
          <ac:spMkLst>
            <pc:docMk/>
            <pc:sldMk cId="1287056468" sldId="407"/>
            <ac:spMk id="8" creationId="{A3143621-E945-A911-A08F-E11D4C188C1B}"/>
          </ac:spMkLst>
        </pc:spChg>
        <pc:graphicFrameChg chg="add mod">
          <ac:chgData name="Labartino Giovanna" userId="5c0c75f6-0c56-4549-83bb-784a08e74b6a" providerId="ADAL" clId="{ACC0BBDA-396C-4E27-81CB-7A3339047047}" dt="2022-11-24T22:34:30.895" v="4593" actId="1076"/>
          <ac:graphicFrameMkLst>
            <pc:docMk/>
            <pc:sldMk cId="1287056468" sldId="407"/>
            <ac:graphicFrameMk id="7" creationId="{717ABED2-DAF5-85EB-386A-585AB9742C80}"/>
          </ac:graphicFrameMkLst>
        </pc:graphicFrameChg>
      </pc:sldChg>
      <pc:sldChg chg="addSp delSp modSp new mod">
        <pc:chgData name="Labartino Giovanna" userId="5c0c75f6-0c56-4549-83bb-784a08e74b6a" providerId="ADAL" clId="{ACC0BBDA-396C-4E27-81CB-7A3339047047}" dt="2022-11-24T22:37:04.393" v="4596"/>
        <pc:sldMkLst>
          <pc:docMk/>
          <pc:sldMk cId="2774655508" sldId="408"/>
        </pc:sldMkLst>
        <pc:spChg chg="del">
          <ac:chgData name="Labartino Giovanna" userId="5c0c75f6-0c56-4549-83bb-784a08e74b6a" providerId="ADAL" clId="{ACC0BBDA-396C-4E27-81CB-7A3339047047}" dt="2022-11-24T22:37:04.393" v="4596"/>
          <ac:spMkLst>
            <pc:docMk/>
            <pc:sldMk cId="2774655508" sldId="408"/>
            <ac:spMk id="4" creationId="{FFBE5962-6632-F57D-8D5A-83F901D5B9BC}"/>
          </ac:spMkLst>
        </pc:spChg>
        <pc:spChg chg="mod">
          <ac:chgData name="Labartino Giovanna" userId="5c0c75f6-0c56-4549-83bb-784a08e74b6a" providerId="ADAL" clId="{ACC0BBDA-396C-4E27-81CB-7A3339047047}" dt="2022-11-24T13:48:10.613" v="3262"/>
          <ac:spMkLst>
            <pc:docMk/>
            <pc:sldMk cId="2774655508" sldId="408"/>
            <ac:spMk id="6" creationId="{C3B08A14-06BB-18D1-3734-1B27E917C2AF}"/>
          </ac:spMkLst>
        </pc:spChg>
        <pc:graphicFrameChg chg="add mod">
          <ac:chgData name="Labartino Giovanna" userId="5c0c75f6-0c56-4549-83bb-784a08e74b6a" providerId="ADAL" clId="{ACC0BBDA-396C-4E27-81CB-7A3339047047}" dt="2022-11-24T22:37:04.393" v="4596"/>
          <ac:graphicFrameMkLst>
            <pc:docMk/>
            <pc:sldMk cId="2774655508" sldId="408"/>
            <ac:graphicFrameMk id="7" creationId="{AAD3D5EA-AFC2-FE50-A7FE-BC036B0C1B3F}"/>
          </ac:graphicFrameMkLst>
        </pc:graphicFrameChg>
      </pc:sldChg>
      <pc:sldChg chg="addSp modSp new mod">
        <pc:chgData name="Labartino Giovanna" userId="5c0c75f6-0c56-4549-83bb-784a08e74b6a" providerId="ADAL" clId="{ACC0BBDA-396C-4E27-81CB-7A3339047047}" dt="2022-11-24T13:50:12.994" v="3269" actId="1076"/>
        <pc:sldMkLst>
          <pc:docMk/>
          <pc:sldMk cId="1917861622" sldId="409"/>
        </pc:sldMkLst>
        <pc:spChg chg="mod">
          <ac:chgData name="Labartino Giovanna" userId="5c0c75f6-0c56-4549-83bb-784a08e74b6a" providerId="ADAL" clId="{ACC0BBDA-396C-4E27-81CB-7A3339047047}" dt="2022-11-24T13:48:30.399" v="3267"/>
          <ac:spMkLst>
            <pc:docMk/>
            <pc:sldMk cId="1917861622" sldId="409"/>
            <ac:spMk id="6" creationId="{5C8FA1C2-9EAD-9C05-DE7C-68330AC82754}"/>
          </ac:spMkLst>
        </pc:spChg>
        <pc:picChg chg="add mod">
          <ac:chgData name="Labartino Giovanna" userId="5c0c75f6-0c56-4549-83bb-784a08e74b6a" providerId="ADAL" clId="{ACC0BBDA-396C-4E27-81CB-7A3339047047}" dt="2022-11-24T13:50:12.994" v="3269" actId="1076"/>
          <ac:picMkLst>
            <pc:docMk/>
            <pc:sldMk cId="1917861622" sldId="409"/>
            <ac:picMk id="8" creationId="{8A8E3731-7C3A-81A2-0E27-13A9E756A268}"/>
          </ac:picMkLst>
        </pc:picChg>
      </pc:sldChg>
      <pc:sldChg chg="addSp delSp modSp new mod">
        <pc:chgData name="Labartino Giovanna" userId="5c0c75f6-0c56-4549-83bb-784a08e74b6a" providerId="ADAL" clId="{ACC0BBDA-396C-4E27-81CB-7A3339047047}" dt="2022-11-24T13:53:24.450" v="3476" actId="20577"/>
        <pc:sldMkLst>
          <pc:docMk/>
          <pc:sldMk cId="829087068" sldId="410"/>
        </pc:sldMkLst>
        <pc:spChg chg="del">
          <ac:chgData name="Labartino Giovanna" userId="5c0c75f6-0c56-4549-83bb-784a08e74b6a" providerId="ADAL" clId="{ACC0BBDA-396C-4E27-81CB-7A3339047047}" dt="2022-11-24T13:51:26.305" v="3272" actId="22"/>
          <ac:spMkLst>
            <pc:docMk/>
            <pc:sldMk cId="829087068" sldId="410"/>
            <ac:spMk id="4" creationId="{F91B173C-6317-A929-8E1A-16C4A88AA320}"/>
          </ac:spMkLst>
        </pc:spChg>
        <pc:spChg chg="mod">
          <ac:chgData name="Labartino Giovanna" userId="5c0c75f6-0c56-4549-83bb-784a08e74b6a" providerId="ADAL" clId="{ACC0BBDA-396C-4E27-81CB-7A3339047047}" dt="2022-11-24T13:53:24.450" v="3476" actId="20577"/>
          <ac:spMkLst>
            <pc:docMk/>
            <pc:sldMk cId="829087068" sldId="410"/>
            <ac:spMk id="6" creationId="{34C8E41E-1CA8-9A58-2CE5-F9431E0D5E22}"/>
          </ac:spMkLst>
        </pc:spChg>
        <pc:spChg chg="add del mod">
          <ac:chgData name="Labartino Giovanna" userId="5c0c75f6-0c56-4549-83bb-784a08e74b6a" providerId="ADAL" clId="{ACC0BBDA-396C-4E27-81CB-7A3339047047}" dt="2022-11-24T13:52:16.169" v="3274" actId="931"/>
          <ac:spMkLst>
            <pc:docMk/>
            <pc:sldMk cId="829087068" sldId="410"/>
            <ac:spMk id="10" creationId="{D68F7429-43C8-C38A-47AD-31937F092FFA}"/>
          </ac:spMkLst>
        </pc:spChg>
        <pc:picChg chg="add del mod ord modCrop">
          <ac:chgData name="Labartino Giovanna" userId="5c0c75f6-0c56-4549-83bb-784a08e74b6a" providerId="ADAL" clId="{ACC0BBDA-396C-4E27-81CB-7A3339047047}" dt="2022-11-24T13:51:59.676" v="3273" actId="478"/>
          <ac:picMkLst>
            <pc:docMk/>
            <pc:sldMk cId="829087068" sldId="410"/>
            <ac:picMk id="8" creationId="{7D55913A-D162-5B00-FB97-330D83AADCD4}"/>
          </ac:picMkLst>
        </pc:picChg>
        <pc:picChg chg="add mod">
          <ac:chgData name="Labartino Giovanna" userId="5c0c75f6-0c56-4549-83bb-784a08e74b6a" providerId="ADAL" clId="{ACC0BBDA-396C-4E27-81CB-7A3339047047}" dt="2022-11-24T13:52:16.169" v="3274" actId="931"/>
          <ac:picMkLst>
            <pc:docMk/>
            <pc:sldMk cId="829087068" sldId="410"/>
            <ac:picMk id="12" creationId="{3D8770E8-DED4-47DD-F491-9252CD089672}"/>
          </ac:picMkLst>
        </pc:picChg>
      </pc:sldChg>
      <pc:sldChg chg="delSp modSp new mod">
        <pc:chgData name="Labartino Giovanna" userId="5c0c75f6-0c56-4549-83bb-784a08e74b6a" providerId="ADAL" clId="{ACC0BBDA-396C-4E27-81CB-7A3339047047}" dt="2022-11-24T13:56:55.555" v="3525" actId="478"/>
        <pc:sldMkLst>
          <pc:docMk/>
          <pc:sldMk cId="4260696879" sldId="411"/>
        </pc:sldMkLst>
        <pc:spChg chg="mod">
          <ac:chgData name="Labartino Giovanna" userId="5c0c75f6-0c56-4549-83bb-784a08e74b6a" providerId="ADAL" clId="{ACC0BBDA-396C-4E27-81CB-7A3339047047}" dt="2022-11-24T13:56:24.906" v="3521" actId="207"/>
          <ac:spMkLst>
            <pc:docMk/>
            <pc:sldMk cId="4260696879" sldId="411"/>
            <ac:spMk id="2" creationId="{11B5AB55-52B8-B4DE-4D4A-D5CA983B5A1E}"/>
          </ac:spMkLst>
        </pc:spChg>
        <pc:spChg chg="del">
          <ac:chgData name="Labartino Giovanna" userId="5c0c75f6-0c56-4549-83bb-784a08e74b6a" providerId="ADAL" clId="{ACC0BBDA-396C-4E27-81CB-7A3339047047}" dt="2022-11-24T13:55:35.817" v="3487" actId="478"/>
          <ac:spMkLst>
            <pc:docMk/>
            <pc:sldMk cId="4260696879" sldId="411"/>
            <ac:spMk id="3" creationId="{0AEC54AF-8115-99ED-2626-D3F86D3C2C55}"/>
          </ac:spMkLst>
        </pc:spChg>
        <pc:spChg chg="del">
          <ac:chgData name="Labartino Giovanna" userId="5c0c75f6-0c56-4549-83bb-784a08e74b6a" providerId="ADAL" clId="{ACC0BBDA-396C-4E27-81CB-7A3339047047}" dt="2022-11-24T13:55:37.320" v="3488" actId="478"/>
          <ac:spMkLst>
            <pc:docMk/>
            <pc:sldMk cId="4260696879" sldId="411"/>
            <ac:spMk id="4" creationId="{B7896E9C-47F2-66A5-E6B3-A67F689CB706}"/>
          </ac:spMkLst>
        </pc:spChg>
        <pc:spChg chg="del">
          <ac:chgData name="Labartino Giovanna" userId="5c0c75f6-0c56-4549-83bb-784a08e74b6a" providerId="ADAL" clId="{ACC0BBDA-396C-4E27-81CB-7A3339047047}" dt="2022-11-24T13:56:55.555" v="3525" actId="478"/>
          <ac:spMkLst>
            <pc:docMk/>
            <pc:sldMk cId="4260696879" sldId="411"/>
            <ac:spMk id="5" creationId="{962D9238-6106-73B1-14BE-202D0C259001}"/>
          </ac:spMkLst>
        </pc:spChg>
        <pc:spChg chg="mod">
          <ac:chgData name="Labartino Giovanna" userId="5c0c75f6-0c56-4549-83bb-784a08e74b6a" providerId="ADAL" clId="{ACC0BBDA-396C-4E27-81CB-7A3339047047}" dt="2022-11-24T13:56:48.325" v="3524" actId="20577"/>
          <ac:spMkLst>
            <pc:docMk/>
            <pc:sldMk cId="4260696879" sldId="411"/>
            <ac:spMk id="6" creationId="{74590245-4BE0-D8FD-9AD2-D113EB2B92AE}"/>
          </ac:spMkLst>
        </pc:spChg>
      </pc:sldChg>
      <pc:sldChg chg="new del">
        <pc:chgData name="Labartino Giovanna" userId="5c0c75f6-0c56-4549-83bb-784a08e74b6a" providerId="ADAL" clId="{ACC0BBDA-396C-4E27-81CB-7A3339047047}" dt="2022-11-24T22:40:13.282" v="4601" actId="2696"/>
        <pc:sldMkLst>
          <pc:docMk/>
          <pc:sldMk cId="3137577039" sldId="412"/>
        </pc:sldMkLst>
      </pc:sldChg>
      <pc:sldMasterChg chg="delSldLayout">
        <pc:chgData name="Labartino Giovanna" userId="5c0c75f6-0c56-4549-83bb-784a08e74b6a" providerId="ADAL" clId="{ACC0BBDA-396C-4E27-81CB-7A3339047047}" dt="2022-11-25T09:53:36.943" v="4604" actId="2696"/>
        <pc:sldMasterMkLst>
          <pc:docMk/>
          <pc:sldMasterMk cId="1974058513" sldId="2147483648"/>
        </pc:sldMasterMkLst>
        <pc:sldLayoutChg chg="del">
          <pc:chgData name="Labartino Giovanna" userId="5c0c75f6-0c56-4549-83bb-784a08e74b6a" providerId="ADAL" clId="{ACC0BBDA-396C-4E27-81CB-7A3339047047}" dt="2022-11-22T14:48:53.901" v="210" actId="47"/>
          <pc:sldLayoutMkLst>
            <pc:docMk/>
            <pc:sldMasterMk cId="1974058513" sldId="2147483648"/>
            <pc:sldLayoutMk cId="2382822196" sldId="2147483663"/>
          </pc:sldLayoutMkLst>
        </pc:sldLayoutChg>
        <pc:sldLayoutChg chg="del">
          <pc:chgData name="Labartino Giovanna" userId="5c0c75f6-0c56-4549-83bb-784a08e74b6a" providerId="ADAL" clId="{ACC0BBDA-396C-4E27-81CB-7A3339047047}" dt="2022-11-25T09:53:36.943" v="4604" actId="2696"/>
          <pc:sldLayoutMkLst>
            <pc:docMk/>
            <pc:sldMasterMk cId="1974058513" sldId="2147483648"/>
            <pc:sldLayoutMk cId="2845976504" sldId="2147483663"/>
          </pc:sldLayoutMkLst>
        </pc:sldLayoutChg>
      </pc:sldMasterChg>
    </pc:docChg>
  </pc:docChgLst>
  <pc:docChgLst>
    <pc:chgData name="Mazzolari Francesca" userId="44caeeca-24f6-4461-babb-47f6a32537fb" providerId="ADAL" clId="{428CB653-6E1E-4EC3-99C2-28E1E67C0898}"/>
    <pc:docChg chg="undo custSel delSld modSld">
      <pc:chgData name="Mazzolari Francesca" userId="44caeeca-24f6-4461-babb-47f6a32537fb" providerId="ADAL" clId="{428CB653-6E1E-4EC3-99C2-28E1E67C0898}" dt="2022-11-25T09:50:33.123" v="2353" actId="1076"/>
      <pc:docMkLst>
        <pc:docMk/>
      </pc:docMkLst>
      <pc:sldChg chg="modSp mod">
        <pc:chgData name="Mazzolari Francesca" userId="44caeeca-24f6-4461-babb-47f6a32537fb" providerId="ADAL" clId="{428CB653-6E1E-4EC3-99C2-28E1E67C0898}" dt="2022-11-24T14:38:06.479" v="4" actId="20577"/>
        <pc:sldMkLst>
          <pc:docMk/>
          <pc:sldMk cId="998217426" sldId="256"/>
        </pc:sldMkLst>
        <pc:spChg chg="mod">
          <ac:chgData name="Mazzolari Francesca" userId="44caeeca-24f6-4461-babb-47f6a32537fb" providerId="ADAL" clId="{428CB653-6E1E-4EC3-99C2-28E1E67C0898}" dt="2022-11-24T14:38:06.479" v="4" actId="20577"/>
          <ac:spMkLst>
            <pc:docMk/>
            <pc:sldMk cId="998217426" sldId="256"/>
            <ac:spMk id="3" creationId="{07B99917-4737-4A39-8335-58B9B83A069F}"/>
          </ac:spMkLst>
        </pc:spChg>
      </pc:sldChg>
      <pc:sldChg chg="modSp mod">
        <pc:chgData name="Mazzolari Francesca" userId="44caeeca-24f6-4461-babb-47f6a32537fb" providerId="ADAL" clId="{428CB653-6E1E-4EC3-99C2-28E1E67C0898}" dt="2022-11-24T14:38:39.542" v="73" actId="13926"/>
        <pc:sldMkLst>
          <pc:docMk/>
          <pc:sldMk cId="192517587" sldId="381"/>
        </pc:sldMkLst>
        <pc:spChg chg="mod">
          <ac:chgData name="Mazzolari Francesca" userId="44caeeca-24f6-4461-babb-47f6a32537fb" providerId="ADAL" clId="{428CB653-6E1E-4EC3-99C2-28E1E67C0898}" dt="2022-11-24T14:38:39.542" v="73" actId="13926"/>
          <ac:spMkLst>
            <pc:docMk/>
            <pc:sldMk cId="192517587" sldId="381"/>
            <ac:spMk id="8" creationId="{FDEAEC7E-EEEB-43B3-A4D6-D75EA6DECE60}"/>
          </ac:spMkLst>
        </pc:spChg>
      </pc:sldChg>
      <pc:sldChg chg="addSp delSp modSp mod">
        <pc:chgData name="Mazzolari Francesca" userId="44caeeca-24f6-4461-babb-47f6a32537fb" providerId="ADAL" clId="{428CB653-6E1E-4EC3-99C2-28E1E67C0898}" dt="2022-11-25T09:50:33.123" v="2353" actId="1076"/>
        <pc:sldMkLst>
          <pc:docMk/>
          <pc:sldMk cId="992945230" sldId="382"/>
        </pc:sldMkLst>
        <pc:spChg chg="del mod">
          <ac:chgData name="Mazzolari Francesca" userId="44caeeca-24f6-4461-babb-47f6a32537fb" providerId="ADAL" clId="{428CB653-6E1E-4EC3-99C2-28E1E67C0898}" dt="2022-11-24T16:12:42.988" v="916" actId="478"/>
          <ac:spMkLst>
            <pc:docMk/>
            <pc:sldMk cId="992945230" sldId="382"/>
            <ac:spMk id="2" creationId="{970C1B29-4B3E-CE48-EA51-9D69C21DCDD0}"/>
          </ac:spMkLst>
        </pc:spChg>
        <pc:spChg chg="add del">
          <ac:chgData name="Mazzolari Francesca" userId="44caeeca-24f6-4461-babb-47f6a32537fb" providerId="ADAL" clId="{428CB653-6E1E-4EC3-99C2-28E1E67C0898}" dt="2022-11-24T16:14:47.653" v="923" actId="11529"/>
          <ac:spMkLst>
            <pc:docMk/>
            <pc:sldMk cId="992945230" sldId="382"/>
            <ac:spMk id="5" creationId="{E6EEA931-92AC-A60E-D423-056F26E522D2}"/>
          </ac:spMkLst>
        </pc:spChg>
        <pc:spChg chg="add mod">
          <ac:chgData name="Mazzolari Francesca" userId="44caeeca-24f6-4461-babb-47f6a32537fb" providerId="ADAL" clId="{428CB653-6E1E-4EC3-99C2-28E1E67C0898}" dt="2022-11-25T09:49:45.916" v="2350" actId="14100"/>
          <ac:spMkLst>
            <pc:docMk/>
            <pc:sldMk cId="992945230" sldId="382"/>
            <ac:spMk id="6" creationId="{7EB3C164-1E07-DEA6-340A-645166B9E8B3}"/>
          </ac:spMkLst>
        </pc:spChg>
        <pc:spChg chg="add mod">
          <ac:chgData name="Mazzolari Francesca" userId="44caeeca-24f6-4461-babb-47f6a32537fb" providerId="ADAL" clId="{428CB653-6E1E-4EC3-99C2-28E1E67C0898}" dt="2022-11-24T16:32:09.601" v="1215" actId="1076"/>
          <ac:spMkLst>
            <pc:docMk/>
            <pc:sldMk cId="992945230" sldId="382"/>
            <ac:spMk id="9" creationId="{253B0642-9B4B-B7A1-02A3-4E83D8EAC1B2}"/>
          </ac:spMkLst>
        </pc:spChg>
        <pc:graphicFrameChg chg="add mod modGraphic">
          <ac:chgData name="Mazzolari Francesca" userId="44caeeca-24f6-4461-babb-47f6a32537fb" providerId="ADAL" clId="{428CB653-6E1E-4EC3-99C2-28E1E67C0898}" dt="2022-11-25T09:50:16.636" v="2352" actId="14734"/>
          <ac:graphicFrameMkLst>
            <pc:docMk/>
            <pc:sldMk cId="992945230" sldId="382"/>
            <ac:graphicFrameMk id="4" creationId="{BC6A786E-6DDF-78EB-D10F-4C8472804EE2}"/>
          </ac:graphicFrameMkLst>
        </pc:graphicFrameChg>
        <pc:cxnChg chg="add mod">
          <ac:chgData name="Mazzolari Francesca" userId="44caeeca-24f6-4461-babb-47f6a32537fb" providerId="ADAL" clId="{428CB653-6E1E-4EC3-99C2-28E1E67C0898}" dt="2022-11-25T09:50:33.123" v="2353" actId="1076"/>
          <ac:cxnSpMkLst>
            <pc:docMk/>
            <pc:sldMk cId="992945230" sldId="382"/>
            <ac:cxnSpMk id="8" creationId="{73386D9C-20E0-A672-7631-C2D6D1D7ED2C}"/>
          </ac:cxnSpMkLst>
        </pc:cxnChg>
      </pc:sldChg>
      <pc:sldChg chg="delSp modSp mod">
        <pc:chgData name="Mazzolari Francesca" userId="44caeeca-24f6-4461-babb-47f6a32537fb" providerId="ADAL" clId="{428CB653-6E1E-4EC3-99C2-28E1E67C0898}" dt="2022-11-24T17:09:18.057" v="2319" actId="20577"/>
        <pc:sldMkLst>
          <pc:docMk/>
          <pc:sldMk cId="480802204" sldId="396"/>
        </pc:sldMkLst>
        <pc:spChg chg="mod">
          <ac:chgData name="Mazzolari Francesca" userId="44caeeca-24f6-4461-babb-47f6a32537fb" providerId="ADAL" clId="{428CB653-6E1E-4EC3-99C2-28E1E67C0898}" dt="2022-11-24T17:09:18.057" v="2319" actId="20577"/>
          <ac:spMkLst>
            <pc:docMk/>
            <pc:sldMk cId="480802204" sldId="396"/>
            <ac:spMk id="3" creationId="{CC3A5711-060F-6205-14FD-E2A091EC5F63}"/>
          </ac:spMkLst>
        </pc:spChg>
        <pc:spChg chg="del">
          <ac:chgData name="Mazzolari Francesca" userId="44caeeca-24f6-4461-babb-47f6a32537fb" providerId="ADAL" clId="{428CB653-6E1E-4EC3-99C2-28E1E67C0898}" dt="2022-11-24T17:02:46.432" v="2290" actId="478"/>
          <ac:spMkLst>
            <pc:docMk/>
            <pc:sldMk cId="480802204" sldId="396"/>
            <ac:spMk id="4" creationId="{2B13B8B1-9229-BFF0-39C6-6305F0BA4A09}"/>
          </ac:spMkLst>
        </pc:spChg>
        <pc:spChg chg="mod">
          <ac:chgData name="Mazzolari Francesca" userId="44caeeca-24f6-4461-babb-47f6a32537fb" providerId="ADAL" clId="{428CB653-6E1E-4EC3-99C2-28E1E67C0898}" dt="2022-11-24T17:04:18.766" v="2313" actId="15"/>
          <ac:spMkLst>
            <pc:docMk/>
            <pc:sldMk cId="480802204" sldId="396"/>
            <ac:spMk id="6" creationId="{CD08E318-D666-7278-8E3B-6C82F01B5DFC}"/>
          </ac:spMkLst>
        </pc:spChg>
        <pc:picChg chg="del">
          <ac:chgData name="Mazzolari Francesca" userId="44caeeca-24f6-4461-babb-47f6a32537fb" providerId="ADAL" clId="{428CB653-6E1E-4EC3-99C2-28E1E67C0898}" dt="2022-11-24T17:02:48.587" v="2291" actId="478"/>
          <ac:picMkLst>
            <pc:docMk/>
            <pc:sldMk cId="480802204" sldId="396"/>
            <ac:picMk id="7" creationId="{80F29CC5-334D-0F4C-2A1D-0C27DE40CB02}"/>
          </ac:picMkLst>
        </pc:picChg>
        <pc:picChg chg="mod">
          <ac:chgData name="Mazzolari Francesca" userId="44caeeca-24f6-4461-babb-47f6a32537fb" providerId="ADAL" clId="{428CB653-6E1E-4EC3-99C2-28E1E67C0898}" dt="2022-11-24T17:03:09.156" v="2292" actId="1076"/>
          <ac:picMkLst>
            <pc:docMk/>
            <pc:sldMk cId="480802204" sldId="396"/>
            <ac:picMk id="8" creationId="{883E3B03-B0F7-5A9A-06D6-83C4E704C6F5}"/>
          </ac:picMkLst>
        </pc:picChg>
      </pc:sldChg>
      <pc:sldChg chg="del">
        <pc:chgData name="Mazzolari Francesca" userId="44caeeca-24f6-4461-babb-47f6a32537fb" providerId="ADAL" clId="{428CB653-6E1E-4EC3-99C2-28E1E67C0898}" dt="2022-11-24T16:49:15.517" v="2289" actId="47"/>
        <pc:sldMkLst>
          <pc:docMk/>
          <pc:sldMk cId="4194486422" sldId="397"/>
        </pc:sldMkLst>
      </pc:sldChg>
    </pc:docChg>
  </pc:docChgLst>
  <pc:docChgLst>
    <pc:chgData name="Morleo Giovanni" userId="8d8a0900-9113-4870-992a-0d14a11c36cc" providerId="ADAL" clId="{334F0E17-C7A7-4FF4-9339-E288575549A3}"/>
    <pc:docChg chg="custSel modSld">
      <pc:chgData name="Morleo Giovanni" userId="8d8a0900-9113-4870-992a-0d14a11c36cc" providerId="ADAL" clId="{334F0E17-C7A7-4FF4-9339-E288575549A3}" dt="2022-11-24T16:26:02.825" v="669" actId="20577"/>
      <pc:docMkLst>
        <pc:docMk/>
      </pc:docMkLst>
      <pc:sldChg chg="delSp modSp mod">
        <pc:chgData name="Morleo Giovanni" userId="8d8a0900-9113-4870-992a-0d14a11c36cc" providerId="ADAL" clId="{334F0E17-C7A7-4FF4-9339-E288575549A3}" dt="2022-11-24T16:26:02.825" v="669" actId="20577"/>
        <pc:sldMkLst>
          <pc:docMk/>
          <pc:sldMk cId="992945230" sldId="382"/>
        </pc:sldMkLst>
        <pc:spChg chg="del">
          <ac:chgData name="Morleo Giovanni" userId="8d8a0900-9113-4870-992a-0d14a11c36cc" providerId="ADAL" clId="{334F0E17-C7A7-4FF4-9339-E288575549A3}" dt="2022-11-24T16:19:39.664" v="3" actId="478"/>
          <ac:spMkLst>
            <pc:docMk/>
            <pc:sldMk cId="992945230" sldId="382"/>
            <ac:spMk id="3" creationId="{0289D7E2-3274-5394-AAD4-1ED16373FD04}"/>
          </ac:spMkLst>
        </pc:spChg>
        <pc:spChg chg="mod">
          <ac:chgData name="Morleo Giovanni" userId="8d8a0900-9113-4870-992a-0d14a11c36cc" providerId="ADAL" clId="{334F0E17-C7A7-4FF4-9339-E288575549A3}" dt="2022-11-24T16:19:28.454" v="2" actId="1076"/>
          <ac:spMkLst>
            <pc:docMk/>
            <pc:sldMk cId="992945230" sldId="382"/>
            <ac:spMk id="6" creationId="{7EB3C164-1E07-DEA6-340A-645166B9E8B3}"/>
          </ac:spMkLst>
        </pc:spChg>
        <pc:graphicFrameChg chg="mod modGraphic">
          <ac:chgData name="Morleo Giovanni" userId="8d8a0900-9113-4870-992a-0d14a11c36cc" providerId="ADAL" clId="{334F0E17-C7A7-4FF4-9339-E288575549A3}" dt="2022-11-24T16:26:02.825" v="669" actId="20577"/>
          <ac:graphicFrameMkLst>
            <pc:docMk/>
            <pc:sldMk cId="992945230" sldId="382"/>
            <ac:graphicFrameMk id="4" creationId="{BC6A786E-6DDF-78EB-D10F-4C8472804EE2}"/>
          </ac:graphicFrameMkLst>
        </pc:graphicFrameChg>
      </pc:sldChg>
    </pc:docChg>
  </pc:docChgLst>
  <pc:docChgLst>
    <pc:chgData name="Labartino Giovanna" userId="5c0c75f6-0c56-4549-83bb-784a08e74b6a" providerId="ADAL" clId="{96CA87ED-4F99-4FF7-9BE0-FD55DD6759AD}"/>
    <pc:docChg chg="undo custSel delSld modSld">
      <pc:chgData name="Labartino Giovanna" userId="5c0c75f6-0c56-4549-83bb-784a08e74b6a" providerId="ADAL" clId="{96CA87ED-4F99-4FF7-9BE0-FD55DD6759AD}" dt="2022-11-25T18:11:24.044" v="4589" actId="20577"/>
      <pc:docMkLst>
        <pc:docMk/>
      </pc:docMkLst>
      <pc:sldChg chg="modSp mod">
        <pc:chgData name="Labartino Giovanna" userId="5c0c75f6-0c56-4549-83bb-784a08e74b6a" providerId="ADAL" clId="{96CA87ED-4F99-4FF7-9BE0-FD55DD6759AD}" dt="2022-11-25T11:18:58.843" v="3" actId="1076"/>
        <pc:sldMkLst>
          <pc:docMk/>
          <pc:sldMk cId="192517587" sldId="381"/>
        </pc:sldMkLst>
        <pc:spChg chg="mod">
          <ac:chgData name="Labartino Giovanna" userId="5c0c75f6-0c56-4549-83bb-784a08e74b6a" providerId="ADAL" clId="{96CA87ED-4F99-4FF7-9BE0-FD55DD6759AD}" dt="2022-11-25T11:18:58.843" v="3" actId="1076"/>
          <ac:spMkLst>
            <pc:docMk/>
            <pc:sldMk cId="192517587" sldId="381"/>
            <ac:spMk id="8" creationId="{FDEAEC7E-EEEB-43B3-A4D6-D75EA6DECE60}"/>
          </ac:spMkLst>
        </pc:spChg>
      </pc:sldChg>
      <pc:sldChg chg="modSp mod">
        <pc:chgData name="Labartino Giovanna" userId="5c0c75f6-0c56-4549-83bb-784a08e74b6a" providerId="ADAL" clId="{96CA87ED-4F99-4FF7-9BE0-FD55DD6759AD}" dt="2022-11-25T11:22:11.542" v="18" actId="20577"/>
        <pc:sldMkLst>
          <pc:docMk/>
          <pc:sldMk cId="480802204" sldId="396"/>
        </pc:sldMkLst>
        <pc:spChg chg="mod">
          <ac:chgData name="Labartino Giovanna" userId="5c0c75f6-0c56-4549-83bb-784a08e74b6a" providerId="ADAL" clId="{96CA87ED-4F99-4FF7-9BE0-FD55DD6759AD}" dt="2022-11-25T11:22:11.542" v="18" actId="20577"/>
          <ac:spMkLst>
            <pc:docMk/>
            <pc:sldMk cId="480802204" sldId="396"/>
            <ac:spMk id="6" creationId="{CD08E318-D666-7278-8E3B-6C82F01B5DFC}"/>
          </ac:spMkLst>
        </pc:spChg>
      </pc:sldChg>
      <pc:sldChg chg="modSp mod">
        <pc:chgData name="Labartino Giovanna" userId="5c0c75f6-0c56-4549-83bb-784a08e74b6a" providerId="ADAL" clId="{96CA87ED-4F99-4FF7-9BE0-FD55DD6759AD}" dt="2022-11-25T18:11:24.044" v="4589" actId="20577"/>
        <pc:sldMkLst>
          <pc:docMk/>
          <pc:sldMk cId="481863240" sldId="398"/>
        </pc:sldMkLst>
        <pc:spChg chg="mod">
          <ac:chgData name="Labartino Giovanna" userId="5c0c75f6-0c56-4549-83bb-784a08e74b6a" providerId="ADAL" clId="{96CA87ED-4F99-4FF7-9BE0-FD55DD6759AD}" dt="2022-11-25T12:24:05.408" v="589" actId="20577"/>
          <ac:spMkLst>
            <pc:docMk/>
            <pc:sldMk cId="481863240" sldId="398"/>
            <ac:spMk id="2" creationId="{C8C62F9D-9CC9-4091-8C7D-439B373A8903}"/>
          </ac:spMkLst>
        </pc:spChg>
        <pc:spChg chg="mod">
          <ac:chgData name="Labartino Giovanna" userId="5c0c75f6-0c56-4549-83bb-784a08e74b6a" providerId="ADAL" clId="{96CA87ED-4F99-4FF7-9BE0-FD55DD6759AD}" dt="2022-11-25T18:11:24.044" v="4589" actId="20577"/>
          <ac:spMkLst>
            <pc:docMk/>
            <pc:sldMk cId="481863240" sldId="398"/>
            <ac:spMk id="6" creationId="{1D4EB7B7-5004-F74C-A298-0804732A76F5}"/>
          </ac:spMkLst>
        </pc:spChg>
      </pc:sldChg>
      <pc:sldChg chg="addSp modSp mod">
        <pc:chgData name="Labartino Giovanna" userId="5c0c75f6-0c56-4549-83bb-784a08e74b6a" providerId="ADAL" clId="{96CA87ED-4F99-4FF7-9BE0-FD55DD6759AD}" dt="2022-11-25T14:44:18.974" v="2289" actId="12"/>
        <pc:sldMkLst>
          <pc:docMk/>
          <pc:sldMk cId="4144567782" sldId="399"/>
        </pc:sldMkLst>
        <pc:spChg chg="add mod">
          <ac:chgData name="Labartino Giovanna" userId="5c0c75f6-0c56-4549-83bb-784a08e74b6a" providerId="ADAL" clId="{96CA87ED-4F99-4FF7-9BE0-FD55DD6759AD}" dt="2022-11-25T14:33:02.190" v="2091" actId="207"/>
          <ac:spMkLst>
            <pc:docMk/>
            <pc:sldMk cId="4144567782" sldId="399"/>
            <ac:spMk id="5" creationId="{57F20DED-63FE-23FD-8CAE-99D7F266A334}"/>
          </ac:spMkLst>
        </pc:spChg>
        <pc:spChg chg="mod">
          <ac:chgData name="Labartino Giovanna" userId="5c0c75f6-0c56-4549-83bb-784a08e74b6a" providerId="ADAL" clId="{96CA87ED-4F99-4FF7-9BE0-FD55DD6759AD}" dt="2022-11-25T14:44:18.974" v="2289" actId="12"/>
          <ac:spMkLst>
            <pc:docMk/>
            <pc:sldMk cId="4144567782" sldId="399"/>
            <ac:spMk id="6" creationId="{BCAB4EDC-717B-3A88-9A9B-AF9852A709C6}"/>
          </ac:spMkLst>
        </pc:spChg>
      </pc:sldChg>
      <pc:sldChg chg="modSp mod">
        <pc:chgData name="Labartino Giovanna" userId="5c0c75f6-0c56-4549-83bb-784a08e74b6a" providerId="ADAL" clId="{96CA87ED-4F99-4FF7-9BE0-FD55DD6759AD}" dt="2022-11-25T14:50:26.589" v="2482" actId="20577"/>
        <pc:sldMkLst>
          <pc:docMk/>
          <pc:sldMk cId="1345088552" sldId="400"/>
        </pc:sldMkLst>
        <pc:spChg chg="mod">
          <ac:chgData name="Labartino Giovanna" userId="5c0c75f6-0c56-4549-83bb-784a08e74b6a" providerId="ADAL" clId="{96CA87ED-4F99-4FF7-9BE0-FD55DD6759AD}" dt="2022-11-25T14:50:26.589" v="2482" actId="20577"/>
          <ac:spMkLst>
            <pc:docMk/>
            <pc:sldMk cId="1345088552" sldId="400"/>
            <ac:spMk id="2" creationId="{3534EC66-5A53-5287-F719-33DEF72A5744}"/>
          </ac:spMkLst>
        </pc:spChg>
        <pc:spChg chg="mod">
          <ac:chgData name="Labartino Giovanna" userId="5c0c75f6-0c56-4549-83bb-784a08e74b6a" providerId="ADAL" clId="{96CA87ED-4F99-4FF7-9BE0-FD55DD6759AD}" dt="2022-11-25T14:50:09.089" v="2468" actId="1076"/>
          <ac:spMkLst>
            <pc:docMk/>
            <pc:sldMk cId="1345088552" sldId="400"/>
            <ac:spMk id="8" creationId="{ADAF58A6-9668-C5E9-0F2E-8ED0B3AC91DA}"/>
          </ac:spMkLst>
        </pc:spChg>
        <pc:spChg chg="mod">
          <ac:chgData name="Labartino Giovanna" userId="5c0c75f6-0c56-4549-83bb-784a08e74b6a" providerId="ADAL" clId="{96CA87ED-4F99-4FF7-9BE0-FD55DD6759AD}" dt="2022-11-25T14:50:06.848" v="2467" actId="1076"/>
          <ac:spMkLst>
            <pc:docMk/>
            <pc:sldMk cId="1345088552" sldId="400"/>
            <ac:spMk id="16" creationId="{5CC74FDD-5E58-8E14-5DEF-D3F7891B32DD}"/>
          </ac:spMkLst>
        </pc:spChg>
      </pc:sldChg>
      <pc:sldChg chg="modSp mod">
        <pc:chgData name="Labartino Giovanna" userId="5c0c75f6-0c56-4549-83bb-784a08e74b6a" providerId="ADAL" clId="{96CA87ED-4F99-4FF7-9BE0-FD55DD6759AD}" dt="2022-11-25T15:47:20.746" v="4477" actId="403"/>
        <pc:sldMkLst>
          <pc:docMk/>
          <pc:sldMk cId="2775437024" sldId="406"/>
        </pc:sldMkLst>
        <pc:spChg chg="mod">
          <ac:chgData name="Labartino Giovanna" userId="5c0c75f6-0c56-4549-83bb-784a08e74b6a" providerId="ADAL" clId="{96CA87ED-4F99-4FF7-9BE0-FD55DD6759AD}" dt="2022-11-25T12:34:16.360" v="886" actId="20577"/>
          <ac:spMkLst>
            <pc:docMk/>
            <pc:sldMk cId="2775437024" sldId="406"/>
            <ac:spMk id="2" creationId="{454B57BF-B5B8-0D84-C4A1-86ED3B3649A5}"/>
          </ac:spMkLst>
        </pc:spChg>
        <pc:spChg chg="mod">
          <ac:chgData name="Labartino Giovanna" userId="5c0c75f6-0c56-4549-83bb-784a08e74b6a" providerId="ADAL" clId="{96CA87ED-4F99-4FF7-9BE0-FD55DD6759AD}" dt="2022-11-25T14:58:52.277" v="2674" actId="27636"/>
          <ac:spMkLst>
            <pc:docMk/>
            <pc:sldMk cId="2775437024" sldId="406"/>
            <ac:spMk id="3" creationId="{7DA219B4-FB06-90CB-45E6-9C478B0AA40F}"/>
          </ac:spMkLst>
        </pc:spChg>
        <pc:spChg chg="mod">
          <ac:chgData name="Labartino Giovanna" userId="5c0c75f6-0c56-4549-83bb-784a08e74b6a" providerId="ADAL" clId="{96CA87ED-4F99-4FF7-9BE0-FD55DD6759AD}" dt="2022-11-25T15:47:20.746" v="4477" actId="403"/>
          <ac:spMkLst>
            <pc:docMk/>
            <pc:sldMk cId="2775437024" sldId="406"/>
            <ac:spMk id="6" creationId="{A5F5BED7-62EB-30EA-46EF-79197645ED95}"/>
          </ac:spMkLst>
        </pc:spChg>
      </pc:sldChg>
      <pc:sldChg chg="modSp mod">
        <pc:chgData name="Labartino Giovanna" userId="5c0c75f6-0c56-4549-83bb-784a08e74b6a" providerId="ADAL" clId="{96CA87ED-4F99-4FF7-9BE0-FD55DD6759AD}" dt="2022-11-25T15:47:34.819" v="4478" actId="108"/>
        <pc:sldMkLst>
          <pc:docMk/>
          <pc:sldMk cId="1287056468" sldId="407"/>
        </pc:sldMkLst>
        <pc:spChg chg="mod">
          <ac:chgData name="Labartino Giovanna" userId="5c0c75f6-0c56-4549-83bb-784a08e74b6a" providerId="ADAL" clId="{96CA87ED-4F99-4FF7-9BE0-FD55DD6759AD}" dt="2022-11-25T12:36:56.605" v="1035"/>
          <ac:spMkLst>
            <pc:docMk/>
            <pc:sldMk cId="1287056468" sldId="407"/>
            <ac:spMk id="2" creationId="{873E9A2D-0782-6168-7463-13113641E5E1}"/>
          </ac:spMkLst>
        </pc:spChg>
        <pc:spChg chg="mod">
          <ac:chgData name="Labartino Giovanna" userId="5c0c75f6-0c56-4549-83bb-784a08e74b6a" providerId="ADAL" clId="{96CA87ED-4F99-4FF7-9BE0-FD55DD6759AD}" dt="2022-11-25T15:15:46.013" v="3091" actId="20577"/>
          <ac:spMkLst>
            <pc:docMk/>
            <pc:sldMk cId="1287056468" sldId="407"/>
            <ac:spMk id="3" creationId="{AD7B0809-FDE0-9371-2F63-2080F7AB321B}"/>
          </ac:spMkLst>
        </pc:spChg>
        <pc:spChg chg="mod">
          <ac:chgData name="Labartino Giovanna" userId="5c0c75f6-0c56-4549-83bb-784a08e74b6a" providerId="ADAL" clId="{96CA87ED-4F99-4FF7-9BE0-FD55DD6759AD}" dt="2022-11-25T15:47:34.819" v="4478" actId="108"/>
          <ac:spMkLst>
            <pc:docMk/>
            <pc:sldMk cId="1287056468" sldId="407"/>
            <ac:spMk id="6" creationId="{8BFC2F6B-8634-0CD6-FC0C-9901BC5446C6}"/>
          </ac:spMkLst>
        </pc:spChg>
      </pc:sldChg>
      <pc:sldChg chg="addSp delSp modSp mod">
        <pc:chgData name="Labartino Giovanna" userId="5c0c75f6-0c56-4549-83bb-784a08e74b6a" providerId="ADAL" clId="{96CA87ED-4F99-4FF7-9BE0-FD55DD6759AD}" dt="2022-11-25T15:47:41.335" v="4479" actId="108"/>
        <pc:sldMkLst>
          <pc:docMk/>
          <pc:sldMk cId="2774655508" sldId="408"/>
        </pc:sldMkLst>
        <pc:spChg chg="mod">
          <ac:chgData name="Labartino Giovanna" userId="5c0c75f6-0c56-4549-83bb-784a08e74b6a" providerId="ADAL" clId="{96CA87ED-4F99-4FF7-9BE0-FD55DD6759AD}" dt="2022-11-25T12:37:00.919" v="1036"/>
          <ac:spMkLst>
            <pc:docMk/>
            <pc:sldMk cId="2774655508" sldId="408"/>
            <ac:spMk id="2" creationId="{C7026721-826D-9188-1D84-52ED867A7DB5}"/>
          </ac:spMkLst>
        </pc:spChg>
        <pc:spChg chg="mod">
          <ac:chgData name="Labartino Giovanna" userId="5c0c75f6-0c56-4549-83bb-784a08e74b6a" providerId="ADAL" clId="{96CA87ED-4F99-4FF7-9BE0-FD55DD6759AD}" dt="2022-11-25T15:20:46.248" v="3157" actId="255"/>
          <ac:spMkLst>
            <pc:docMk/>
            <pc:sldMk cId="2774655508" sldId="408"/>
            <ac:spMk id="3" creationId="{F2EF74BD-2146-B6F6-D19A-398C61CAFAC9}"/>
          </ac:spMkLst>
        </pc:spChg>
        <pc:spChg chg="mod">
          <ac:chgData name="Labartino Giovanna" userId="5c0c75f6-0c56-4549-83bb-784a08e74b6a" providerId="ADAL" clId="{96CA87ED-4F99-4FF7-9BE0-FD55DD6759AD}" dt="2022-11-25T15:47:41.335" v="4479" actId="108"/>
          <ac:spMkLst>
            <pc:docMk/>
            <pc:sldMk cId="2774655508" sldId="408"/>
            <ac:spMk id="6" creationId="{C3B08A14-06BB-18D1-3734-1B27E917C2AF}"/>
          </ac:spMkLst>
        </pc:spChg>
        <pc:spChg chg="add mod">
          <ac:chgData name="Labartino Giovanna" userId="5c0c75f6-0c56-4549-83bb-784a08e74b6a" providerId="ADAL" clId="{96CA87ED-4F99-4FF7-9BE0-FD55DD6759AD}" dt="2022-11-25T15:20:27.750" v="3153" actId="1076"/>
          <ac:spMkLst>
            <pc:docMk/>
            <pc:sldMk cId="2774655508" sldId="408"/>
            <ac:spMk id="8" creationId="{070D2B96-84AE-0504-477D-462DB2EBF92C}"/>
          </ac:spMkLst>
        </pc:spChg>
        <pc:picChg chg="mod">
          <ac:chgData name="Labartino Giovanna" userId="5c0c75f6-0c56-4549-83bb-784a08e74b6a" providerId="ADAL" clId="{96CA87ED-4F99-4FF7-9BE0-FD55DD6759AD}" dt="2022-11-25T12:36:23.815" v="971" actId="1076"/>
          <ac:picMkLst>
            <pc:docMk/>
            <pc:sldMk cId="2774655508" sldId="408"/>
            <ac:picMk id="4" creationId="{A6D3B20F-B083-1F0D-4513-42A5C6211EBA}"/>
          </ac:picMkLst>
        </pc:picChg>
        <pc:picChg chg="del">
          <ac:chgData name="Labartino Giovanna" userId="5c0c75f6-0c56-4549-83bb-784a08e74b6a" providerId="ADAL" clId="{96CA87ED-4F99-4FF7-9BE0-FD55DD6759AD}" dt="2022-11-25T12:36:12.391" v="970" actId="478"/>
          <ac:picMkLst>
            <pc:docMk/>
            <pc:sldMk cId="2774655508" sldId="408"/>
            <ac:picMk id="9" creationId="{B117A567-7BF3-756C-EF5A-0EDA425A327B}"/>
          </ac:picMkLst>
        </pc:picChg>
      </pc:sldChg>
      <pc:sldChg chg="addSp delSp modSp mod">
        <pc:chgData name="Labartino Giovanna" userId="5c0c75f6-0c56-4549-83bb-784a08e74b6a" providerId="ADAL" clId="{96CA87ED-4F99-4FF7-9BE0-FD55DD6759AD}" dt="2022-11-25T15:47:53.229" v="4481" actId="108"/>
        <pc:sldMkLst>
          <pc:docMk/>
          <pc:sldMk cId="1917861622" sldId="409"/>
        </pc:sldMkLst>
        <pc:spChg chg="mod">
          <ac:chgData name="Labartino Giovanna" userId="5c0c75f6-0c56-4549-83bb-784a08e74b6a" providerId="ADAL" clId="{96CA87ED-4F99-4FF7-9BE0-FD55DD6759AD}" dt="2022-11-25T15:31:01.182" v="3848" actId="20577"/>
          <ac:spMkLst>
            <pc:docMk/>
            <pc:sldMk cId="1917861622" sldId="409"/>
            <ac:spMk id="2" creationId="{0F1D6411-367C-8D6D-4787-89946730D11B}"/>
          </ac:spMkLst>
        </pc:spChg>
        <pc:spChg chg="del">
          <ac:chgData name="Labartino Giovanna" userId="5c0c75f6-0c56-4549-83bb-784a08e74b6a" providerId="ADAL" clId="{96CA87ED-4F99-4FF7-9BE0-FD55DD6759AD}" dt="2022-11-25T15:31:08.455" v="3849" actId="21"/>
          <ac:spMkLst>
            <pc:docMk/>
            <pc:sldMk cId="1917861622" sldId="409"/>
            <ac:spMk id="3" creationId="{6C1FD914-A87B-524D-4020-58BC8EE59ED3}"/>
          </ac:spMkLst>
        </pc:spChg>
        <pc:spChg chg="mod">
          <ac:chgData name="Labartino Giovanna" userId="5c0c75f6-0c56-4549-83bb-784a08e74b6a" providerId="ADAL" clId="{96CA87ED-4F99-4FF7-9BE0-FD55DD6759AD}" dt="2022-11-25T15:47:53.229" v="4481" actId="108"/>
          <ac:spMkLst>
            <pc:docMk/>
            <pc:sldMk cId="1917861622" sldId="409"/>
            <ac:spMk id="6" creationId="{5C8FA1C2-9EAD-9C05-DE7C-68330AC82754}"/>
          </ac:spMkLst>
        </pc:spChg>
        <pc:spChg chg="add del">
          <ac:chgData name="Labartino Giovanna" userId="5c0c75f6-0c56-4549-83bb-784a08e74b6a" providerId="ADAL" clId="{96CA87ED-4F99-4FF7-9BE0-FD55DD6759AD}" dt="2022-11-25T15:39:30.935" v="4008"/>
          <ac:spMkLst>
            <pc:docMk/>
            <pc:sldMk cId="1917861622" sldId="409"/>
            <ac:spMk id="7" creationId="{8D8C9111-EC85-9A05-BA43-40E0FFD1FB68}"/>
          </ac:spMkLst>
        </pc:spChg>
        <pc:picChg chg="mod">
          <ac:chgData name="Labartino Giovanna" userId="5c0c75f6-0c56-4549-83bb-784a08e74b6a" providerId="ADAL" clId="{96CA87ED-4F99-4FF7-9BE0-FD55DD6759AD}" dt="2022-11-25T15:31:15.688" v="3852" actId="1076"/>
          <ac:picMkLst>
            <pc:docMk/>
            <pc:sldMk cId="1917861622" sldId="409"/>
            <ac:picMk id="8" creationId="{8A8E3731-7C3A-81A2-0E27-13A9E756A268}"/>
          </ac:picMkLst>
        </pc:picChg>
      </pc:sldChg>
      <pc:sldChg chg="delSp modSp mod">
        <pc:chgData name="Labartino Giovanna" userId="5c0c75f6-0c56-4549-83bb-784a08e74b6a" providerId="ADAL" clId="{96CA87ED-4F99-4FF7-9BE0-FD55DD6759AD}" dt="2022-11-25T15:49:14.420" v="4486" actId="1076"/>
        <pc:sldMkLst>
          <pc:docMk/>
          <pc:sldMk cId="829087068" sldId="410"/>
        </pc:sldMkLst>
        <pc:spChg chg="mod">
          <ac:chgData name="Labartino Giovanna" userId="5c0c75f6-0c56-4549-83bb-784a08e74b6a" providerId="ADAL" clId="{96CA87ED-4F99-4FF7-9BE0-FD55DD6759AD}" dt="2022-11-25T15:42:19.811" v="4080"/>
          <ac:spMkLst>
            <pc:docMk/>
            <pc:sldMk cId="829087068" sldId="410"/>
            <ac:spMk id="2" creationId="{A7A8A6FA-70CB-7F8E-CBF0-155C7EED03A9}"/>
          </ac:spMkLst>
        </pc:spChg>
        <pc:spChg chg="del">
          <ac:chgData name="Labartino Giovanna" userId="5c0c75f6-0c56-4549-83bb-784a08e74b6a" providerId="ADAL" clId="{96CA87ED-4F99-4FF7-9BE0-FD55DD6759AD}" dt="2022-11-25T15:49:06.279" v="4484" actId="21"/>
          <ac:spMkLst>
            <pc:docMk/>
            <pc:sldMk cId="829087068" sldId="410"/>
            <ac:spMk id="3" creationId="{19FF54E6-0EA8-0E07-3BC2-129C47F860D7}"/>
          </ac:spMkLst>
        </pc:spChg>
        <pc:spChg chg="mod">
          <ac:chgData name="Labartino Giovanna" userId="5c0c75f6-0c56-4549-83bb-784a08e74b6a" providerId="ADAL" clId="{96CA87ED-4F99-4FF7-9BE0-FD55DD6759AD}" dt="2022-11-25T15:49:14.420" v="4486" actId="1076"/>
          <ac:spMkLst>
            <pc:docMk/>
            <pc:sldMk cId="829087068" sldId="410"/>
            <ac:spMk id="6" creationId="{34C8E41E-1CA8-9A58-2CE5-F9431E0D5E22}"/>
          </ac:spMkLst>
        </pc:spChg>
        <pc:picChg chg="mod">
          <ac:chgData name="Labartino Giovanna" userId="5c0c75f6-0c56-4549-83bb-784a08e74b6a" providerId="ADAL" clId="{96CA87ED-4F99-4FF7-9BE0-FD55DD6759AD}" dt="2022-11-25T15:49:10.045" v="4485" actId="1076"/>
          <ac:picMkLst>
            <pc:docMk/>
            <pc:sldMk cId="829087068" sldId="410"/>
            <ac:picMk id="12" creationId="{3D8770E8-DED4-47DD-F491-9252CD089672}"/>
          </ac:picMkLst>
        </pc:picChg>
      </pc:sldChg>
      <pc:sldChg chg="modSp mod">
        <pc:chgData name="Labartino Giovanna" userId="5c0c75f6-0c56-4549-83bb-784a08e74b6a" providerId="ADAL" clId="{96CA87ED-4F99-4FF7-9BE0-FD55DD6759AD}" dt="2022-11-25T14:49:19.357" v="2439" actId="207"/>
        <pc:sldMkLst>
          <pc:docMk/>
          <pc:sldMk cId="4260696879" sldId="411"/>
        </pc:sldMkLst>
        <pc:spChg chg="mod">
          <ac:chgData name="Labartino Giovanna" userId="5c0c75f6-0c56-4549-83bb-784a08e74b6a" providerId="ADAL" clId="{96CA87ED-4F99-4FF7-9BE0-FD55DD6759AD}" dt="2022-11-25T14:49:19.357" v="2439" actId="207"/>
          <ac:spMkLst>
            <pc:docMk/>
            <pc:sldMk cId="4260696879" sldId="411"/>
            <ac:spMk id="6" creationId="{74590245-4BE0-D8FD-9AD2-D113EB2B92AE}"/>
          </ac:spMkLst>
        </pc:spChg>
      </pc:sldChg>
      <pc:sldChg chg="delSp modSp del mod">
        <pc:chgData name="Labartino Giovanna" userId="5c0c75f6-0c56-4549-83bb-784a08e74b6a" providerId="ADAL" clId="{96CA87ED-4F99-4FF7-9BE0-FD55DD6759AD}" dt="2022-11-25T17:32:54.387" v="4487" actId="47"/>
        <pc:sldMkLst>
          <pc:docMk/>
          <pc:sldMk cId="3657461876" sldId="412"/>
        </pc:sldMkLst>
        <pc:spChg chg="del mod">
          <ac:chgData name="Labartino Giovanna" userId="5c0c75f6-0c56-4549-83bb-784a08e74b6a" providerId="ADAL" clId="{96CA87ED-4F99-4FF7-9BE0-FD55DD6759AD}" dt="2022-11-25T12:05:13.678" v="344" actId="478"/>
          <ac:spMkLst>
            <pc:docMk/>
            <pc:sldMk cId="3657461876" sldId="412"/>
            <ac:spMk id="16" creationId="{B47702D9-F260-2416-1024-B2D62ABB23A3}"/>
          </ac:spMkLst>
        </pc:spChg>
        <pc:graphicFrameChg chg="modGraphic">
          <ac:chgData name="Labartino Giovanna" userId="5c0c75f6-0c56-4549-83bb-784a08e74b6a" providerId="ADAL" clId="{96CA87ED-4F99-4FF7-9BE0-FD55DD6759AD}" dt="2022-11-25T12:05:33.490" v="346" actId="13926"/>
          <ac:graphicFrameMkLst>
            <pc:docMk/>
            <pc:sldMk cId="3657461876" sldId="412"/>
            <ac:graphicFrameMk id="15" creationId="{5C6E78AF-E1EF-4A6A-5CD2-D5497A1904FF}"/>
          </ac:graphicFrameMkLst>
        </pc:graphicFrameChg>
        <pc:cxnChg chg="mod">
          <ac:chgData name="Labartino Giovanna" userId="5c0c75f6-0c56-4549-83bb-784a08e74b6a" providerId="ADAL" clId="{96CA87ED-4F99-4FF7-9BE0-FD55DD6759AD}" dt="2022-11-25T12:05:50.102" v="347" actId="1076"/>
          <ac:cxnSpMkLst>
            <pc:docMk/>
            <pc:sldMk cId="3657461876" sldId="412"/>
            <ac:cxnSpMk id="17" creationId="{A929B865-7DAD-CFCA-2F55-BEC2AB25BFE4}"/>
          </ac:cxnSpMkLst>
        </pc:cxnChg>
      </pc:sldChg>
      <pc:sldChg chg="modSp mod modNotesTx">
        <pc:chgData name="Labartino Giovanna" userId="5c0c75f6-0c56-4549-83bb-784a08e74b6a" providerId="ADAL" clId="{96CA87ED-4F99-4FF7-9BE0-FD55DD6759AD}" dt="2022-11-25T14:00:08.911" v="1857" actId="113"/>
        <pc:sldMkLst>
          <pc:docMk/>
          <pc:sldMk cId="3143902804" sldId="414"/>
        </pc:sldMkLst>
        <pc:spChg chg="mod">
          <ac:chgData name="Labartino Giovanna" userId="5c0c75f6-0c56-4549-83bb-784a08e74b6a" providerId="ADAL" clId="{96CA87ED-4F99-4FF7-9BE0-FD55DD6759AD}" dt="2022-11-25T14:00:08.911" v="1857" actId="113"/>
          <ac:spMkLst>
            <pc:docMk/>
            <pc:sldMk cId="3143902804" sldId="414"/>
            <ac:spMk id="5" creationId="{C6572337-8849-4022-07A8-3105E7FF474C}"/>
          </ac:spMkLst>
        </pc:spChg>
      </pc:sldChg>
    </pc:docChg>
  </pc:docChgLst>
  <pc:docChgLst>
    <pc:chgData name="Mazzolari Francesca" userId="44caeeca-24f6-4461-babb-47f6a32537fb" providerId="ADAL" clId="{659A6EB7-D794-44E2-936F-19D00AFDF2B6}"/>
    <pc:docChg chg="undo custSel modSld">
      <pc:chgData name="Mazzolari Francesca" userId="44caeeca-24f6-4461-babb-47f6a32537fb" providerId="ADAL" clId="{659A6EB7-D794-44E2-936F-19D00AFDF2B6}" dt="2022-11-25T18:06:47.200" v="563" actId="6549"/>
      <pc:docMkLst>
        <pc:docMk/>
      </pc:docMkLst>
      <pc:sldChg chg="modSp mod">
        <pc:chgData name="Mazzolari Francesca" userId="44caeeca-24f6-4461-babb-47f6a32537fb" providerId="ADAL" clId="{659A6EB7-D794-44E2-936F-19D00AFDF2B6}" dt="2022-11-25T17:52:16.982" v="228" actId="12"/>
        <pc:sldMkLst>
          <pc:docMk/>
          <pc:sldMk cId="480802204" sldId="396"/>
        </pc:sldMkLst>
        <pc:spChg chg="mod">
          <ac:chgData name="Mazzolari Francesca" userId="44caeeca-24f6-4461-babb-47f6a32537fb" providerId="ADAL" clId="{659A6EB7-D794-44E2-936F-19D00AFDF2B6}" dt="2022-11-25T17:52:16.982" v="228" actId="12"/>
          <ac:spMkLst>
            <pc:docMk/>
            <pc:sldMk cId="480802204" sldId="396"/>
            <ac:spMk id="6" creationId="{CD08E318-D666-7278-8E3B-6C82F01B5DFC}"/>
          </ac:spMkLst>
        </pc:spChg>
      </pc:sldChg>
      <pc:sldChg chg="modSp mod">
        <pc:chgData name="Mazzolari Francesca" userId="44caeeca-24f6-4461-babb-47f6a32537fb" providerId="ADAL" clId="{659A6EB7-D794-44E2-936F-19D00AFDF2B6}" dt="2022-11-25T17:56:14.016" v="335" actId="123"/>
        <pc:sldMkLst>
          <pc:docMk/>
          <pc:sldMk cId="4144567782" sldId="399"/>
        </pc:sldMkLst>
        <pc:spChg chg="mod">
          <ac:chgData name="Mazzolari Francesca" userId="44caeeca-24f6-4461-babb-47f6a32537fb" providerId="ADAL" clId="{659A6EB7-D794-44E2-936F-19D00AFDF2B6}" dt="2022-11-25T17:56:14.016" v="335" actId="123"/>
          <ac:spMkLst>
            <pc:docMk/>
            <pc:sldMk cId="4144567782" sldId="399"/>
            <ac:spMk id="6" creationId="{BCAB4EDC-717B-3A88-9A9B-AF9852A709C6}"/>
          </ac:spMkLst>
        </pc:spChg>
      </pc:sldChg>
      <pc:sldChg chg="modSp mod">
        <pc:chgData name="Mazzolari Francesca" userId="44caeeca-24f6-4461-babb-47f6a32537fb" providerId="ADAL" clId="{659A6EB7-D794-44E2-936F-19D00AFDF2B6}" dt="2022-11-25T18:00:06.902" v="401" actId="27636"/>
        <pc:sldMkLst>
          <pc:docMk/>
          <pc:sldMk cId="1345088552" sldId="400"/>
        </pc:sldMkLst>
        <pc:spChg chg="mod">
          <ac:chgData name="Mazzolari Francesca" userId="44caeeca-24f6-4461-babb-47f6a32537fb" providerId="ADAL" clId="{659A6EB7-D794-44E2-936F-19D00AFDF2B6}" dt="2022-11-25T17:57:59.441" v="360" actId="20577"/>
          <ac:spMkLst>
            <pc:docMk/>
            <pc:sldMk cId="1345088552" sldId="400"/>
            <ac:spMk id="2" creationId="{3534EC66-5A53-5287-F719-33DEF72A5744}"/>
          </ac:spMkLst>
        </pc:spChg>
        <pc:spChg chg="mod">
          <ac:chgData name="Mazzolari Francesca" userId="44caeeca-24f6-4461-babb-47f6a32537fb" providerId="ADAL" clId="{659A6EB7-D794-44E2-936F-19D00AFDF2B6}" dt="2022-11-25T18:00:02.072" v="399" actId="27636"/>
          <ac:spMkLst>
            <pc:docMk/>
            <pc:sldMk cId="1345088552" sldId="400"/>
            <ac:spMk id="8" creationId="{ADAF58A6-9668-C5E9-0F2E-8ED0B3AC91DA}"/>
          </ac:spMkLst>
        </pc:spChg>
        <pc:spChg chg="mod">
          <ac:chgData name="Mazzolari Francesca" userId="44caeeca-24f6-4461-babb-47f6a32537fb" providerId="ADAL" clId="{659A6EB7-D794-44E2-936F-19D00AFDF2B6}" dt="2022-11-25T18:00:06.902" v="401" actId="27636"/>
          <ac:spMkLst>
            <pc:docMk/>
            <pc:sldMk cId="1345088552" sldId="400"/>
            <ac:spMk id="16" creationId="{5CC74FDD-5E58-8E14-5DEF-D3F7891B32DD}"/>
          </ac:spMkLst>
        </pc:spChg>
      </pc:sldChg>
      <pc:sldChg chg="modSp mod">
        <pc:chgData name="Mazzolari Francesca" userId="44caeeca-24f6-4461-babb-47f6a32537fb" providerId="ADAL" clId="{659A6EB7-D794-44E2-936F-19D00AFDF2B6}" dt="2022-11-25T18:01:11.786" v="406" actId="20577"/>
        <pc:sldMkLst>
          <pc:docMk/>
          <pc:sldMk cId="2775437024" sldId="406"/>
        </pc:sldMkLst>
        <pc:spChg chg="mod">
          <ac:chgData name="Mazzolari Francesca" userId="44caeeca-24f6-4461-babb-47f6a32537fb" providerId="ADAL" clId="{659A6EB7-D794-44E2-936F-19D00AFDF2B6}" dt="2022-11-25T18:01:11.786" v="406" actId="20577"/>
          <ac:spMkLst>
            <pc:docMk/>
            <pc:sldMk cId="2775437024" sldId="406"/>
            <ac:spMk id="2" creationId="{454B57BF-B5B8-0D84-C4A1-86ED3B3649A5}"/>
          </ac:spMkLst>
        </pc:spChg>
        <pc:spChg chg="mod">
          <ac:chgData name="Mazzolari Francesca" userId="44caeeca-24f6-4461-babb-47f6a32537fb" providerId="ADAL" clId="{659A6EB7-D794-44E2-936F-19D00AFDF2B6}" dt="2022-11-25T17:59:11.418" v="361" actId="20577"/>
          <ac:spMkLst>
            <pc:docMk/>
            <pc:sldMk cId="2775437024" sldId="406"/>
            <ac:spMk id="3" creationId="{7DA219B4-FB06-90CB-45E6-9C478B0AA40F}"/>
          </ac:spMkLst>
        </pc:spChg>
        <pc:spChg chg="mod">
          <ac:chgData name="Mazzolari Francesca" userId="44caeeca-24f6-4461-babb-47f6a32537fb" providerId="ADAL" clId="{659A6EB7-D794-44E2-936F-19D00AFDF2B6}" dt="2022-11-25T18:00:49.845" v="403" actId="20577"/>
          <ac:spMkLst>
            <pc:docMk/>
            <pc:sldMk cId="2775437024" sldId="406"/>
            <ac:spMk id="6" creationId="{A5F5BED7-62EB-30EA-46EF-79197645ED95}"/>
          </ac:spMkLst>
        </pc:spChg>
      </pc:sldChg>
      <pc:sldChg chg="modSp mod">
        <pc:chgData name="Mazzolari Francesca" userId="44caeeca-24f6-4461-babb-47f6a32537fb" providerId="ADAL" clId="{659A6EB7-D794-44E2-936F-19D00AFDF2B6}" dt="2022-11-25T18:01:16.843" v="409" actId="20577"/>
        <pc:sldMkLst>
          <pc:docMk/>
          <pc:sldMk cId="1287056468" sldId="407"/>
        </pc:sldMkLst>
        <pc:spChg chg="mod">
          <ac:chgData name="Mazzolari Francesca" userId="44caeeca-24f6-4461-babb-47f6a32537fb" providerId="ADAL" clId="{659A6EB7-D794-44E2-936F-19D00AFDF2B6}" dt="2022-11-25T18:01:16.843" v="409" actId="20577"/>
          <ac:spMkLst>
            <pc:docMk/>
            <pc:sldMk cId="1287056468" sldId="407"/>
            <ac:spMk id="2" creationId="{873E9A2D-0782-6168-7463-13113641E5E1}"/>
          </ac:spMkLst>
        </pc:spChg>
      </pc:sldChg>
      <pc:sldChg chg="modSp mod">
        <pc:chgData name="Mazzolari Francesca" userId="44caeeca-24f6-4461-babb-47f6a32537fb" providerId="ADAL" clId="{659A6EB7-D794-44E2-936F-19D00AFDF2B6}" dt="2022-11-25T18:01:46.146" v="428" actId="20577"/>
        <pc:sldMkLst>
          <pc:docMk/>
          <pc:sldMk cId="2774655508" sldId="408"/>
        </pc:sldMkLst>
        <pc:spChg chg="mod">
          <ac:chgData name="Mazzolari Francesca" userId="44caeeca-24f6-4461-babb-47f6a32537fb" providerId="ADAL" clId="{659A6EB7-D794-44E2-936F-19D00AFDF2B6}" dt="2022-11-25T18:01:22.067" v="412" actId="20577"/>
          <ac:spMkLst>
            <pc:docMk/>
            <pc:sldMk cId="2774655508" sldId="408"/>
            <ac:spMk id="2" creationId="{C7026721-826D-9188-1D84-52ED867A7DB5}"/>
          </ac:spMkLst>
        </pc:spChg>
        <pc:spChg chg="mod">
          <ac:chgData name="Mazzolari Francesca" userId="44caeeca-24f6-4461-babb-47f6a32537fb" providerId="ADAL" clId="{659A6EB7-D794-44E2-936F-19D00AFDF2B6}" dt="2022-11-25T18:01:46.146" v="428" actId="20577"/>
          <ac:spMkLst>
            <pc:docMk/>
            <pc:sldMk cId="2774655508" sldId="408"/>
            <ac:spMk id="6" creationId="{C3B08A14-06BB-18D1-3734-1B27E917C2AF}"/>
          </ac:spMkLst>
        </pc:spChg>
      </pc:sldChg>
      <pc:sldChg chg="modSp mod">
        <pc:chgData name="Mazzolari Francesca" userId="44caeeca-24f6-4461-babb-47f6a32537fb" providerId="ADAL" clId="{659A6EB7-D794-44E2-936F-19D00AFDF2B6}" dt="2022-11-25T18:04:37.672" v="509" actId="20577"/>
        <pc:sldMkLst>
          <pc:docMk/>
          <pc:sldMk cId="1917861622" sldId="409"/>
        </pc:sldMkLst>
        <pc:spChg chg="mod">
          <ac:chgData name="Mazzolari Francesca" userId="44caeeca-24f6-4461-babb-47f6a32537fb" providerId="ADAL" clId="{659A6EB7-D794-44E2-936F-19D00AFDF2B6}" dt="2022-11-25T18:04:37.672" v="509" actId="20577"/>
          <ac:spMkLst>
            <pc:docMk/>
            <pc:sldMk cId="1917861622" sldId="409"/>
            <ac:spMk id="6" creationId="{5C8FA1C2-9EAD-9C05-DE7C-68330AC82754}"/>
          </ac:spMkLst>
        </pc:spChg>
      </pc:sldChg>
      <pc:sldChg chg="modSp mod">
        <pc:chgData name="Mazzolari Francesca" userId="44caeeca-24f6-4461-babb-47f6a32537fb" providerId="ADAL" clId="{659A6EB7-D794-44E2-936F-19D00AFDF2B6}" dt="2022-11-25T18:06:47.200" v="563" actId="6549"/>
        <pc:sldMkLst>
          <pc:docMk/>
          <pc:sldMk cId="4260696879" sldId="411"/>
        </pc:sldMkLst>
        <pc:spChg chg="mod">
          <ac:chgData name="Mazzolari Francesca" userId="44caeeca-24f6-4461-babb-47f6a32537fb" providerId="ADAL" clId="{659A6EB7-D794-44E2-936F-19D00AFDF2B6}" dt="2022-11-25T18:06:47.200" v="563" actId="6549"/>
          <ac:spMkLst>
            <pc:docMk/>
            <pc:sldMk cId="4260696879" sldId="411"/>
            <ac:spMk id="2" creationId="{11B5AB55-52B8-B4DE-4D4A-D5CA983B5A1E}"/>
          </ac:spMkLst>
        </pc:spChg>
      </pc:sldChg>
      <pc:sldChg chg="modSp mod">
        <pc:chgData name="Mazzolari Francesca" userId="44caeeca-24f6-4461-babb-47f6a32537fb" providerId="ADAL" clId="{659A6EB7-D794-44E2-936F-19D00AFDF2B6}" dt="2022-11-25T17:49:04.003" v="214" actId="20577"/>
        <pc:sldMkLst>
          <pc:docMk/>
          <pc:sldMk cId="1649447085" sldId="413"/>
        </pc:sldMkLst>
        <pc:spChg chg="mod">
          <ac:chgData name="Mazzolari Francesca" userId="44caeeca-24f6-4461-babb-47f6a32537fb" providerId="ADAL" clId="{659A6EB7-D794-44E2-936F-19D00AFDF2B6}" dt="2022-11-25T17:49:04.003" v="214" actId="20577"/>
          <ac:spMkLst>
            <pc:docMk/>
            <pc:sldMk cId="1649447085" sldId="413"/>
            <ac:spMk id="5" creationId="{4F7FD00E-5E8C-79CA-DBD4-40F38CA541A2}"/>
          </ac:spMkLst>
        </pc:spChg>
      </pc:sldChg>
      <pc:sldChg chg="modSp mod">
        <pc:chgData name="Mazzolari Francesca" userId="44caeeca-24f6-4461-babb-47f6a32537fb" providerId="ADAL" clId="{659A6EB7-D794-44E2-936F-19D00AFDF2B6}" dt="2022-11-25T17:46:22.440" v="104" actId="20577"/>
        <pc:sldMkLst>
          <pc:docMk/>
          <pc:sldMk cId="3143902804" sldId="414"/>
        </pc:sldMkLst>
        <pc:spChg chg="mod">
          <ac:chgData name="Mazzolari Francesca" userId="44caeeca-24f6-4461-babb-47f6a32537fb" providerId="ADAL" clId="{659A6EB7-D794-44E2-936F-19D00AFDF2B6}" dt="2022-11-25T17:46:22.440" v="104" actId="20577"/>
          <ac:spMkLst>
            <pc:docMk/>
            <pc:sldMk cId="3143902804" sldId="414"/>
            <ac:spMk id="5" creationId="{C6572337-8849-4022-07A8-3105E7FF47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6B13-85E7-45AA-B58D-2A2F2F4A2A4C}" type="datetimeFigureOut">
              <a:rPr lang="it-IT" smtClean="0"/>
              <a:t>25/11/2022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9F3C6-7C98-4005-A2EE-E16C3ACBD37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85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Oggi presenterò i risultati, relativi allo Smart Working, dell’annuale Indagine Confindustria sul lavoro, che coordino insieme alla collega Francesca Mazzolari del Centro Studi di Confindustria e al collega Giovanni Morleo dell’Area Lavoro Welfare e Capitale Umano. Ringrazio entrambi, questa presentazione è frutto del nostro lavoro congiunto. </a:t>
            </a:r>
          </a:p>
          <a:p>
            <a:r>
              <a:rPr lang="it-IT"/>
              <a:t>Imprese coinvolte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9F3C6-7C98-4005-A2EE-E16C3ACBD37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18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9F3C6-7C98-4005-A2EE-E16C3ACBD37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97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9F3C6-7C98-4005-A2EE-E16C3ACBD37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87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9F3C6-7C98-4005-A2EE-E16C3ACBD37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10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a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C53931-A653-F340-916C-3EDA3A98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DFF-0801-48D2-BC44-2DC5854DA1A3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84BACB-B02E-F94E-B0BF-DE5BE2A1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B4D3C0-4EEB-B241-8ABD-A2A3DD93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‹#›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B86BE4E6-84C9-41BE-AAD9-AC2E37351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6" y="173462"/>
            <a:ext cx="10974917" cy="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il 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9674FE91-F354-4F85-8F52-D67320D68F1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9417" y="1246465"/>
            <a:ext cx="11006042" cy="1655762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94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a elenc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C53931-A653-F340-916C-3EDA3A98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9978-6DDB-4BB6-947B-8BC8E2FEBDC0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84BACB-B02E-F94E-B0BF-DE5BE2A1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B4D3C0-4EEB-B241-8ABD-A2A3DD93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‹#›</a:t>
            </a:fld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B86BE4E6-84C9-41BE-AAD9-AC2E37351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6" y="173462"/>
            <a:ext cx="10974917" cy="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il 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9674FE91-F354-4F85-8F52-D67320D68F1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9417" y="1246465"/>
            <a:ext cx="11006042" cy="1655762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2141ACFB-B654-428D-B87B-B6C5D0B0D7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5105" y="6108759"/>
            <a:ext cx="9000000" cy="275074"/>
          </a:xfrm>
        </p:spPr>
        <p:txBody>
          <a:bodyPr anchor="b">
            <a:normAutofit/>
          </a:bodyPr>
          <a:lstStyle>
            <a:lvl1pPr marL="0" indent="0">
              <a:buNone/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Fonte: inserisci.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A70B560-D383-4108-B1A7-012F308D6F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9418" y="2902227"/>
            <a:ext cx="11006042" cy="52677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inserire il titolo del grafico</a:t>
            </a:r>
          </a:p>
          <a:p>
            <a:pPr lvl="0"/>
            <a:r>
              <a:rPr lang="it-IT"/>
              <a:t>(sottotitolo)</a:t>
            </a:r>
          </a:p>
        </p:txBody>
      </p:sp>
      <p:sp>
        <p:nvSpPr>
          <p:cNvPr id="12" name="Segnaposto immagine 2">
            <a:extLst>
              <a:ext uri="{FF2B5EF4-FFF2-40B4-BE49-F238E27FC236}">
                <a16:creationId xmlns:a16="http://schemas.microsoft.com/office/drawing/2014/main" id="{A562F062-4A96-4DBE-AD51-D6FCD364538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9417" y="3429002"/>
            <a:ext cx="11006042" cy="24320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2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57A3A4-4402-9242-B51D-D1945B23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6AB0-D297-475D-9E40-98B81CCBAF63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84ADA6-E155-C242-99E1-6BFF95EC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348881-E28B-734C-BA68-BF01BCA1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4510B503-8BAF-4E92-BAA6-E423EB8E1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6" y="1758422"/>
            <a:ext cx="10974917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inserire il titolo</a:t>
            </a:r>
            <a:br>
              <a:rPr lang="it-IT"/>
            </a:br>
            <a:r>
              <a:rPr lang="it-IT"/>
              <a:t>della sezione</a:t>
            </a:r>
          </a:p>
        </p:txBody>
      </p:sp>
    </p:spTree>
    <p:extLst>
      <p:ext uri="{BB962C8B-B14F-4D97-AF65-F5344CB8AC3E}">
        <p14:creationId xmlns:p14="http://schemas.microsoft.com/office/powerpoint/2010/main" val="352023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u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438DAC-7262-F142-983D-BD7C78A0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52FC-A9B2-45A4-BDAA-982C2B786C8E}" type="datetime1">
              <a:rPr lang="it-IT" smtClean="0"/>
              <a:t>25/11/2022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FD72F9-B2D2-C74D-A4E5-C17582DF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C2CCC2-B15E-2B4A-A36F-0C8DCB8E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itolo 1">
            <a:extLst>
              <a:ext uri="{FF2B5EF4-FFF2-40B4-BE49-F238E27FC236}">
                <a16:creationId xmlns:a16="http://schemas.microsoft.com/office/drawing/2014/main" id="{951DFE12-C0EF-4F37-9451-67C85643E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6" y="173462"/>
            <a:ext cx="10974917" cy="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il titolo</a:t>
            </a:r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B34ED127-8D71-4A28-8CD4-89B47992A8C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9417" y="1656438"/>
            <a:ext cx="11006042" cy="4204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1F596F1C-FDCF-4DB0-B646-5047140BCA01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39417" y="1097379"/>
            <a:ext cx="11006042" cy="57249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inserire il titolo del grafico</a:t>
            </a:r>
          </a:p>
          <a:p>
            <a:r>
              <a:rPr lang="it-IT"/>
              <a:t>(sottotitolo)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062BB885-D247-4CA2-94C6-8D4800B03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5105" y="6108759"/>
            <a:ext cx="9000000" cy="275074"/>
          </a:xfrm>
        </p:spPr>
        <p:txBody>
          <a:bodyPr anchor="b">
            <a:normAutofit/>
          </a:bodyPr>
          <a:lstStyle>
            <a:lvl1pPr marL="0" indent="0">
              <a:buNone/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Fonte: inserisci.</a:t>
            </a:r>
          </a:p>
        </p:txBody>
      </p:sp>
    </p:spTree>
    <p:extLst>
      <p:ext uri="{BB962C8B-B14F-4D97-AF65-F5344CB8AC3E}">
        <p14:creationId xmlns:p14="http://schemas.microsoft.com/office/powerpoint/2010/main" val="421759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 e testo affianc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EC6FFE-5662-3B4A-8015-9CD661D7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72D1-B3D2-419E-94B1-C654B58868A0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8E2049-40F8-E34C-8DD1-994801E7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318D2A-31DB-E04D-A665-F619134C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11C3E222-1221-4BCA-99C4-542BAE491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6" y="173462"/>
            <a:ext cx="10974917" cy="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il titolo</a:t>
            </a:r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398EDCB6-0D9F-4EED-9159-0462FF1731E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23193" y="1097379"/>
            <a:ext cx="6091436" cy="57249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inserire il titolo del grafico</a:t>
            </a:r>
          </a:p>
          <a:p>
            <a:r>
              <a:rPr lang="it-IT"/>
              <a:t>(sottotitolo)</a:t>
            </a:r>
          </a:p>
        </p:txBody>
      </p:sp>
      <p:sp>
        <p:nvSpPr>
          <p:cNvPr id="20" name="Segnaposto immagine 2">
            <a:extLst>
              <a:ext uri="{FF2B5EF4-FFF2-40B4-BE49-F238E27FC236}">
                <a16:creationId xmlns:a16="http://schemas.microsoft.com/office/drawing/2014/main" id="{C3CA1745-925F-44A1-8C59-B9A704EDDE8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194" y="1656438"/>
            <a:ext cx="6091436" cy="4204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091C8B6C-EB07-4212-A290-F28692B6BF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5105" y="6108759"/>
            <a:ext cx="9000000" cy="275074"/>
          </a:xfrm>
        </p:spPr>
        <p:txBody>
          <a:bodyPr anchor="b">
            <a:normAutofit/>
          </a:bodyPr>
          <a:lstStyle>
            <a:lvl1pPr marL="0" indent="0">
              <a:buNone/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Fonte: inserisci.</a:t>
            </a:r>
          </a:p>
        </p:txBody>
      </p:sp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964B1C2F-6C27-4F8F-93CE-FF637A5E44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14630" y="1063490"/>
            <a:ext cx="5530830" cy="4797560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60845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D05AC5-14EF-7943-B6A6-4E3165E4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1A68-B709-4079-993D-5A2291624177}" type="datetime1">
              <a:rPr lang="it-IT" smtClean="0"/>
              <a:t>25/11/2022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EA2218-6F4D-DA4C-9A92-2C44702D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0A7EEB-168B-044C-9CC0-9EAD04F5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45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337E5F5-4E09-DC45-8B32-20E5D301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8D87F2-906F-BB4F-AB47-8C39385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3DBAE8-F6BB-3746-BECB-FE96C0583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BE81-258A-449F-8E13-583A812B27AF}" type="datetime1">
              <a:rPr lang="it-IT" smtClean="0"/>
              <a:t>25/11/2022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855F2D-844B-6F4E-9043-DB2F64417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E537FE-FFD8-1645-86DE-9AF52DA9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1F47-0D6B-A04D-81E7-50F08542AF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05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1" r:id="rId3"/>
    <p:sldLayoutId id="2147483652" r:id="rId4"/>
    <p:sldLayoutId id="2147483649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E6AC2EC-E443-A243-8514-391D18546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" r="52"/>
          <a:stretch/>
        </p:blipFill>
        <p:spPr>
          <a:xfrm>
            <a:off x="-10274" y="0"/>
            <a:ext cx="12301093" cy="69265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B99917-4737-4A39-8335-58B9B83A069F}"/>
              </a:ext>
            </a:extLst>
          </p:cNvPr>
          <p:cNvSpPr txBox="1"/>
          <p:nvPr/>
        </p:nvSpPr>
        <p:spPr>
          <a:xfrm>
            <a:off x="455632" y="2583283"/>
            <a:ext cx="11167532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cap="small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SMART WORKING</a:t>
            </a:r>
          </a:p>
          <a:p>
            <a:pPr>
              <a:defRPr/>
            </a:pPr>
            <a:r>
              <a:rPr lang="en-US" sz="4000" b="1" cap="small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NELLE IMPRESE DI CONFINDUSTRIA</a:t>
            </a:r>
          </a:p>
          <a:p>
            <a:pPr>
              <a:defRPr/>
            </a:pPr>
            <a:endParaRPr lang="it-IT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Giovanna Labartino </a:t>
            </a:r>
          </a:p>
          <a:p>
            <a:pPr>
              <a:defRPr/>
            </a:pPr>
            <a:r>
              <a:rPr lang="it-IT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Centro Studi Confindustria</a:t>
            </a:r>
          </a:p>
          <a:p>
            <a:pPr eaLnBrk="1" hangingPunct="1">
              <a:defRPr/>
            </a:pPr>
            <a:endParaRPr lang="it-IT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it-IT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Roma, 29 Novembre 2022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A2DC8D-14FE-DB0B-1497-DD83F230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21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E9A2D-0782-6168-7463-13113641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 uno smart working a vantaggio di lavoratori e imprese…(2)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7B0809-FDE0-9371-2F63-2080F7AB321B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23193" y="876828"/>
            <a:ext cx="6091436" cy="864000"/>
          </a:xfrm>
        </p:spPr>
        <p:txBody>
          <a:bodyPr>
            <a:noAutofit/>
          </a:bodyPr>
          <a:lstStyle/>
          <a:p>
            <a:r>
              <a:rPr lang="it-IT" b="1"/>
              <a:t>…pc portatili e protezione informatica…</a:t>
            </a:r>
          </a:p>
          <a:p>
            <a:r>
              <a:rPr lang="it-IT"/>
              <a:t>(% di imprese per tipo di investimento su totale sul totale delle risposte; più risposte possibili)</a:t>
            </a:r>
          </a:p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DE417E-5574-F49B-82A1-096145973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475" y="6108759"/>
            <a:ext cx="9000000" cy="275074"/>
          </a:xfrm>
        </p:spPr>
        <p:txBody>
          <a:bodyPr/>
          <a:lstStyle/>
          <a:p>
            <a:r>
              <a:rPr lang="it-IT" i="1"/>
              <a:t>Fonte</a:t>
            </a:r>
            <a:r>
              <a:rPr lang="it-IT"/>
              <a:t>: elaborazione Centro Studi di Confindustria su dati Indagine sul lavoro del 2022.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BFC2F6B-8634-0CD6-FC0C-9901BC544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it-IT">
                <a:solidFill>
                  <a:srgbClr val="000000"/>
                </a:solidFill>
              </a:rPr>
              <a:t>il 62,2% delle imprese ha messo a disposizione PC portatili per i propri dipendenti.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il 44,7% ha fornito strumenti per la sicurezza informatica.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Il 35,1% ha dotato i propri dipendenti di telefoni.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Interessante notare che più di un’impresa su cinque ha investito (o prevede di investire) per la riorganizzazione degli spazi/uffici.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1A8497-AD7C-E441-756A-EBE11615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6" y="1790682"/>
            <a:ext cx="5545531" cy="3961333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D1A021-8934-615B-95CD-FCB62B2C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05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26721-826D-9188-1D84-52ED867A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 uno smart working a vantaggio di lavoratori e imprese…(3)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EF74BD-2146-B6F6-D19A-398C61CAFAC9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23193" y="890489"/>
            <a:ext cx="6091436" cy="864000"/>
          </a:xfrm>
        </p:spPr>
        <p:txBody>
          <a:bodyPr>
            <a:noAutofit/>
          </a:bodyPr>
          <a:lstStyle/>
          <a:p>
            <a:r>
              <a:rPr lang="it-IT" b="1"/>
              <a:t>…sistemi di valutazione per obiettivi</a:t>
            </a:r>
          </a:p>
          <a:p>
            <a:r>
              <a:rPr lang="it-IT"/>
              <a:t>(% di imprese per tipo di formazione offerta sul totale delle risposte; più risposte possibili)</a:t>
            </a:r>
          </a:p>
          <a:p>
            <a:endParaRPr lang="it-IT" b="1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1C136D-7B32-0926-C69F-BA8E5A57E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0816" y="6108759"/>
            <a:ext cx="9000000" cy="275074"/>
          </a:xfrm>
        </p:spPr>
        <p:txBody>
          <a:bodyPr/>
          <a:lstStyle/>
          <a:p>
            <a:r>
              <a:rPr lang="it-IT" i="1"/>
              <a:t>Fonte</a:t>
            </a:r>
            <a:r>
              <a:rPr lang="it-IT"/>
              <a:t>: elaborazione Centro Studi di Confindustria su dati Indagine sul lavoro del 2022.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3B08A14-06BB-18D1-3734-1B27E917C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it-IT" err="1">
                <a:solidFill>
                  <a:srgbClr val="000000"/>
                </a:solidFill>
              </a:rPr>
              <a:t>ll</a:t>
            </a:r>
            <a:r>
              <a:rPr lang="it-IT">
                <a:solidFill>
                  <a:srgbClr val="000000"/>
                </a:solidFill>
              </a:rPr>
              <a:t> 35,2% delle imprese ha implementato Sistemi di valutazione del raggiungimento degli obiettivi.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Il 5% prevede l’introduzione di parametri specifici per il premio di produttività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Ma è molto alta è la percentuale di imprese che non prevede nessun cambiamento organizzativo (o non riesce a organizzarlo?).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CD096B-55F8-7C2A-4F05-9FFA4707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90" y="1753781"/>
            <a:ext cx="5545531" cy="3961333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F7D6E21-0BE9-7020-2AEB-1D0DE6BB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65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D6411-367C-8D6D-4787-89946730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Qualche riflessione su smart working produttivo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C8FA1C2-9EAD-9C05-DE7C-68330AC82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it-IT">
                <a:solidFill>
                  <a:srgbClr val="000000"/>
                </a:solidFill>
              </a:rPr>
              <a:t>Il rapporto tra SW e produttività è ambiguo a priori:</a:t>
            </a:r>
            <a:endParaRPr lang="it-IT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L'efficienza a livello di lavoratore dipende dall'intensità dello smart working;</a:t>
            </a:r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L'efficienza a livello di impresa dipende dal coordinamento e, a lungo termine, l’impatto dello SW sulla condivisione delle conoscenze è cruciale.</a:t>
            </a:r>
          </a:p>
          <a:p>
            <a:pPr marL="742950" lvl="1" indent="-28575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it-IT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Un’indagine condotta da OCSE, in collaborazione con il BIAC (Business </a:t>
            </a:r>
            <a:r>
              <a:rPr lang="it-IT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OECD) e il TUAC (Trade Union </a:t>
            </a:r>
            <a:r>
              <a:rPr lang="it-IT" sz="1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Committee), rivolta a manager e lavoratori di 23 paesi membri, sulla loro esperienza di lavoro da remoto trova conferma per questi canali.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A8E3731-7C3A-81A2-0E27-13A9E756A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84" y="1317268"/>
            <a:ext cx="3865893" cy="413599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911EE5-8087-8E4C-3B81-CC00BD3E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86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8A6FA-70CB-7F8E-CBF0-155C7EED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Qualche riflessione su Smart Working produttivo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4C8E41E-1CA8-9A58-2CE5-F9431E0D5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9162" y="1063489"/>
            <a:ext cx="5123821" cy="4797560"/>
          </a:xfrm>
        </p:spPr>
        <p:txBody>
          <a:bodyPr>
            <a:normAutofit/>
          </a:bodyPr>
          <a:lstStyle/>
          <a:p>
            <a:pPr algn="just"/>
            <a:r>
              <a:rPr lang="it-IT">
                <a:solidFill>
                  <a:srgbClr val="000000"/>
                </a:solidFill>
              </a:rPr>
              <a:t>La percezione positiva dei manager sullo smart working  è correlata positivamente con alcune azioni che l’impresa (e il management) decide di mettere in atto: 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 a manager e lavoratori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Dotazioni ICT e altre forniture da ufficio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regolari online (per la condivisione delle informazioni)</a:t>
            </a:r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3D8770E8-DED4-47DD-F491-9252CD08967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6437" r="6437"/>
          <a:stretch>
            <a:fillRect/>
          </a:stretch>
        </p:blipFill>
        <p:spPr>
          <a:xfrm>
            <a:off x="192008" y="1328372"/>
            <a:ext cx="6181773" cy="4267795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898DCC-3FB5-0E83-54F4-A90E64DF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08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5AB55-52B8-B4DE-4D4A-D5CA983B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Considerazioni conclusive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4590245-4BE0-D8FD-9AD2-D113EB2B9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338" y="868101"/>
            <a:ext cx="10441693" cy="4992949"/>
          </a:xfrm>
        </p:spPr>
        <p:txBody>
          <a:bodyPr>
            <a:normAutofit/>
          </a:bodyPr>
          <a:lstStyle/>
          <a:p>
            <a:pPr algn="just"/>
            <a:r>
              <a:rPr lang="it-IT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I risultati presentati mostrano come </a:t>
            </a:r>
            <a:r>
              <a:rPr lang="it-IT" sz="20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cambiamenti tecnologici e organizzativi </a:t>
            </a:r>
            <a:r>
              <a:rPr lang="it-IT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potrebbero essere alla base del successo dello </a:t>
            </a:r>
            <a:r>
              <a:rPr lang="it-IT" sz="2000" b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smart working </a:t>
            </a:r>
            <a:r>
              <a:rPr lang="it-IT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in termini di produttività.</a:t>
            </a:r>
          </a:p>
          <a:p>
            <a:pPr algn="just"/>
            <a:endParaRPr lang="it-IT" sz="2000" b="0" i="0" u="none" strike="noStrike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In questi cambiamenti, il sistema produttivo va sostenuto, perché sfruttare al meglio il potenziale di nuove modalità di esecuzione del lavoro, incluso quello “a distanza”, è una delle partite da vincere per modernizzare il Paese.</a:t>
            </a:r>
          </a:p>
          <a:p>
            <a:pPr algn="just"/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Lo smart working è solo un tassello della più complessiva trasformazione del mercato del lavoro in corso, sulla spinta del progresso tecnologico, che va guidata, incentivata e assolutamente non ostacolata con inutili fardelli burocratici.</a:t>
            </a:r>
          </a:p>
          <a:p>
            <a:pPr algn="just"/>
            <a:endParaRPr 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La pandemia ci ha mostrato che lo smart working si può fare e che può portare importanti benefici perché,</a:t>
            </a:r>
            <a:r>
              <a:rPr lang="it-IT" sz="2000">
                <a:solidFill>
                  <a:srgbClr val="FF0000"/>
                </a:solidFill>
              </a:rPr>
              <a:t> </a:t>
            </a:r>
            <a:r>
              <a:rPr lang="it-IT" sz="2000"/>
              <a:t>sul presupposto di un rapporto di piena fiducia tra datore di lavoro e lavoratore,</a:t>
            </a: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 mette il risultato al centro dell’attività lavorativa.</a:t>
            </a:r>
          </a:p>
          <a:p>
            <a:pPr algn="just"/>
            <a:endParaRPr lang="it-IT" sz="2000" b="0" i="0" u="none" strike="noStrike" baseline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6621BAB-2054-F866-721B-1EF92CC9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69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6621BAB-2054-F866-721B-1EF92CC9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15</a:t>
            </a:fld>
            <a:endParaRPr lang="it-IT"/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7A20F662-669F-005C-C526-764EE0185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248" y="2913126"/>
            <a:ext cx="717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228646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6">
            <a:extLst>
              <a:ext uri="{FF2B5EF4-FFF2-40B4-BE49-F238E27FC236}">
                <a16:creationId xmlns:a16="http://schemas.microsoft.com/office/drawing/2014/main" id="{1A1DD8A1-70A3-30F5-47CF-3E8484AD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67" y="169334"/>
            <a:ext cx="109749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it-IT" altLang="it-IT"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Indagine Confindustria sul lavoro</a:t>
            </a:r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C6572337-8849-4022-07A8-3105E7FF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39" y="1089898"/>
            <a:ext cx="1061398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Indagine annuale di Sistema, coordinata da Centro Studi e Area Lavoro, Welfare e Capitale Umano. Arrivata alla </a:t>
            </a:r>
            <a:r>
              <a:rPr lang="it-IT" altLang="it-IT" sz="2000" b="1">
                <a:latin typeface="Arial" panose="020B0604020202020204" pitchFamily="34" charset="0"/>
                <a:cs typeface="Arial" panose="020B0604020202020204" pitchFamily="34" charset="0"/>
              </a:rPr>
              <a:t>18° edizione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 b="1">
                <a:latin typeface="Arial" panose="020B0604020202020204" pitchFamily="34" charset="0"/>
                <a:cs typeface="Arial" panose="020B0604020202020204" pitchFamily="34" charset="0"/>
              </a:rPr>
              <a:t>3.178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imprese coinvolte nel 2022</a:t>
            </a:r>
            <a:endParaRPr lang="it-IT" altLang="it-IT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Domande su:</a:t>
            </a:r>
          </a:p>
          <a:p>
            <a:pPr marL="742950" lvl="1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Struttura occupazionale</a:t>
            </a:r>
          </a:p>
          <a:p>
            <a:pPr marL="742950" lvl="1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Orari e Assenze </a:t>
            </a:r>
          </a:p>
          <a:p>
            <a:pPr marL="742950" lvl="1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Politiche aziendali - Welfare aziendale</a:t>
            </a:r>
          </a:p>
          <a:p>
            <a:pPr lvl="1" algn="just">
              <a:spcBef>
                <a:spcPct val="0"/>
              </a:spcBef>
              <a:spcAft>
                <a:spcPts val="1200"/>
              </a:spcAft>
            </a:pP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 b="1">
                <a:latin typeface="Arial" panose="020B0604020202020204" pitchFamily="34" charset="0"/>
                <a:cs typeface="Arial" panose="020B0604020202020204" pitchFamily="34" charset="0"/>
              </a:rPr>
              <a:t>Smart working</a:t>
            </a:r>
          </a:p>
          <a:p>
            <a:pPr marL="742950" lvl="1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Monitoraggio diffusione dal 2017</a:t>
            </a:r>
          </a:p>
          <a:p>
            <a:pPr marL="742950" lvl="1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Focus nel 2021 e 2022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7CA188-D5F2-0EFC-EAC4-E65DFD04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90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>
            <a:extLst>
              <a:ext uri="{FF2B5EF4-FFF2-40B4-BE49-F238E27FC236}">
                <a16:creationId xmlns:a16="http://schemas.microsoft.com/office/drawing/2014/main" id="{BF4D473F-1A8B-9E00-6915-9632A595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67" y="169334"/>
            <a:ext cx="109749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it-IT" altLang="it-IT" sz="26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Working Roadmap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9E8C4D-111F-6AB2-F07E-14666364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3</a:t>
            </a:fld>
            <a:endParaRPr lang="it-IT"/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4F7FD00E-5E8C-79CA-DBD4-40F38CA5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39" y="1089898"/>
            <a:ext cx="1061398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Com’era la situazione in Italia prima dell’emergenza sanitaria?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Lo smart working nelle imprese associate a Confindustria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Cosa succederà in futuro?</a:t>
            </a:r>
          </a:p>
          <a:p>
            <a:pPr marL="285750" indent="-285750"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Quali cambiamenti sono necessari per rendere di successo lo smart working strutturale? Qualche riflessione da rapporti OCSE (basati su </a:t>
            </a:r>
            <a:r>
              <a:rPr lang="it-IT" altLang="it-IT" sz="2000" i="1">
                <a:latin typeface="Arial" panose="020B0604020202020204" pitchFamily="34" charset="0"/>
                <a:cs typeface="Arial" panose="020B0604020202020204" pitchFamily="34" charset="0"/>
              </a:rPr>
              <a:t>OECD GFP survey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, dedicata al lavoro da remoto)</a:t>
            </a:r>
          </a:p>
        </p:txBody>
      </p:sp>
    </p:spTree>
    <p:extLst>
      <p:ext uri="{BB962C8B-B14F-4D97-AF65-F5344CB8AC3E}">
        <p14:creationId xmlns:p14="http://schemas.microsoft.com/office/powerpoint/2010/main" val="164944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5C6E78AF-E1EF-4A6A-5CD2-D5497A190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37619"/>
              </p:ext>
            </p:extLst>
          </p:nvPr>
        </p:nvGraphicFramePr>
        <p:xfrm>
          <a:off x="1774371" y="693567"/>
          <a:ext cx="9066976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585">
                  <a:extLst>
                    <a:ext uri="{9D8B030D-6E8A-4147-A177-3AD203B41FA5}">
                      <a16:colId xmlns:a16="http://schemas.microsoft.com/office/drawing/2014/main" val="3029677034"/>
                    </a:ext>
                  </a:extLst>
                </a:gridCol>
                <a:gridCol w="1979247">
                  <a:extLst>
                    <a:ext uri="{9D8B030D-6E8A-4147-A177-3AD203B41FA5}">
                      <a16:colId xmlns:a16="http://schemas.microsoft.com/office/drawing/2014/main" val="3047406310"/>
                    </a:ext>
                  </a:extLst>
                </a:gridCol>
                <a:gridCol w="3042476">
                  <a:extLst>
                    <a:ext uri="{9D8B030D-6E8A-4147-A177-3AD203B41FA5}">
                      <a16:colId xmlns:a16="http://schemas.microsoft.com/office/drawing/2014/main" val="3163556067"/>
                    </a:ext>
                  </a:extLst>
                </a:gridCol>
                <a:gridCol w="2061668">
                  <a:extLst>
                    <a:ext uri="{9D8B030D-6E8A-4147-A177-3AD203B41FA5}">
                      <a16:colId xmlns:a16="http://schemas.microsoft.com/office/drawing/2014/main" val="3197456955"/>
                    </a:ext>
                  </a:extLst>
                </a:gridCol>
              </a:tblGrid>
              <a:tr h="495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GB" sz="140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pandemia</a:t>
                      </a:r>
                      <a:endParaRPr lang="en-GB" sz="1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(1° trimestre 2022)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</a:t>
                      </a:r>
                      <a:r>
                        <a:rPr lang="en-GB" sz="140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pandemia</a:t>
                      </a:r>
                      <a:endParaRPr lang="en-GB" sz="1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93800"/>
                  </a:ext>
                </a:extLst>
              </a:tr>
              <a:tr h="156190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Diffusione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%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imprese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usavano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SW secondo la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legge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81/2017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%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imprese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usano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SW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ancora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regime </a:t>
                      </a:r>
                      <a:r>
                        <a:rPr lang="en-GB" sz="1400" b="1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emergenziale</a:t>
                      </a:r>
                      <a:endParaRPr lang="en-GB" sz="1400" b="1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+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%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imprese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lo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disciplinano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secondo la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legge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81/2017 </a:t>
                      </a:r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(regime </a:t>
                      </a:r>
                      <a:r>
                        <a:rPr lang="en-GB" sz="1400" b="1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strutturale</a:t>
                      </a:r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)</a:t>
                      </a:r>
                      <a:endParaRPr lang="en-GB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%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imprese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al 1° trim. 2022</a:t>
                      </a:r>
                    </a:p>
                    <a:p>
                      <a:pPr marL="72000" indent="-1440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lo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hanno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già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introdotto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regime </a:t>
                      </a:r>
                      <a:r>
                        <a:rPr lang="en-GB" sz="1400" b="1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strutturale</a:t>
                      </a:r>
                      <a:endParaRPr lang="en-GB" sz="1400" b="1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+</a:t>
                      </a:r>
                    </a:p>
                    <a:p>
                      <a:pPr marL="285750" indent="-14400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pensano</a:t>
                      </a:r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GB" sz="1400" b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introdurlo</a:t>
                      </a:r>
                      <a:r>
                        <a:rPr lang="en-GB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breve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73945"/>
                  </a:ext>
                </a:extLst>
              </a:tr>
            </a:tbl>
          </a:graphicData>
        </a:graphic>
      </p:graphicFrame>
      <p:sp>
        <p:nvSpPr>
          <p:cNvPr id="19" name="Titolo 1">
            <a:extLst>
              <a:ext uri="{FF2B5EF4-FFF2-40B4-BE49-F238E27FC236}">
                <a16:creationId xmlns:a16="http://schemas.microsoft.com/office/drawing/2014/main" id="{454F41F5-6255-F254-4695-4307E8D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43" y="173462"/>
            <a:ext cx="10974917" cy="488315"/>
          </a:xfrm>
        </p:spPr>
        <p:txBody>
          <a:bodyPr/>
          <a:lstStyle/>
          <a:p>
            <a:pPr algn="r"/>
            <a:r>
              <a:rPr lang="it-IT"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abbiamo chiesto alle imprese?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8AAD920-5C70-BE62-2B1C-EF10B321C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69603"/>
              </p:ext>
            </p:extLst>
          </p:nvPr>
        </p:nvGraphicFramePr>
        <p:xfrm>
          <a:off x="1785257" y="2782757"/>
          <a:ext cx="9068399" cy="356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299">
                  <a:extLst>
                    <a:ext uri="{9D8B030D-6E8A-4147-A177-3AD203B41FA5}">
                      <a16:colId xmlns:a16="http://schemas.microsoft.com/office/drawing/2014/main" val="75327810"/>
                    </a:ext>
                  </a:extLst>
                </a:gridCol>
                <a:gridCol w="3904902">
                  <a:extLst>
                    <a:ext uri="{9D8B030D-6E8A-4147-A177-3AD203B41FA5}">
                      <a16:colId xmlns:a16="http://schemas.microsoft.com/office/drawing/2014/main" val="795050253"/>
                    </a:ext>
                  </a:extLst>
                </a:gridCol>
                <a:gridCol w="2658198">
                  <a:extLst>
                    <a:ext uri="{9D8B030D-6E8A-4147-A177-3AD203B41FA5}">
                      <a16:colId xmlns:a16="http://schemas.microsoft.com/office/drawing/2014/main" val="2883950816"/>
                    </a:ext>
                  </a:extLst>
                </a:gridCol>
              </a:tblGrid>
              <a:tr h="328461">
                <a:tc gridSpan="3">
                  <a:txBody>
                    <a:bodyPr/>
                    <a:lstStyle/>
                    <a:p>
                      <a:pPr algn="ctr"/>
                      <a:r>
                        <a:rPr lang="it-IT"/>
                        <a:t>Post-pandemia</a:t>
                      </a:r>
                    </a:p>
                  </a:txBody>
                  <a:tcPr>
                    <a:solidFill>
                      <a:srgbClr val="4869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94550"/>
                  </a:ext>
                </a:extLst>
              </a:tr>
              <a:tr h="6363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 che modalità e caratteristiche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Opportunità/rischi percepiti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Cambiamenti implementati / previsti per svolgimento SW</a:t>
                      </a:r>
                      <a:endParaRPr lang="en-GB" sz="14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507383"/>
                  </a:ext>
                </a:extLst>
              </a:tr>
              <a:tr h="2566102">
                <a:tc>
                  <a:txBody>
                    <a:bodyPr/>
                    <a:lstStyle/>
                    <a:p>
                      <a:pPr marL="285750" indent="-1440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Modalità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disciplina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contratto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individuale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regolamento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 ..)</a:t>
                      </a:r>
                    </a:p>
                    <a:p>
                      <a:pPr marL="285750" indent="-1440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Quanti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dipendenti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coinvolti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285750" indent="-1440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Condizioni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di accesso</a:t>
                      </a:r>
                    </a:p>
                    <a:p>
                      <a:pPr marL="285750" indent="-1440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Materie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regolate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collocazione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oraria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prestazione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reperibilità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,..)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Fidelizzazione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miglioramento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performance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dipendenti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riduzione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Comunicazione/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interazione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riduzione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dell'innovazione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,…..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440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Formazione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1440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Cambiamenti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fisici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1440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Cambiamenti</a:t>
                      </a: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organizzativi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969214"/>
                  </a:ext>
                </a:extLst>
              </a:tr>
            </a:tbl>
          </a:graphicData>
        </a:graphic>
      </p:graphicFrame>
      <p:sp>
        <p:nvSpPr>
          <p:cNvPr id="3" name="Freccia circolare a sinistra 2">
            <a:extLst>
              <a:ext uri="{FF2B5EF4-FFF2-40B4-BE49-F238E27FC236}">
                <a16:creationId xmlns:a16="http://schemas.microsoft.com/office/drawing/2014/main" id="{BFAC710C-4F14-2206-F3F5-791AC59EE43C}"/>
              </a:ext>
            </a:extLst>
          </p:cNvPr>
          <p:cNvSpPr/>
          <p:nvPr/>
        </p:nvSpPr>
        <p:spPr>
          <a:xfrm>
            <a:off x="11059886" y="960720"/>
            <a:ext cx="585574" cy="2057401"/>
          </a:xfrm>
          <a:prstGeom prst="curvedLeftArrow">
            <a:avLst/>
          </a:prstGeom>
          <a:solidFill>
            <a:srgbClr val="4869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F7055D-4E64-3E15-3B2B-74AFEDCB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9E49C-6A35-DE76-5A5B-17C540D5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43" y="173462"/>
            <a:ext cx="10974917" cy="488315"/>
          </a:xfrm>
        </p:spPr>
        <p:txBody>
          <a:bodyPr/>
          <a:lstStyle/>
          <a:p>
            <a:r>
              <a:rPr lang="it-IT"/>
              <a:t>Smart working prima della pandemia e a inizio 2022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D08E318-D666-7278-8E3B-6C82F01B5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4630" y="867349"/>
            <a:ext cx="5530830" cy="5123301"/>
          </a:xfrm>
        </p:spPr>
        <p:txBody>
          <a:bodyPr>
            <a:normAutofit/>
          </a:bodyPr>
          <a:lstStyle/>
          <a:p>
            <a:pPr marL="284400" indent="-285750" algn="just">
              <a:buFont typeface="Wingdings" panose="05000000000000000000" pitchFamily="2" charset="2"/>
              <a:buChar char="Ø"/>
            </a:pP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Prima della pandemia 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it-IT" sz="1600" i="1">
                <a:latin typeface="Arial" panose="020B0604020202020204" pitchFamily="34" charset="0"/>
                <a:cs typeface="Arial" panose="020B0604020202020204" pitchFamily="34" charset="0"/>
              </a:rPr>
              <a:t>smart working 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era già usato da 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più di un’impresa su dieci 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tra quelle che hanno risposto all’indagine (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11,1%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it-IT" sz="1600"/>
          </a:p>
          <a:p>
            <a:pPr marL="68580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13,9% nei servizi, 9,3% nell’industria in senso stretto</a:t>
            </a:r>
          </a:p>
          <a:p>
            <a:pPr marL="1143000" lvl="2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800"/>
          </a:p>
          <a:p>
            <a:pPr marL="284400" indent="-285750" algn="just">
              <a:buFont typeface="Wingdings" panose="05000000000000000000" pitchFamily="2" charset="2"/>
              <a:buChar char="Ø"/>
            </a:pP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Durante le fasi acute della crisi sanitaria, lo SW ha raggiunto picchi elevatissimi. Nel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 1° trimestre 2022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 lo utilizzava ancora 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oltre un terzo delle imprese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37,6%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8580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27,7% in regime semplificato («emergenziale») </a:t>
            </a:r>
          </a:p>
          <a:p>
            <a:pPr marL="68580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9,9% in regime strutturale</a:t>
            </a:r>
          </a:p>
          <a:p>
            <a:pPr marL="68580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0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post-pandemia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 si stima che la 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diffusione rimarrà doppia rispetto al </a:t>
            </a:r>
            <a:r>
              <a:rPr lang="it-IT" sz="1600" b="1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-pandemia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b="1">
                <a:latin typeface="Arial" panose="020B0604020202020204" pitchFamily="34" charset="0"/>
                <a:cs typeface="Arial" panose="020B0604020202020204" pitchFamily="34" charset="0"/>
              </a:rPr>
              <a:t>20,3%</a:t>
            </a:r>
            <a:r>
              <a:rPr lang="it-IT" sz="1600">
                <a:latin typeface="Arial" panose="020B0604020202020204" pitchFamily="34" charset="0"/>
                <a:cs typeface="Arial" panose="020B0604020202020204" pitchFamily="34" charset="0"/>
              </a:rPr>
              <a:t>), sommando le imprese che avevano in programma di introdurlo entro 2 anni (10,4%) a quelle che lo avevano già introdotto.</a:t>
            </a:r>
          </a:p>
          <a:p>
            <a:pPr marL="68580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26,3 % nei servizi, 16,8% nell’industria in senso stretto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331CAA7-123E-7866-5B57-2690BAE34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9931" y="5990649"/>
            <a:ext cx="9000000" cy="393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/>
              <a:t>Percentuali calcolate come medie ponderate sulla distribuzione delle aziende associate  per comparto e dimensione aziendale.</a:t>
            </a:r>
          </a:p>
          <a:p>
            <a:pPr>
              <a:spcBef>
                <a:spcPts val="0"/>
              </a:spcBef>
            </a:pPr>
            <a:r>
              <a:rPr lang="it-IT" i="1"/>
              <a:t>Fonte</a:t>
            </a:r>
            <a:r>
              <a:rPr lang="it-IT"/>
              <a:t>: elaborazioni Centro Studi Confindustria su dati Indagine sul lavoro del 2022. 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34589A6B-7263-A12E-712E-DCCDD7C0E9FA}"/>
              </a:ext>
            </a:extLst>
          </p:cNvPr>
          <p:cNvSpPr txBox="1">
            <a:spLocks/>
          </p:cNvSpPr>
          <p:nvPr/>
        </p:nvSpPr>
        <p:spPr>
          <a:xfrm>
            <a:off x="23193" y="1162694"/>
            <a:ext cx="6091436" cy="5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solidFill>
                  <a:srgbClr val="000000"/>
                </a:solidFill>
              </a:rPr>
              <a:t>Tanto smart working anche dopo la pandemia </a:t>
            </a:r>
          </a:p>
          <a:p>
            <a:r>
              <a:rPr lang="it-IT">
                <a:solidFill>
                  <a:srgbClr val="000000"/>
                </a:solidFill>
              </a:rPr>
              <a:t>(% di imprese con  lavoratori in smart working)</a:t>
            </a:r>
          </a:p>
          <a:p>
            <a:endParaRPr lang="it-IT">
              <a:solidFill>
                <a:srgbClr val="000000"/>
              </a:solidFill>
            </a:endParaRPr>
          </a:p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01777A-CC7C-5DD1-01DB-E5AC69D1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5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E69A82E-4EBB-7B6F-68DB-D86C8378F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9" t="12953"/>
          <a:stretch/>
        </p:blipFill>
        <p:spPr>
          <a:xfrm>
            <a:off x="176576" y="1752602"/>
            <a:ext cx="5784669" cy="33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63FAF-9EE4-DBDD-2EC7-9C813A32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Modalità di disciplina/regolamentazione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562E7F-F816-0237-FB96-13FC98EE499A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23193" y="1173580"/>
            <a:ext cx="6091436" cy="572492"/>
          </a:xfrm>
        </p:spPr>
        <p:txBody>
          <a:bodyPr>
            <a:noAutofit/>
          </a:bodyPr>
          <a:lstStyle/>
          <a:p>
            <a:r>
              <a:rPr lang="it-IT" b="1">
                <a:solidFill>
                  <a:srgbClr val="000000"/>
                </a:solidFill>
              </a:rPr>
              <a:t>SW regolato non solo da </a:t>
            </a:r>
            <a:r>
              <a:rPr lang="it-IT" b="1" i="0" u="none" strike="noStrike" baseline="0">
                <a:solidFill>
                  <a:srgbClr val="000000"/>
                </a:solidFill>
              </a:rPr>
              <a:t>accordo individuali </a:t>
            </a:r>
          </a:p>
          <a:p>
            <a:r>
              <a:rPr lang="it-IT"/>
              <a:t>(% di imprese per modalità di regolamentazione)</a:t>
            </a:r>
          </a:p>
          <a:p>
            <a:endParaRPr lang="it-IT" b="0" i="0" u="none" strike="noStrike" baseline="0">
              <a:solidFill>
                <a:srgbClr val="000000"/>
              </a:solidFill>
            </a:endParaRPr>
          </a:p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CAB4EDC-717B-3A88-9A9B-AF9852A70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it-IT">
                <a:solidFill>
                  <a:srgbClr val="000000"/>
                </a:solidFill>
              </a:rPr>
              <a:t>Oltre due imprese su cinque usa solo </a:t>
            </a:r>
            <a:r>
              <a:rPr lang="it-IT" b="1">
                <a:solidFill>
                  <a:srgbClr val="000000"/>
                </a:solidFill>
              </a:rPr>
              <a:t>accordi individuali</a:t>
            </a:r>
            <a:r>
              <a:rPr lang="it-IT">
                <a:solidFill>
                  <a:srgbClr val="000000"/>
                </a:solidFill>
              </a:rPr>
              <a:t>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nell’industria in senso stretto il 41,5%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servizi il 44,3%</a:t>
            </a:r>
          </a:p>
          <a:p>
            <a:pPr marL="0" indent="0" algn="just">
              <a:buNone/>
            </a:pPr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Le restanti utilizzano </a:t>
            </a:r>
            <a:r>
              <a:rPr lang="it-IT" sz="1800" b="0" i="0" u="none" strike="noStrike" baseline="0">
                <a:solidFill>
                  <a:srgbClr val="000000"/>
                </a:solidFill>
              </a:rPr>
              <a:t>modalità di regolamentazione aggiuntive rispetto al solo accordo individuale, in prevalenza </a:t>
            </a:r>
            <a:r>
              <a:rPr lang="it-IT" sz="1800" b="1" i="0" u="none" strike="noStrike" baseline="0">
                <a:solidFill>
                  <a:srgbClr val="000000"/>
                </a:solidFill>
              </a:rPr>
              <a:t>regolamenti aziendali.</a:t>
            </a:r>
            <a:endParaRPr lang="it-IT" b="1">
              <a:solidFill>
                <a:srgbClr val="000000"/>
              </a:solidFill>
            </a:endParaRPr>
          </a:p>
          <a:p>
            <a:pPr algn="just"/>
            <a:endParaRPr lang="it-IT" sz="1800" b="0" i="0" u="none" strike="noStrike" baseline="0">
              <a:solidFill>
                <a:srgbClr val="000000"/>
              </a:solidFill>
            </a:endParaRPr>
          </a:p>
          <a:p>
            <a:pPr algn="just"/>
            <a:r>
              <a:rPr lang="it-IT" sz="1800" b="0" i="0" u="none" strike="noStrike" baseline="0">
                <a:solidFill>
                  <a:srgbClr val="000000"/>
                </a:solidFill>
              </a:rPr>
              <a:t>L’</a:t>
            </a:r>
            <a:r>
              <a:rPr lang="it-IT" sz="1800" b="1" i="0" u="none" strike="noStrike" baseline="0">
                <a:solidFill>
                  <a:srgbClr val="000000"/>
                </a:solidFill>
              </a:rPr>
              <a:t>accesso</a:t>
            </a:r>
            <a:r>
              <a:rPr lang="it-IT" sz="1800" b="0" i="0" u="none" strike="noStrike" baseline="0">
                <a:solidFill>
                  <a:srgbClr val="000000"/>
                </a:solidFill>
              </a:rPr>
              <a:t> allo svolgimento allo smart working è riconducibile prevalentemente alla compatibilità della </a:t>
            </a:r>
            <a:r>
              <a:rPr lang="it-IT" sz="1800" b="1" i="0" u="none" strike="noStrike" baseline="0">
                <a:solidFill>
                  <a:srgbClr val="000000"/>
                </a:solidFill>
              </a:rPr>
              <a:t>mansione</a:t>
            </a:r>
            <a:r>
              <a:rPr lang="it-IT" sz="1800" b="0" i="0" u="none" strike="noStrike" baseline="0">
                <a:solidFill>
                  <a:srgbClr val="000000"/>
                </a:solidFill>
              </a:rPr>
              <a:t> (84,2%), ma anche alle adeguate condizioni di accesso alla </a:t>
            </a:r>
            <a:r>
              <a:rPr lang="it-IT" sz="1800" b="1" i="0" u="none" strike="noStrike" baseline="0">
                <a:solidFill>
                  <a:srgbClr val="000000"/>
                </a:solidFill>
              </a:rPr>
              <a:t>connessione </a:t>
            </a:r>
            <a:r>
              <a:rPr lang="it-IT" sz="1800" b="0" i="0" u="none" strike="noStrike" baseline="0">
                <a:solidFill>
                  <a:srgbClr val="000000"/>
                </a:solidFill>
              </a:rPr>
              <a:t>(62,0%) e all’appartenenza a </a:t>
            </a:r>
            <a:r>
              <a:rPr lang="it-IT" sz="1800" b="1" i="0" u="none" strike="noStrike" baseline="0">
                <a:solidFill>
                  <a:srgbClr val="000000"/>
                </a:solidFill>
              </a:rPr>
              <a:t>specifiche aree aziendali </a:t>
            </a:r>
            <a:r>
              <a:rPr lang="it-IT" sz="1800" b="0" i="0" u="none" strike="noStrike" baseline="0">
                <a:solidFill>
                  <a:srgbClr val="000000"/>
                </a:solidFill>
              </a:rPr>
              <a:t>(53%).</a:t>
            </a: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FC0B79C7-3145-8FCC-756D-4052C029D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9628" y="6108700"/>
            <a:ext cx="8999537" cy="274638"/>
          </a:xfrm>
        </p:spPr>
        <p:txBody>
          <a:bodyPr/>
          <a:lstStyle/>
          <a:p>
            <a:r>
              <a:rPr lang="it-IT" i="1"/>
              <a:t>Fonte</a:t>
            </a:r>
            <a:r>
              <a:rPr lang="it-IT"/>
              <a:t>: elaborazione Centro Studi di Confindustria su dati Indagine sul lavoro del 2022.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F25E8C2-4C3F-3EFF-8237-3A80B8B0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6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E846F63-6E59-6618-32BD-0C9CE78B4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5" y="1747611"/>
            <a:ext cx="5496916" cy="39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C62F9D-9CC9-4091-8C7D-439B373A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Quanti giorni/settimane si lavora in modalità SW?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57276C-0CC6-7243-9BB9-AB04F9ED4D69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23193" y="879657"/>
            <a:ext cx="6091436" cy="864000"/>
          </a:xfrm>
        </p:spPr>
        <p:txBody>
          <a:bodyPr>
            <a:noAutofit/>
          </a:bodyPr>
          <a:lstStyle/>
          <a:p>
            <a:r>
              <a:rPr lang="it-IT" b="1"/>
              <a:t>Si lavora in SW per più giorni a settimana </a:t>
            </a:r>
          </a:p>
          <a:p>
            <a:r>
              <a:rPr lang="it-IT"/>
              <a:t>(% lavoratori coinvolti sul totale dei dipendenti delle imprese </a:t>
            </a:r>
          </a:p>
          <a:p>
            <a:r>
              <a:rPr lang="it-IT"/>
              <a:t>che hanno risposto)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2662A46-57BD-74F5-D015-6343385B5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7275" y="6108759"/>
            <a:ext cx="9000000" cy="275074"/>
          </a:xfrm>
        </p:spPr>
        <p:txBody>
          <a:bodyPr/>
          <a:lstStyle/>
          <a:p>
            <a:r>
              <a:rPr lang="it-IT" i="1"/>
              <a:t>Fonte</a:t>
            </a:r>
            <a:r>
              <a:rPr lang="it-IT"/>
              <a:t>: elaborazione Centro Studi di Confindustria su dati Indagine sul lavoro del 2022.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D4EB7B7-5004-F74C-A298-0804732A7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Quasi un lavoratore su tre nelle imprese che hanno adottato o adotteranno in via strutturale lo smart working, lavora in modalità agile almeno 3 giorni a settimana. </a:t>
            </a:r>
          </a:p>
          <a:p>
            <a:pPr marL="0" indent="0" algn="just">
              <a:buNone/>
            </a:pPr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L’8,8% dei lavoratori nelle imprese che hanno adottato o adotteranno in via strutturale lo smart working lavora «da casa» al massimo per uno solo giorno a settimana: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9,6 % nell’industria in senso stretto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 nei servizi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5D664C-B374-5E82-A454-497A9260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08" y="1751880"/>
            <a:ext cx="5545531" cy="3961333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D71C32-1213-5F82-013F-A64460BC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86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34EC66-5A53-5287-F719-33DEF72A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Opportunità e rischi percepiti dalle imprese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BE87FA-6D6C-338E-DF43-4C0C4B55E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7277" y="6108759"/>
            <a:ext cx="9000000" cy="275074"/>
          </a:xfrm>
        </p:spPr>
        <p:txBody>
          <a:bodyPr/>
          <a:lstStyle/>
          <a:p>
            <a:r>
              <a:rPr lang="it-IT" i="1"/>
              <a:t>Fonte</a:t>
            </a:r>
            <a:r>
              <a:rPr lang="it-IT"/>
              <a:t>: elaborazione Centro Studi di Confindustria su dati Indagine sul lavoro del 2022.</a:t>
            </a:r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ADAF58A6-9668-C5E9-0F2E-8ED0B3AC91DA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6116645" y="1154939"/>
            <a:ext cx="6091436" cy="572492"/>
          </a:xfrm>
        </p:spPr>
        <p:txBody>
          <a:bodyPr>
            <a:normAutofit fontScale="92500" lnSpcReduction="10000"/>
          </a:bodyPr>
          <a:lstStyle/>
          <a:p>
            <a:r>
              <a:rPr lang="it-IT" sz="2000" b="1"/>
              <a:t>I rischi</a:t>
            </a:r>
          </a:p>
          <a:p>
            <a:r>
              <a:rPr lang="it-IT" sz="1700"/>
              <a:t>(una sola risposta possibile)</a:t>
            </a:r>
            <a:endParaRPr lang="it-IT" sz="1700" b="1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0069B5F-F60D-B56C-B8D6-22E5D229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206" y="1779972"/>
            <a:ext cx="5547208" cy="396133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2A8B6EB-A2DC-DCF6-E767-532FB528F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4"/>
          <a:stretch/>
        </p:blipFill>
        <p:spPr>
          <a:xfrm>
            <a:off x="296145" y="1786949"/>
            <a:ext cx="5545531" cy="3827301"/>
          </a:xfrm>
          <a:prstGeom prst="rect">
            <a:avLst/>
          </a:prstGeom>
        </p:spPr>
      </p:pic>
      <p:sp>
        <p:nvSpPr>
          <p:cNvPr id="16" name="Sottotitolo 7">
            <a:extLst>
              <a:ext uri="{FF2B5EF4-FFF2-40B4-BE49-F238E27FC236}">
                <a16:creationId xmlns:a16="http://schemas.microsoft.com/office/drawing/2014/main" id="{5CC74FDD-5E58-8E14-5DEF-D3F7891B32DD}"/>
              </a:ext>
            </a:extLst>
          </p:cNvPr>
          <p:cNvSpPr txBox="1">
            <a:spLocks/>
          </p:cNvSpPr>
          <p:nvPr/>
        </p:nvSpPr>
        <p:spPr>
          <a:xfrm>
            <a:off x="612" y="1154939"/>
            <a:ext cx="6091436" cy="572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/>
              <a:t>Le opportunità</a:t>
            </a:r>
          </a:p>
          <a:p>
            <a:r>
              <a:rPr lang="it-IT" sz="1700"/>
              <a:t>(una sola risposta possibile)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6EECF4D-3636-FD84-44AA-4D9A26CB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08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B57BF-B5B8-0D84-C4A1-86ED3B36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 uno smart working a vantaggio di lavoratori e imprese…(1)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A219B4-FB06-90CB-45E6-9C478B0AA40F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23193" y="876828"/>
            <a:ext cx="6091436" cy="864000"/>
          </a:xfrm>
        </p:spPr>
        <p:txBody>
          <a:bodyPr>
            <a:noAutofit/>
          </a:bodyPr>
          <a:lstStyle/>
          <a:p>
            <a:r>
              <a:rPr lang="it-IT" b="1"/>
              <a:t>…molta formazione tecnica …</a:t>
            </a:r>
          </a:p>
          <a:p>
            <a:r>
              <a:rPr lang="it-IT"/>
              <a:t>(% di imprese per tipo di formazione offerta sul totale delle risposte; più risposte possibili)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6C69BC0-1B1A-C6ED-22A2-934B0626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0817" y="6108759"/>
            <a:ext cx="9000000" cy="275074"/>
          </a:xfrm>
        </p:spPr>
        <p:txBody>
          <a:bodyPr/>
          <a:lstStyle/>
          <a:p>
            <a:r>
              <a:rPr lang="it-IT" i="1"/>
              <a:t>Fonte</a:t>
            </a:r>
            <a:r>
              <a:rPr lang="it-IT"/>
              <a:t>: elaborazione Centro Studi di Confindustria su dati Indagine sul lavoro del 2022.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5F5BED7-62EB-30EA-46EF-79197645E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it-IT">
                <a:solidFill>
                  <a:srgbClr val="000000"/>
                </a:solidFill>
              </a:rPr>
              <a:t>Più di un’impresa su tre fornisce formazione tecnica ai proprio lavoratori (35,4%).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Il 30,4% fornisce formazione </a:t>
            </a:r>
            <a:r>
              <a:rPr lang="it-IT" i="1">
                <a:solidFill>
                  <a:srgbClr val="000000"/>
                </a:solidFill>
              </a:rPr>
              <a:t>soft skills.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Il 24,1% formazione sulla sicurezza (oltre quella obbligatoria).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</a:rPr>
              <a:t>Ma il 31,7% non ha previsto alcun tipo di formazione per il personale.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8B0D44-48A1-C268-4F1F-E27A8D31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45" y="1788402"/>
            <a:ext cx="5545531" cy="3961333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CDA5DA-5865-63DA-4C6F-19C4ED1C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F47-0D6B-A04D-81E7-50F08542AF8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437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745802FC001D4197C1CA53B925CA6E" ma:contentTypeVersion="14" ma:contentTypeDescription="Creare un nuovo documento." ma:contentTypeScope="" ma:versionID="6c6b74b083992a80644e94933b7bbf64">
  <xsd:schema xmlns:xsd="http://www.w3.org/2001/XMLSchema" xmlns:xs="http://www.w3.org/2001/XMLSchema" xmlns:p="http://schemas.microsoft.com/office/2006/metadata/properties" xmlns:ns2="42f59f74-7fc0-4c72-80b3-90d7e4b8f02e" xmlns:ns3="ac3a5671-46e1-432e-9665-3e7a5ff7ac36" targetNamespace="http://schemas.microsoft.com/office/2006/metadata/properties" ma:root="true" ma:fieldsID="18fc0f0cadfc2f30c4a9f1528b01b318" ns2:_="" ns3:_="">
    <xsd:import namespace="42f59f74-7fc0-4c72-80b3-90d7e4b8f02e"/>
    <xsd:import namespace="ac3a5671-46e1-432e-9665-3e7a5ff7a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59f74-7fc0-4c72-80b3-90d7e4b8f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c5a36491-74e0-4c35-a6f0-68b60f884c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a5671-46e1-432e-9665-3e7a5ff7ac3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a89bcbd-c9bb-409c-9719-16cec3473227}" ma:internalName="TaxCatchAll" ma:showField="CatchAllData" ma:web="ac3a5671-46e1-432e-9665-3e7a5ff7ac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a5671-46e1-432e-9665-3e7a5ff7ac36" xsi:nil="true"/>
    <lcf76f155ced4ddcb4097134ff3c332f xmlns="42f59f74-7fc0-4c72-80b3-90d7e4b8f0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9D4127-9961-4812-B098-3D188D8C24B0}">
  <ds:schemaRefs>
    <ds:schemaRef ds:uri="42f59f74-7fc0-4c72-80b3-90d7e4b8f02e"/>
    <ds:schemaRef ds:uri="ac3a5671-46e1-432e-9665-3e7a5ff7ac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FB02AF-9E27-448E-B1D8-D252162F06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46E914-45FA-487F-A35F-BC70337DA34C}">
  <ds:schemaRefs>
    <ds:schemaRef ds:uri="42f59f74-7fc0-4c72-80b3-90d7e4b8f02e"/>
    <ds:schemaRef ds:uri="ac3a5671-46e1-432e-9665-3e7a5ff7ac3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4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di Office</vt:lpstr>
      <vt:lpstr>PowerPoint Presentation</vt:lpstr>
      <vt:lpstr>PowerPoint Presentation</vt:lpstr>
      <vt:lpstr>PowerPoint Presentation</vt:lpstr>
      <vt:lpstr>Cosa abbiamo chiesto alle imprese?</vt:lpstr>
      <vt:lpstr>Smart working prima della pandemia e a inizio 2022</vt:lpstr>
      <vt:lpstr>Modalità di disciplina/regolamentazione</vt:lpstr>
      <vt:lpstr>Quanti giorni/settimane si lavora in modalità SW?</vt:lpstr>
      <vt:lpstr>Opportunità e rischi percepiti dalle imprese</vt:lpstr>
      <vt:lpstr>Per uno smart working a vantaggio di lavoratori e imprese…(1)</vt:lpstr>
      <vt:lpstr>Per uno smart working a vantaggio di lavoratori e imprese…(2)</vt:lpstr>
      <vt:lpstr>Per uno smart working a vantaggio di lavoratori e imprese…(3)</vt:lpstr>
      <vt:lpstr>Qualche riflessione su smart working produttivo </vt:lpstr>
      <vt:lpstr>Qualche riflessione su Smart Working produttivo </vt:lpstr>
      <vt:lpstr>Considerazioni conclusive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revision>1</cp:revision>
  <dcterms:created xsi:type="dcterms:W3CDTF">2020-11-05T10:20:54Z</dcterms:created>
  <dcterms:modified xsi:type="dcterms:W3CDTF">2022-11-25T18:11:26Z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0x0101004A745802FC001D4197C1CA53B925CA6E</vt:lpwstr>
  </property>
  <property fmtid="{D5CDD505-2E9C-101B-9397-08002B2CF9AE}" pid="3" name="MediaServiceImageTags">
    <vt:lpwstr/>
  </property>
</Properties>
</file>