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77" r:id="rId6"/>
    <p:sldId id="271" r:id="rId7"/>
    <p:sldId id="274" r:id="rId8"/>
    <p:sldId id="278" r:id="rId9"/>
    <p:sldId id="279" r:id="rId10"/>
    <p:sldId id="280" r:id="rId11"/>
    <p:sldId id="281" r:id="rId12"/>
    <p:sldId id="28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22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33" autoAdjust="0"/>
  </p:normalViewPr>
  <p:slideViewPr>
    <p:cSldViewPr>
      <p:cViewPr>
        <p:scale>
          <a:sx n="60" d="100"/>
          <a:sy n="60" d="100"/>
        </p:scale>
        <p:origin x="-165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2BF4-4685-4913-AB6C-977306018474}" type="datetimeFigureOut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8C1-5905-43E8-8B8D-B2EF3B80C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JP Putevi Srbije 02"/>
          <p:cNvPicPr>
            <a:picLocks noChangeAspect="1" noChangeArrowheads="1"/>
          </p:cNvPicPr>
          <p:nvPr/>
        </p:nvPicPr>
        <p:blipFill>
          <a:blip r:embed="rId2" cstate="print"/>
          <a:srcRect r="77759"/>
          <a:stretch>
            <a:fillRect/>
          </a:stretch>
        </p:blipFill>
        <p:spPr bwMode="auto">
          <a:xfrm>
            <a:off x="2928926" y="357166"/>
            <a:ext cx="3643338" cy="414340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4572008"/>
            <a:ext cx="73581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PUBLIC ENTERPRISE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ROADS OF SERBIA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rezentacija\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1" y="1171738"/>
            <a:ext cx="8439011" cy="55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26064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 and Rehabilitation Safety Project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2013-2017,</a:t>
            </a:r>
            <a:endParaRPr lang="sr-Latn-R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Prezentacija\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1" cy="56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26064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 and Rehabilitation Safety Project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2013-2017,</a:t>
            </a:r>
            <a:endParaRPr lang="sr-Latn-R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Prezentacija\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4" y="1628800"/>
            <a:ext cx="8668054" cy="35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26064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 and Rehabilitation Safety Project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2013-2017,</a:t>
            </a:r>
            <a:endParaRPr lang="sr-Latn-R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94151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  <a:b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5666" y="29406"/>
            <a:ext cx="4893938" cy="66857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785926"/>
            <a:ext cx="2286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ROAD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NETWORK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OF 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SERBIA</a:t>
            </a:r>
            <a:endParaRPr lang="en-U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357298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r-Latn-R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the level of service for road users through the new </a:t>
            </a:r>
            <a:r>
              <a:rPr lang="sr-Latn-C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sr-Latn-C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principle (Performance Based Contract)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r-Latn-R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traffic safety and environmental protection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r-Latn-R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contemporary information technologies in road  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Latn-R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r-Latn-R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Harmonization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legal and technical regulations for roads with 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Latn-R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standards</a:t>
            </a:r>
            <a:endParaRPr lang="sr-Latn-R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sr-Latn-R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Road Network Rehabilitation Program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28" y="428604"/>
            <a:ext cx="6143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KEY OBJECTIVE</a:t>
            </a:r>
            <a:endParaRPr lang="sr-Latn-C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BELGRADE BY PASS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8488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35846"/>
            <a:ext cx="79928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sr-Latn-R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BELGRADE BY PASS</a:t>
            </a:r>
          </a:p>
          <a:p>
            <a:endParaRPr lang="sr-Latn-RS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A1: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 and  interchange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Batajnica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works in progress</a:t>
            </a:r>
          </a:p>
          <a:p>
            <a:pPr marL="342900" indent="-342900">
              <a:buFont typeface="Wingdings" pitchFamily="2" charset="2"/>
              <a:buChar char="Ø"/>
            </a:pPr>
            <a:endParaRPr lang="sr-Latn-R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A2: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 and interchange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Dobanovci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works completed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sr-Latn-R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 B1- B3: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Dobanovci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Ostruznica</a:t>
            </a:r>
            <a:r>
              <a:rPr lang="sr-Latn-R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works in  progress</a:t>
            </a:r>
          </a:p>
          <a:p>
            <a:r>
              <a:rPr lang="sr-Latn-R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 4: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the “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Petlovo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Brdo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and “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Orlovača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sr-Latn-R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Interchanges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(phase II) -the public Bid opening for the </a:t>
            </a:r>
            <a:endParaRPr lang="sr-Latn-R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execution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works  on April 5th 2013, tender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evoluation</a:t>
            </a:r>
            <a:endParaRPr lang="sr-Latn-R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 B5: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Orlovača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road – works completed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Sectors B1- B3 </a:t>
            </a:r>
            <a:br>
              <a:rPr lang="sr-Latn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Latn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Dobanovci -Ostružnica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construction of Е-70/Е-75 motorway section from "</a:t>
            </a:r>
            <a:r>
              <a:rPr lang="en-US" dirty="0" err="1" smtClean="0">
                <a:solidFill>
                  <a:schemeClr val="bg1"/>
                </a:solidFill>
              </a:rPr>
              <a:t>Dobanovci</a:t>
            </a:r>
            <a:r>
              <a:rPr lang="en-US" dirty="0" smtClean="0">
                <a:solidFill>
                  <a:schemeClr val="bg1"/>
                </a:solidFill>
              </a:rPr>
              <a:t>" Interchange to bridge No.8 over the Sava river on sectors B1, B2 and a part of B3 of Belgrade Bypass (Phase II)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Phase II implies the construction of the left carriageway in the direction of </a:t>
            </a:r>
            <a:r>
              <a:rPr lang="en-US" dirty="0" err="1" smtClean="0">
                <a:solidFill>
                  <a:schemeClr val="bg1"/>
                </a:solidFill>
              </a:rPr>
              <a:t>chainage</a:t>
            </a:r>
            <a:r>
              <a:rPr lang="en-US" dirty="0" smtClean="0">
                <a:solidFill>
                  <a:schemeClr val="bg1"/>
                </a:solidFill>
              </a:rPr>
              <a:t> increase, i.e. from "</a:t>
            </a:r>
            <a:r>
              <a:rPr lang="en-US" dirty="0" err="1" smtClean="0">
                <a:solidFill>
                  <a:schemeClr val="bg1"/>
                </a:solidFill>
              </a:rPr>
              <a:t>Dobanovci</a:t>
            </a:r>
            <a:r>
              <a:rPr lang="en-US" dirty="0" smtClean="0">
                <a:solidFill>
                  <a:schemeClr val="bg1"/>
                </a:solidFill>
              </a:rPr>
              <a:t>" Interchange to bridge No.8, in total length of 10.055 km.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Contract for the execution of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works was signed on June 19, 2012 with Joint Venture "</a:t>
            </a:r>
            <a:r>
              <a:rPr lang="en-US" dirty="0" err="1" smtClean="0">
                <a:solidFill>
                  <a:schemeClr val="bg1"/>
                </a:solidFill>
              </a:rPr>
              <a:t>Ratko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Mitrović-Niskogradnja</a:t>
            </a:r>
            <a:r>
              <a:rPr lang="en-US" dirty="0" smtClean="0">
                <a:solidFill>
                  <a:schemeClr val="bg1"/>
                </a:solidFill>
              </a:rPr>
              <a:t>" LLC - CE "</a:t>
            </a:r>
            <a:r>
              <a:rPr lang="en-US" dirty="0" err="1" smtClean="0">
                <a:solidFill>
                  <a:schemeClr val="bg1"/>
                </a:solidFill>
              </a:rPr>
              <a:t>Planum</a:t>
            </a:r>
            <a:r>
              <a:rPr lang="en-US" dirty="0" smtClean="0">
                <a:solidFill>
                  <a:schemeClr val="bg1"/>
                </a:solidFill>
              </a:rPr>
              <a:t>" joint stock company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Road Network Rehabilitation Program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4" y="1628800"/>
            <a:ext cx="7144096" cy="512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Road Network Rehabilitation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first phase of NRNRP is expected to include about 50 - 55 sections totaling 1,125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sr-Latn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sr-Latn-R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40 sections, will be financed by RRSP </a:t>
            </a:r>
            <a:endParaRPr lang="sr-Latn-R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Latn-R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- 20 sections </a:t>
            </a:r>
            <a:r>
              <a:rPr lang="sr-Latn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be financed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EBRD Project. </a:t>
            </a:r>
            <a:endParaRPr lang="sr-Latn-R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r-Latn-R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Prezentacija\2013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1645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26064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 and Rehabilitation Safety Project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2013-2017,</a:t>
            </a:r>
            <a:endParaRPr lang="sr-Latn-R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866</TotalTime>
  <Words>355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   BELGRADE BY PASS</vt:lpstr>
      <vt:lpstr>PowerPoint Presentation</vt:lpstr>
      <vt:lpstr>Sectors B1- B3  Dobanovci -Ostružnica</vt:lpstr>
      <vt:lpstr>National Road Network Rehabilitation Program</vt:lpstr>
      <vt:lpstr>National Road Network Rehabilitation Program</vt:lpstr>
      <vt:lpstr>PowerPoint Presentation</vt:lpstr>
      <vt:lpstr>PowerPoint Presentation</vt:lpstr>
      <vt:lpstr>PowerPoint Presentation</vt:lpstr>
      <vt:lpstr>PowerPoint Presentation</vt:lpstr>
      <vt:lpstr>Thank you for your attention!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Ljerka.Ibrovic</dc:creator>
  <cp:lastModifiedBy>User</cp:lastModifiedBy>
  <cp:revision>129</cp:revision>
  <cp:lastPrinted>2013-04-12T08:57:48Z</cp:lastPrinted>
  <dcterms:created xsi:type="dcterms:W3CDTF">2010-03-04T13:44:45Z</dcterms:created>
  <dcterms:modified xsi:type="dcterms:W3CDTF">2013-04-12T11:20:27Z</dcterms:modified>
</cp:coreProperties>
</file>