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6" r:id="rId2"/>
    <p:sldMasterId id="2147483790" r:id="rId3"/>
    <p:sldMasterId id="2147483823" r:id="rId4"/>
    <p:sldMasterId id="2147483841" r:id="rId5"/>
  </p:sldMasterIdLst>
  <p:notesMasterIdLst>
    <p:notesMasterId r:id="rId39"/>
  </p:notesMasterIdLst>
  <p:handoutMasterIdLst>
    <p:handoutMasterId r:id="rId40"/>
  </p:handoutMasterIdLst>
  <p:sldIdLst>
    <p:sldId id="671" r:id="rId6"/>
    <p:sldId id="694" r:id="rId7"/>
    <p:sldId id="689" r:id="rId8"/>
    <p:sldId id="680" r:id="rId9"/>
    <p:sldId id="696" r:id="rId10"/>
    <p:sldId id="704" r:id="rId11"/>
    <p:sldId id="729" r:id="rId12"/>
    <p:sldId id="738" r:id="rId13"/>
    <p:sldId id="728" r:id="rId14"/>
    <p:sldId id="732" r:id="rId15"/>
    <p:sldId id="735" r:id="rId16"/>
    <p:sldId id="736" r:id="rId17"/>
    <p:sldId id="737" r:id="rId18"/>
    <p:sldId id="740" r:id="rId19"/>
    <p:sldId id="741" r:id="rId20"/>
    <p:sldId id="742" r:id="rId21"/>
    <p:sldId id="743" r:id="rId22"/>
    <p:sldId id="745" r:id="rId23"/>
    <p:sldId id="746" r:id="rId24"/>
    <p:sldId id="747" r:id="rId25"/>
    <p:sldId id="748" r:id="rId26"/>
    <p:sldId id="752" r:id="rId27"/>
    <p:sldId id="756" r:id="rId28"/>
    <p:sldId id="757" r:id="rId29"/>
    <p:sldId id="758" r:id="rId30"/>
    <p:sldId id="759" r:id="rId31"/>
    <p:sldId id="768" r:id="rId32"/>
    <p:sldId id="769" r:id="rId33"/>
    <p:sldId id="770" r:id="rId34"/>
    <p:sldId id="760" r:id="rId35"/>
    <p:sldId id="761" r:id="rId36"/>
    <p:sldId id="766" r:id="rId37"/>
    <p:sldId id="767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Pang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84"/>
    <a:srgbClr val="9C3022"/>
    <a:srgbClr val="005643"/>
    <a:srgbClr val="C79316"/>
    <a:srgbClr val="69913B"/>
    <a:srgbClr val="C5D3D7"/>
    <a:srgbClr val="5C3160"/>
    <a:srgbClr val="BDD1D8"/>
    <a:srgbClr val="028802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72" autoAdjust="0"/>
  </p:normalViewPr>
  <p:slideViewPr>
    <p:cSldViewPr snapToGrid="0">
      <p:cViewPr varScale="1">
        <p:scale>
          <a:sx n="107" d="100"/>
          <a:sy n="107" d="100"/>
        </p:scale>
        <p:origin x="-1734" y="-96"/>
      </p:cViewPr>
      <p:guideLst>
        <p:guide orient="horz" pos="2005"/>
        <p:guide pos="202"/>
        <p:guide pos="2878"/>
        <p:guide pos="2997"/>
        <p:guide pos="2766"/>
        <p:guide pos="5560"/>
        <p:guide pos="4868"/>
        <p:guide pos="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8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ISTANBUL1\Users$\NAhmadov\Other\Pitchbooks\CN3%20Pitchbook\FY%202012\Data%20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ISTANBUL1\Users$\NAhmadov\Other\Pitchbooks\CN3%20Pitchbook\FY%202012\Data%20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ISTANBUL1\Users$\NAhmadov\Other\Pitchbooks\CN3%20Pitchbook\Project%20extrac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ISTANBUL1\Users$\NAhmadov\Other\Pitchbooks\CN3%20Pitchbook\FY%202012\Data%20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ISTANBUL1\Users$\NAhmadov\Other\Pitchbooks\CN3%20Pitchbook\FY%202012\Data%20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ISTANBUL1\Users$\NAhmadov\Other\Pitchbooks\CN3%20Pitchbook\FY%202012\Data%20tab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ISTANBUL1\Users$\NAhmadov\Other\Pitchbooks\CN3%20Pitchbook\FY%202012\Data%20tabl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ISTANBUL1\Users$\NAhmadov\Other\Pitchbooks\CN3%20Pitchbook\FY%202012\Data%20tabl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CISTANBUL1\Users$\NAhmadov\Other\Pitchbooks\CN3%20Pitchbook\FY%202012\Data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358723615947732"/>
          <c:y val="0.16505511811023621"/>
          <c:w val="0.79557444389169218"/>
          <c:h val="0.688639763779527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5.529102409210445E-4"/>
                  <c:y val="-6.3103346456692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Latin America &amp; The Caribbean, </a:t>
                    </a:r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1.4759434297491297E-2"/>
                  <c:y val="-3.6015009842519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Middle </a:t>
                    </a:r>
                    <a:r>
                      <a:rPr lang="en-US" dirty="0"/>
                      <a:t>East &amp; North Africa, </a:t>
                    </a:r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4.1578281572027566E-2"/>
                  <c:y val="-2.7861220472441169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1.9046265368488533E-3"/>
                  <c:y val="2.56171259842520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East Asia and The Pacific, </a:t>
                    </a:r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4.8643877478501886E-2"/>
                  <c:y val="-3.3343503937007864E-2"/>
                </c:manualLayout>
              </c:layout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Europe and Central Asia</a:t>
                    </a:r>
                    <a:r>
                      <a:rPr lang="en-US"/>
                      <a:t>, </a:t>
                    </a:r>
                    <a:r>
                      <a:rPr lang="en-US" smtClean="0"/>
                      <a:t>17%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Global</a:t>
                    </a:r>
                    <a:r>
                      <a:rPr lang="en-US"/>
                      <a:t>, </a:t>
                    </a:r>
                    <a:r>
                      <a:rPr lang="en-US" smtClean="0"/>
                      <a:t>2%</a:t>
                    </a:r>
                    <a:endParaRPr lang="en-US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Sheet1!$A$2:$A$8</c:f>
              <c:strCache>
                <c:ptCount val="7"/>
                <c:pt idx="0">
                  <c:v>Latin America &amp; The Caribbean</c:v>
                </c:pt>
                <c:pt idx="1">
                  <c:v>Middle East &amp; North Africa</c:v>
                </c:pt>
                <c:pt idx="2">
                  <c:v>Sub-Saharan Africa</c:v>
                </c:pt>
                <c:pt idx="3">
                  <c:v>East Asia and The Pacific</c:v>
                </c:pt>
                <c:pt idx="4">
                  <c:v>South Asia</c:v>
                </c:pt>
                <c:pt idx="5">
                  <c:v>Europe and Central Asia</c:v>
                </c:pt>
                <c:pt idx="6">
                  <c:v>Global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0.30000000000000032</c:v>
                </c:pt>
                <c:pt idx="1">
                  <c:v>0.21000000000000021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0.12000000000000002</c:v>
                </c:pt>
                <c:pt idx="5">
                  <c:v>7.0000000000000021E-2</c:v>
                </c:pt>
                <c:pt idx="6">
                  <c:v>3.0000000000000002E-2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0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719860017497821"/>
          <c:y val="5.4952666765710902E-2"/>
          <c:w val="0.65393635170603659"/>
          <c:h val="0.71069309166543004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  <c:showPercent val="1"/>
            <c:showLeaderLines val="1"/>
          </c:dLbls>
          <c:cat>
            <c:strRef>
              <c:f>'Water Portf'!$C$13</c:f>
              <c:strCache>
                <c:ptCount val="1"/>
                <c:pt idx="0">
                  <c:v>Water and Wastewater Utilities</c:v>
                </c:pt>
              </c:strCache>
            </c:strRef>
          </c:cat>
          <c:val>
            <c:numRef>
              <c:f>'Water Portf'!$I$13</c:f>
              <c:numCache>
                <c:formatCode>#,###,,\ "mln"</c:formatCode>
                <c:ptCount val="1"/>
                <c:pt idx="0">
                  <c:v>211474263.87</c:v>
                </c:pt>
              </c:numCache>
            </c:numRef>
          </c:val>
        </c:ser>
        <c:firstSliceAng val="282"/>
      </c:pieChart>
    </c:plotArea>
    <c:legend>
      <c:legendPos val="b"/>
      <c:layout>
        <c:manualLayout>
          <c:xMode val="edge"/>
          <c:yMode val="edge"/>
          <c:x val="0.05"/>
          <c:y val="0.88918747456033231"/>
          <c:w val="0.68055555555555569"/>
          <c:h val="8.9422151108116812E-2"/>
        </c:manualLayout>
      </c:layout>
      <c:txPr>
        <a:bodyPr/>
        <a:lstStyle/>
        <a:p>
          <a:pPr rtl="0">
            <a:defRPr sz="12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186557422856783"/>
          <c:y val="6.902668103564033E-2"/>
          <c:w val="0.71903619867721857"/>
          <c:h val="0.64023723187610981"/>
        </c:manualLayout>
      </c:layout>
      <c:pieChart>
        <c:varyColors val="1"/>
        <c:ser>
          <c:idx val="0"/>
          <c:order val="0"/>
          <c:dLbls>
            <c:numFmt formatCode="0.0%" sourceLinked="0"/>
            <c:txPr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bestFit"/>
            <c:showPercent val="1"/>
            <c:showLeaderLines val="1"/>
          </c:dLbls>
          <c:cat>
            <c:strRef>
              <c:f>'EMENA Infra Portf'!$B$4:$B$11</c:f>
              <c:strCache>
                <c:ptCount val="8"/>
                <c:pt idx="0">
                  <c:v>Electric Power</c:v>
                </c:pt>
                <c:pt idx="1">
                  <c:v>Transportation &amp; Warehousing</c:v>
                </c:pt>
                <c:pt idx="2">
                  <c:v>Telecom/Media</c:v>
                </c:pt>
                <c:pt idx="3">
                  <c:v>Oil and Gas</c:v>
                </c:pt>
                <c:pt idx="4">
                  <c:v>Utilities</c:v>
                </c:pt>
                <c:pt idx="5">
                  <c:v>Mining</c:v>
                </c:pt>
                <c:pt idx="6">
                  <c:v>Other Infra Sectors</c:v>
                </c:pt>
                <c:pt idx="7">
                  <c:v>IT</c:v>
                </c:pt>
              </c:strCache>
            </c:strRef>
          </c:cat>
          <c:val>
            <c:numRef>
              <c:f>'EMENA Infra Portf'!$C$4:$C$11</c:f>
              <c:numCache>
                <c:formatCode>#,###,,\ "mln"</c:formatCode>
                <c:ptCount val="8"/>
                <c:pt idx="0">
                  <c:v>991048985.58000004</c:v>
                </c:pt>
                <c:pt idx="1">
                  <c:v>913829115.37</c:v>
                </c:pt>
                <c:pt idx="2">
                  <c:v>262195841.81</c:v>
                </c:pt>
                <c:pt idx="3">
                  <c:v>246253378.06999999</c:v>
                </c:pt>
                <c:pt idx="4">
                  <c:v>211474263.87</c:v>
                </c:pt>
                <c:pt idx="5">
                  <c:v>59377306.270000003</c:v>
                </c:pt>
                <c:pt idx="6">
                  <c:v>57061606.07</c:v>
                </c:pt>
                <c:pt idx="7">
                  <c:v>13910522.470000004</c:v>
                </c:pt>
              </c:numCache>
            </c:numRef>
          </c:val>
        </c:ser>
        <c:firstSliceAng val="314"/>
      </c:pieChart>
    </c:plotArea>
    <c:legend>
      <c:legendPos val="b"/>
      <c:layout>
        <c:manualLayout>
          <c:xMode val="edge"/>
          <c:yMode val="edge"/>
          <c:x val="2.5454825481778222E-2"/>
          <c:y val="0.78326332613606109"/>
          <c:w val="0.96323636807012758"/>
          <c:h val="0.15524507472761007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666511513647086"/>
          <c:y val="8.6594537278850796E-3"/>
          <c:w val="0.59593085347090269"/>
          <c:h val="0.60336141274111565"/>
        </c:manualLayout>
      </c:layout>
      <c:pieChart>
        <c:varyColors val="1"/>
        <c:dLbls>
          <c:showVal val="1"/>
        </c:dLbls>
        <c:firstSliceAng val="82"/>
      </c:pieChart>
    </c:plotArea>
    <c:legend>
      <c:legendPos val="b"/>
      <c:layout/>
      <c:txPr>
        <a:bodyPr/>
        <a:lstStyle/>
        <a:p>
          <a:pPr rtl="0">
            <a:defRPr sz="10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315944881889791"/>
          <c:y val="7.1916736214424834E-2"/>
          <c:w val="0.56034776902887162"/>
          <c:h val="0.61973946805036462"/>
        </c:manualLayout>
      </c:layout>
      <c:pieChart>
        <c:varyColors val="1"/>
        <c:ser>
          <c:idx val="1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'Global Power portf'!$B$4:$B$10</c:f>
              <c:strCache>
                <c:ptCount val="7"/>
                <c:pt idx="0">
                  <c:v>Renewable Energy Generation</c:v>
                </c:pt>
                <c:pt idx="1">
                  <c:v>Thermal Power Generation</c:v>
                </c:pt>
                <c:pt idx="2">
                  <c:v>Electric Power Distribution</c:v>
                </c:pt>
                <c:pt idx="3">
                  <c:v>Integrated Utilities</c:v>
                </c:pt>
                <c:pt idx="4">
                  <c:v>Other (Including Holding Companies)</c:v>
                </c:pt>
                <c:pt idx="5">
                  <c:v>Electric Power Transmission</c:v>
                </c:pt>
                <c:pt idx="6">
                  <c:v>Energy Efficiency</c:v>
                </c:pt>
              </c:strCache>
            </c:strRef>
          </c:cat>
          <c:val>
            <c:numRef>
              <c:f>'Global Power portf'!$D$4:$D$10</c:f>
              <c:numCache>
                <c:formatCode>#,###,,\ "mln"</c:formatCode>
                <c:ptCount val="7"/>
                <c:pt idx="0">
                  <c:v>1672614543.6899996</c:v>
                </c:pt>
                <c:pt idx="1">
                  <c:v>982854300.83999896</c:v>
                </c:pt>
                <c:pt idx="2">
                  <c:v>271384209.26999974</c:v>
                </c:pt>
                <c:pt idx="3">
                  <c:v>183239088.25999999</c:v>
                </c:pt>
                <c:pt idx="4">
                  <c:v>94672186.560000002</c:v>
                </c:pt>
                <c:pt idx="5">
                  <c:v>94266662.269999996</c:v>
                </c:pt>
                <c:pt idx="6">
                  <c:v>28333334.600000001</c:v>
                </c:pt>
              </c:numCache>
            </c:numRef>
          </c:val>
        </c:ser>
        <c:firstSliceAng val="89"/>
      </c:pieChart>
    </c:plotArea>
    <c:legend>
      <c:legendPos val="b"/>
      <c:layout>
        <c:manualLayout>
          <c:xMode val="edge"/>
          <c:yMode val="edge"/>
          <c:x val="5.2890201224847187E-2"/>
          <c:y val="0.71763827908608346"/>
          <c:w val="0.74421959755030664"/>
          <c:h val="0.2636701863879925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742344706911641"/>
          <c:y val="2.9749818296116996E-2"/>
          <c:w val="0.53404221347331782"/>
          <c:h val="0.51995974298031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Percent val="1"/>
            <c:showLeaderLines val="1"/>
          </c:dLbls>
          <c:cat>
            <c:strRef>
              <c:f>'TMT Portf'!$C$10:$C$17</c:f>
              <c:strCache>
                <c:ptCount val="8"/>
                <c:pt idx="0">
                  <c:v>Mobile Telephony</c:v>
                </c:pt>
                <c:pt idx="1">
                  <c:v>Satellite , TV &amp; Radio</c:v>
                </c:pt>
                <c:pt idx="2">
                  <c:v>Professional, Scientific and Technical Services</c:v>
                </c:pt>
                <c:pt idx="3">
                  <c:v>Cable and Broadband</c:v>
                </c:pt>
                <c:pt idx="4">
                  <c:v>Software</c:v>
                </c:pt>
                <c:pt idx="5">
                  <c:v>Fixed Telephony</c:v>
                </c:pt>
                <c:pt idx="6">
                  <c:v>Switching, switches</c:v>
                </c:pt>
                <c:pt idx="7">
                  <c:v>Other</c:v>
                </c:pt>
              </c:strCache>
            </c:strRef>
          </c:cat>
          <c:val>
            <c:numRef>
              <c:f>'TMT Portf'!$D$10:$D$17</c:f>
              <c:numCache>
                <c:formatCode>#,##0</c:formatCode>
                <c:ptCount val="8"/>
                <c:pt idx="0">
                  <c:v>777581759.51999998</c:v>
                </c:pt>
                <c:pt idx="1">
                  <c:v>285727756.19999999</c:v>
                </c:pt>
                <c:pt idx="2">
                  <c:v>46465037.550000004</c:v>
                </c:pt>
                <c:pt idx="3">
                  <c:v>45978953.410000004</c:v>
                </c:pt>
                <c:pt idx="4">
                  <c:v>38459976.390000001</c:v>
                </c:pt>
                <c:pt idx="5">
                  <c:v>25768533.699999999</c:v>
                </c:pt>
                <c:pt idx="6">
                  <c:v>10225761.880000006</c:v>
                </c:pt>
                <c:pt idx="7">
                  <c:v>29086379.66</c:v>
                </c:pt>
              </c:numCache>
            </c:numRef>
          </c:val>
        </c:ser>
        <c:firstSliceAng val="305"/>
      </c:pieChart>
    </c:plotArea>
    <c:legend>
      <c:legendPos val="b"/>
      <c:layout>
        <c:manualLayout>
          <c:xMode val="edge"/>
          <c:yMode val="edge"/>
          <c:x val="0.1028895450568679"/>
          <c:y val="0.58039032021357762"/>
          <c:w val="0.8414431321084892"/>
          <c:h val="0.36383601866082382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378463993487588"/>
          <c:y val="3.5289861965617481E-2"/>
          <c:w val="0.61529744302324263"/>
          <c:h val="0.54941711073994315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Percent val="1"/>
            <c:showLeaderLines val="1"/>
          </c:dLbls>
          <c:cat>
            <c:strRef>
              <c:f>'TMT Portf'!$H$10:$H$15</c:f>
              <c:strCache>
                <c:ptCount val="6"/>
                <c:pt idx="0">
                  <c:v>Mobile Telephony</c:v>
                </c:pt>
                <c:pt idx="1">
                  <c:v>Fixed Telephony</c:v>
                </c:pt>
                <c:pt idx="2">
                  <c:v>Software</c:v>
                </c:pt>
                <c:pt idx="3">
                  <c:v>Content (B2C Companies)</c:v>
                </c:pt>
                <c:pt idx="4">
                  <c:v>Internet Access Providers &amp; Datacenters</c:v>
                </c:pt>
                <c:pt idx="5">
                  <c:v>Other</c:v>
                </c:pt>
              </c:strCache>
            </c:strRef>
          </c:cat>
          <c:val>
            <c:numRef>
              <c:f>'TMT Portf'!$I$10:$I$15</c:f>
              <c:numCache>
                <c:formatCode>#,##0</c:formatCode>
                <c:ptCount val="6"/>
                <c:pt idx="0">
                  <c:v>249958957.94</c:v>
                </c:pt>
                <c:pt idx="1">
                  <c:v>9936883.8699999992</c:v>
                </c:pt>
                <c:pt idx="2">
                  <c:v>7683908.2700000014</c:v>
                </c:pt>
                <c:pt idx="3">
                  <c:v>3515843.9499999997</c:v>
                </c:pt>
                <c:pt idx="4">
                  <c:v>2170846.25</c:v>
                </c:pt>
                <c:pt idx="5">
                  <c:v>2839924</c:v>
                </c:pt>
              </c:numCache>
            </c:numRef>
          </c:val>
        </c:ser>
        <c:firstSliceAng val="261"/>
      </c:pieChart>
    </c:plotArea>
    <c:legend>
      <c:legendPos val="b"/>
      <c:layout>
        <c:manualLayout>
          <c:xMode val="edge"/>
          <c:yMode val="edge"/>
          <c:x val="6.7688101487314078E-2"/>
          <c:y val="0.60810519897134052"/>
          <c:w val="0.9035124671915995"/>
          <c:h val="0.36808526206951514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1469860017497824"/>
          <c:y val="6.635807514912731E-2"/>
          <c:w val="0.58726968503936783"/>
          <c:h val="0.68586223068701768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'Transport Portf'!$C$11:$C$13</c:f>
              <c:strCache>
                <c:ptCount val="3"/>
                <c:pt idx="0">
                  <c:v>Transport Service</c:v>
                </c:pt>
                <c:pt idx="1">
                  <c:v>Common Carriers</c:v>
                </c:pt>
                <c:pt idx="2">
                  <c:v>Warehousing &amp; Storage</c:v>
                </c:pt>
              </c:strCache>
            </c:strRef>
          </c:cat>
          <c:val>
            <c:numRef>
              <c:f>'Transport Portf'!$D$11:$D$13</c:f>
              <c:numCache>
                <c:formatCode>#,###,,\ "mln"</c:formatCode>
                <c:ptCount val="3"/>
                <c:pt idx="0">
                  <c:v>1132840284.53</c:v>
                </c:pt>
                <c:pt idx="1">
                  <c:v>637038651.33999896</c:v>
                </c:pt>
                <c:pt idx="2">
                  <c:v>100424777.47</c:v>
                </c:pt>
              </c:numCache>
            </c:numRef>
          </c:val>
        </c:ser>
        <c:firstSliceAng val="256"/>
      </c:pieChart>
    </c:plotArea>
    <c:legend>
      <c:legendPos val="b"/>
      <c:layout>
        <c:manualLayout>
          <c:xMode val="edge"/>
          <c:yMode val="edge"/>
          <c:x val="0.16388888888888889"/>
          <c:y val="0.81032381307366164"/>
          <c:w val="0.55833333333333335"/>
          <c:h val="0.16600754787308392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1469860017497824"/>
          <c:y val="6.635807514912731E-2"/>
          <c:w val="0.58726968503936738"/>
          <c:h val="0.68586223068701768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'Transport Portf'!$H$11:$H$13</c:f>
              <c:strCache>
                <c:ptCount val="3"/>
                <c:pt idx="0">
                  <c:v>Transport Service</c:v>
                </c:pt>
                <c:pt idx="1">
                  <c:v>Common Carriers</c:v>
                </c:pt>
                <c:pt idx="2">
                  <c:v>Warehousing &amp; Storage</c:v>
                </c:pt>
              </c:strCache>
            </c:strRef>
          </c:cat>
          <c:val>
            <c:numRef>
              <c:f>'Transport Portf'!$I$11:$I$13</c:f>
              <c:numCache>
                <c:formatCode>#,###,,\ "mln"</c:formatCode>
                <c:ptCount val="3"/>
                <c:pt idx="0">
                  <c:v>511149758.72000003</c:v>
                </c:pt>
                <c:pt idx="1">
                  <c:v>320474089.89999974</c:v>
                </c:pt>
                <c:pt idx="2">
                  <c:v>82205266.75</c:v>
                </c:pt>
              </c:numCache>
            </c:numRef>
          </c:val>
        </c:ser>
        <c:firstSliceAng val="256"/>
      </c:pieChart>
    </c:plotArea>
    <c:legend>
      <c:legendPos val="b"/>
      <c:layout>
        <c:manualLayout>
          <c:xMode val="edge"/>
          <c:yMode val="edge"/>
          <c:x val="0.16388888888888889"/>
          <c:y val="0.81032381307366164"/>
          <c:w val="0.55833333333333335"/>
          <c:h val="0.16600754787308392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775415573053371"/>
          <c:y val="9.2658607265169945E-2"/>
          <c:w val="0.65671412948381602"/>
          <c:h val="0.70309914234698501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'Water Portf'!$C$13:$C$14</c:f>
              <c:strCache>
                <c:ptCount val="2"/>
                <c:pt idx="0">
                  <c:v>Water and Wastewater Utilities</c:v>
                </c:pt>
                <c:pt idx="1">
                  <c:v>Waste Treatment and Management</c:v>
                </c:pt>
              </c:strCache>
            </c:strRef>
          </c:cat>
          <c:val>
            <c:numRef>
              <c:f>'Water Portf'!$D$13:$D$14</c:f>
              <c:numCache>
                <c:formatCode>#,###,,\ "mln"</c:formatCode>
                <c:ptCount val="2"/>
                <c:pt idx="0">
                  <c:v>439800885.64999998</c:v>
                </c:pt>
                <c:pt idx="1">
                  <c:v>18790332.379999999</c:v>
                </c:pt>
              </c:numCache>
            </c:numRef>
          </c:val>
        </c:ser>
        <c:firstSliceAng val="282"/>
      </c:pieChart>
    </c:plotArea>
    <c:legend>
      <c:legendPos val="b"/>
      <c:layout>
        <c:manualLayout>
          <c:xMode val="edge"/>
          <c:yMode val="edge"/>
          <c:x val="0.05"/>
          <c:y val="0.88918747456033231"/>
          <c:w val="0.68055555555555569"/>
          <c:h val="8.9422151108116812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61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defTabSz="93087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1" y="0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 defTabSz="93087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221"/>
            <a:ext cx="3038161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defTabSz="93087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1" y="8832221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 defTabSz="93087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F816F7-628A-4236-8E3F-FD414DE0D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61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defTabSz="93087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41" y="0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 defTabSz="93087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9" y="4416113"/>
            <a:ext cx="5142244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2221"/>
            <a:ext cx="3038161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defTabSz="93087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41" y="8832221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 defTabSz="93087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00ED79-389A-4DB4-ADFF-BDC980D0D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3844" y="8830621"/>
            <a:ext cx="3036556" cy="46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49" tIns="43775" rIns="87549" bIns="43775" anchor="b"/>
          <a:lstStyle/>
          <a:p>
            <a:pPr algn="r" defTabSz="876397">
              <a:spcBef>
                <a:spcPct val="0"/>
              </a:spcBef>
              <a:buNone/>
            </a:pPr>
            <a:fld id="{BBEEA8CB-C59F-48B6-A874-27A341A2E40A}" type="slidenum">
              <a:rPr lang="en-US" sz="1100">
                <a:latin typeface="Times New Roman" pitchFamily="18" charset="0"/>
              </a:rPr>
              <a:pPr algn="r" defTabSz="876397">
                <a:spcBef>
                  <a:spcPct val="0"/>
                </a:spcBef>
                <a:buNone/>
              </a:pPr>
              <a:t>1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3437" cy="3484563"/>
          </a:xfrm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4079" y="4414511"/>
            <a:ext cx="5142244" cy="4184020"/>
          </a:xfrm>
          <a:noFill/>
          <a:ln/>
        </p:spPr>
        <p:txBody>
          <a:bodyPr lIns="87549" tIns="43775" rIns="87549" bIns="4377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73517" y="8831264"/>
            <a:ext cx="3036887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726" tIns="43363" rIns="86726" bIns="43363" anchor="b"/>
          <a:lstStyle/>
          <a:p>
            <a:pPr algn="r" defTabSz="867936"/>
            <a:fld id="{480F73F4-84B3-4A18-B418-30977F569CC0}" type="slidenum">
              <a:rPr lang="en-US" sz="1100">
                <a:latin typeface="Times New Roman" pitchFamily="18" charset="0"/>
              </a:rPr>
              <a:pPr algn="r" defTabSz="867936"/>
              <a:t>28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0ED79-389A-4DB4-ADFF-BDC980D0D7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3844" y="8830621"/>
            <a:ext cx="3036556" cy="46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39" tIns="43769" rIns="87539" bIns="43769" anchor="b"/>
          <a:lstStyle/>
          <a:p>
            <a:pPr algn="r" defTabSz="876288">
              <a:spcBef>
                <a:spcPct val="0"/>
              </a:spcBef>
              <a:buNone/>
            </a:pPr>
            <a:fld id="{14936890-2AC1-4ED1-A772-47B166DE9114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76288">
                <a:spcBef>
                  <a:spcPct val="0"/>
                </a:spcBef>
                <a:buNone/>
              </a:pPr>
              <a:t>33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9" y="4414511"/>
            <a:ext cx="5142244" cy="4184020"/>
          </a:xfrm>
          <a:noFill/>
          <a:ln/>
        </p:spPr>
        <p:txBody>
          <a:bodyPr lIns="87539" tIns="43769" rIns="87539" bIns="4376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3844" y="8830621"/>
            <a:ext cx="3036556" cy="46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39" tIns="43769" rIns="87539" bIns="43769" anchor="b"/>
          <a:lstStyle/>
          <a:p>
            <a:pPr algn="r" defTabSz="876288">
              <a:spcBef>
                <a:spcPct val="0"/>
              </a:spcBef>
              <a:buNone/>
            </a:pPr>
            <a:fld id="{14936890-2AC1-4ED1-A772-47B166DE9114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76288">
                <a:spcBef>
                  <a:spcPct val="0"/>
                </a:spcBef>
                <a:buNone/>
              </a:pPr>
              <a:t>2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9" y="4414511"/>
            <a:ext cx="5142244" cy="4184020"/>
          </a:xfrm>
          <a:noFill/>
          <a:ln/>
        </p:spPr>
        <p:txBody>
          <a:bodyPr lIns="87539" tIns="43769" rIns="87539" bIns="4376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973516" y="8831264"/>
            <a:ext cx="3036887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30" tIns="43765" rIns="87530" bIns="43765" anchor="b"/>
          <a:lstStyle/>
          <a:p>
            <a:pPr algn="r" defTabSz="875986">
              <a:spcBef>
                <a:spcPct val="0"/>
              </a:spcBef>
              <a:buNone/>
            </a:pPr>
            <a:fld id="{FDB41281-E751-4CB5-96C8-8A49A706E4FB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75986">
                <a:spcBef>
                  <a:spcPct val="0"/>
                </a:spcBef>
                <a:buNone/>
              </a:pPr>
              <a:t>3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6612" cy="34861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2" y="4414839"/>
            <a:ext cx="5143499" cy="4183062"/>
          </a:xfrm>
          <a:noFill/>
          <a:ln/>
        </p:spPr>
        <p:txBody>
          <a:bodyPr lIns="87530" tIns="43765" rIns="87530" bIns="437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0ED79-389A-4DB4-ADFF-BDC980D0D7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0ED79-389A-4DB4-ADFF-BDC980D0D7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3844" y="8830621"/>
            <a:ext cx="3036556" cy="46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39" tIns="43769" rIns="87539" bIns="43769" anchor="b"/>
          <a:lstStyle/>
          <a:p>
            <a:pPr algn="r" defTabSz="876288">
              <a:spcBef>
                <a:spcPct val="0"/>
              </a:spcBef>
              <a:buNone/>
            </a:pPr>
            <a:fld id="{14936890-2AC1-4ED1-A772-47B166DE9114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76288">
                <a:spcBef>
                  <a:spcPct val="0"/>
                </a:spcBef>
                <a:buNone/>
              </a:pPr>
              <a:t>7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9" y="4414511"/>
            <a:ext cx="5142244" cy="4184020"/>
          </a:xfrm>
          <a:noFill/>
          <a:ln/>
        </p:spPr>
        <p:txBody>
          <a:bodyPr lIns="87539" tIns="43769" rIns="87539" bIns="4376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3434" y="8831136"/>
            <a:ext cx="3036966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792" tIns="43395" rIns="86792" bIns="43395" anchor="b"/>
          <a:lstStyle/>
          <a:p>
            <a:pPr algn="r" defTabSz="868236"/>
            <a:fld id="{738270CD-988A-412E-86FD-0F3E65FBE629}" type="slidenum">
              <a:rPr lang="en-US" sz="1100">
                <a:latin typeface="Times New Roman" pitchFamily="18" charset="0"/>
              </a:rPr>
              <a:pPr algn="r" defTabSz="868236"/>
              <a:t>18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6792" tIns="43395" rIns="86792" bIns="4339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0088"/>
            <a:ext cx="4645025" cy="348456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77" y="4414510"/>
            <a:ext cx="5145454" cy="418242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/>
          </a:p>
        </p:txBody>
      </p:sp>
      <p:grpSp>
        <p:nvGrpSpPr>
          <p:cNvPr id="4" name="Group 1426"/>
          <p:cNvGrpSpPr>
            <a:grpSpLocks/>
          </p:cNvGrpSpPr>
          <p:nvPr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</p:grpSp>
      <p:sp>
        <p:nvSpPr>
          <p:cNvPr id="258" name="Rectangle 1680"/>
          <p:cNvSpPr>
            <a:spLocks noChangeArrowheads="1"/>
          </p:cNvSpPr>
          <p:nvPr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259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260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grpSp>
        <p:nvGrpSpPr>
          <p:cNvPr id="261" name="Group 1684"/>
          <p:cNvGrpSpPr>
            <a:grpSpLocks/>
          </p:cNvGrpSpPr>
          <p:nvPr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2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63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</p:grpSp>
      <p:sp>
        <p:nvSpPr>
          <p:cNvPr id="264" name="Rectangle 1034"/>
          <p:cNvSpPr>
            <a:spLocks noChangeArrowheads="1"/>
          </p:cNvSpPr>
          <p:nvPr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0A99622-BFB8-4292-8A60-39DE35E60174}" type="datetime1">
              <a:rPr lang="en-US" smtClean="0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32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325" name="Straight Connector 36"/>
          <p:cNvCxnSpPr>
            <a:cxnSpLocks noChangeShapeType="1"/>
          </p:cNvCxnSpPr>
          <p:nvPr userDrawn="1"/>
        </p:nvCxnSpPr>
        <p:spPr bwMode="auto">
          <a:xfrm flipV="1">
            <a:off x="4757738" y="3114675"/>
            <a:ext cx="4068762" cy="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336" name="Content Placeholder 335"/>
          <p:cNvSpPr>
            <a:spLocks noGrp="1"/>
          </p:cNvSpPr>
          <p:nvPr>
            <p:ph sz="quarter" idx="12"/>
          </p:nvPr>
        </p:nvSpPr>
        <p:spPr>
          <a:xfrm>
            <a:off x="4757738" y="2600325"/>
            <a:ext cx="4068762" cy="466725"/>
          </a:xfrm>
        </p:spPr>
        <p:txBody>
          <a:bodyPr/>
          <a:lstStyle>
            <a:lvl1pPr>
              <a:buNone/>
              <a:defRPr sz="2600" b="1" i="0" baseline="0">
                <a:solidFill>
                  <a:srgbClr val="005C84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37" name="Content Placeholder 335"/>
          <p:cNvSpPr>
            <a:spLocks noGrp="1"/>
          </p:cNvSpPr>
          <p:nvPr>
            <p:ph sz="quarter" idx="13"/>
          </p:nvPr>
        </p:nvSpPr>
        <p:spPr>
          <a:xfrm>
            <a:off x="4757738" y="3133725"/>
            <a:ext cx="4068762" cy="466725"/>
          </a:xfrm>
        </p:spPr>
        <p:txBody>
          <a:bodyPr/>
          <a:lstStyle>
            <a:lvl1pPr>
              <a:buNone/>
              <a:defRPr sz="1800" b="0" i="0" baseline="0">
                <a:solidFill>
                  <a:srgbClr val="005C84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9CAA7-537C-4AB3-B831-BE34696532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7C5B-76E3-4018-A27E-007313AF8E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9347A-F130-4531-800B-8EF36422F6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2B6D3-9826-4DB0-95BC-266E77BC14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7B377-4590-49F0-A8CF-3C8B128814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A27D0-EE45-4B69-B05C-7E488DF45C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F667A-AF07-445B-ACC4-2C3CD156AF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EECAA-D8B6-4EB2-A6BF-D420E9C62F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D72F4-35A1-4B7C-BF61-7605DA64F6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9000"/>
            <a:ext cx="77724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PDAC 2008       </a:t>
            </a:r>
            <a:fld id="{33CD3A85-3856-4D8E-BF2B-B7F5884D7E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26"/>
          <p:cNvGrpSpPr>
            <a:grpSpLocks/>
          </p:cNvGrpSpPr>
          <p:nvPr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</p:grpSp>
      <p:sp>
        <p:nvSpPr>
          <p:cNvPr id="259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260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grpSp>
        <p:nvGrpSpPr>
          <p:cNvPr id="4" name="Group 1684"/>
          <p:cNvGrpSpPr>
            <a:grpSpLocks/>
          </p:cNvGrpSpPr>
          <p:nvPr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2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63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</p:grpSp>
      <p:sp>
        <p:nvSpPr>
          <p:cNvPr id="264" name="Rectangle 1034"/>
          <p:cNvSpPr>
            <a:spLocks noChangeArrowheads="1"/>
          </p:cNvSpPr>
          <p:nvPr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0A99622-BFB8-4292-8A60-39DE35E60174}" type="datetime1">
              <a:rPr lang="en-US" smtClean="0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32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325" name="Straight Connector 36"/>
          <p:cNvCxnSpPr>
            <a:cxnSpLocks noChangeShapeType="1"/>
          </p:cNvCxnSpPr>
          <p:nvPr userDrawn="1"/>
        </p:nvCxnSpPr>
        <p:spPr bwMode="auto">
          <a:xfrm>
            <a:off x="1419225" y="3182938"/>
            <a:ext cx="6308725" cy="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326" name="Rectangle 80"/>
          <p:cNvSpPr>
            <a:spLocks noChangeArrowheads="1"/>
          </p:cNvSpPr>
          <p:nvPr userDrawn="1"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27" name="Rectangle 81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pic>
        <p:nvPicPr>
          <p:cNvPr id="329" name="Picture 82" descr="IFC_Wt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" name="Freeform 84"/>
          <p:cNvSpPr>
            <a:spLocks/>
          </p:cNvSpPr>
          <p:nvPr userDrawn="1"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331" name="Freeform 85"/>
          <p:cNvSpPr>
            <a:spLocks/>
          </p:cNvSpPr>
          <p:nvPr userDrawn="1"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grpSp>
        <p:nvGrpSpPr>
          <p:cNvPr id="332" name="Group 86"/>
          <p:cNvGrpSpPr>
            <a:grpSpLocks/>
          </p:cNvGrpSpPr>
          <p:nvPr userDrawn="1"/>
        </p:nvGrpSpPr>
        <p:grpSpPr bwMode="auto">
          <a:xfrm flipH="1">
            <a:off x="8159750" y="6132513"/>
            <a:ext cx="990600" cy="730250"/>
            <a:chOff x="0" y="2744"/>
            <a:chExt cx="1740" cy="1576"/>
          </a:xfrm>
        </p:grpSpPr>
        <p:sp>
          <p:nvSpPr>
            <p:cNvPr id="333" name="Freeform 87"/>
            <p:cNvSpPr>
              <a:spLocks/>
            </p:cNvSpPr>
            <p:nvPr userDrawn="1"/>
          </p:nvSpPr>
          <p:spPr bwMode="auto">
            <a:xfrm>
              <a:off x="647" y="2744"/>
              <a:ext cx="1093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34" name="Freeform 88"/>
            <p:cNvSpPr>
              <a:spLocks noEditPoints="1"/>
            </p:cNvSpPr>
            <p:nvPr userDrawn="1"/>
          </p:nvSpPr>
          <p:spPr bwMode="auto">
            <a:xfrm>
              <a:off x="0" y="2744"/>
              <a:ext cx="1400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</p:grpSp>
      <p:sp>
        <p:nvSpPr>
          <p:cNvPr id="3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58FC6D-0FE1-41FD-9424-81F25FCA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1" name="Title 1"/>
          <p:cNvSpPr>
            <a:spLocks noGrp="1"/>
          </p:cNvSpPr>
          <p:nvPr>
            <p:ph type="title"/>
          </p:nvPr>
        </p:nvSpPr>
        <p:spPr>
          <a:xfrm>
            <a:off x="315912" y="2619376"/>
            <a:ext cx="8505825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676400"/>
            <a:ext cx="8502650" cy="4295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448F-A75A-4104-8440-358A1CCF8E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BFC8-DD49-46E6-B9FA-AB0DC48F94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3850" y="1235075"/>
            <a:ext cx="4067175" cy="327025"/>
          </a:xfrm>
        </p:spPr>
        <p:txBody>
          <a:bodyPr/>
          <a:lstStyle>
            <a:lvl1pPr>
              <a:buNone/>
              <a:defRPr sz="1400" b="0" u="sng" baseline="0">
                <a:solidFill>
                  <a:srgbClr val="005C84"/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 userDrawn="1"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grpSp>
        <p:nvGrpSpPr>
          <p:cNvPr id="2" name="Group 1426"/>
          <p:cNvGrpSpPr>
            <a:grpSpLocks/>
          </p:cNvGrpSpPr>
          <p:nvPr userDrawn="1"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258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grpSp>
        <p:nvGrpSpPr>
          <p:cNvPr id="4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2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63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264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4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7B3C9FF-BCCF-4160-8A76-69F1A9F534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0B119-645A-488B-B623-869AFF3911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459C-8173-41E7-830E-89733E2FB9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9E6C0-35BB-4649-8E15-8A04E9DFDC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C1380-F1B1-4B69-9C6A-6BA69F42B4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40D4-E7E8-49FD-A1B1-AF1255B476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94581-1F36-4589-BD38-10FE35A56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6E9D3-0B2A-4AC8-84BC-5E0FD5262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5BBC-DAC7-480D-8328-3C5D8093A5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676400"/>
            <a:ext cx="8502650" cy="4295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448F-A75A-4104-8440-358A1CCF8E8E}" type="datetime1">
              <a:rPr lang="en-US" smtClean="0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BFC8-DD49-46E6-B9FA-AB0DC48F9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3850" y="1235075"/>
            <a:ext cx="4067175" cy="327025"/>
          </a:xfrm>
        </p:spPr>
        <p:txBody>
          <a:bodyPr/>
          <a:lstStyle>
            <a:lvl1pPr>
              <a:buNone/>
              <a:defRPr sz="1400" b="0" u="sng" baseline="0">
                <a:solidFill>
                  <a:srgbClr val="005C84"/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9A9F-DBFB-4B90-974C-C6108BE10E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A392-5CF0-4B57-BF5B-5AE7D9D949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1538"/>
            <a:ext cx="7772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E843-205A-470C-88B6-A0847045C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grpSp>
        <p:nvGrpSpPr>
          <p:cNvPr id="2" name="Group 1426"/>
          <p:cNvGrpSpPr>
            <a:grpSpLocks/>
          </p:cNvGrpSpPr>
          <p:nvPr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258" name="Rectangle 1680"/>
          <p:cNvSpPr>
            <a:spLocks noChangeArrowheads="1"/>
          </p:cNvSpPr>
          <p:nvPr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59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0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grpSp>
        <p:nvGrpSpPr>
          <p:cNvPr id="4" name="Group 1684"/>
          <p:cNvGrpSpPr>
            <a:grpSpLocks/>
          </p:cNvGrpSpPr>
          <p:nvPr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2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263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264" name="Rectangle 1034"/>
          <p:cNvSpPr>
            <a:spLocks noChangeArrowheads="1"/>
          </p:cNvSpPr>
          <p:nvPr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0A99622-BFB8-4292-8A60-39DE35E6017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448F-A75A-4104-8440-358A1CCF8E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BFC8-DD49-46E6-B9FA-AB0DC48F94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BCFD-B741-4861-AE2B-2FAD957AB35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2165-171B-4EDC-8D2B-F3FA17648E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D6DEF-5D20-455F-BAAE-59A0626445A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3D844-A363-43B4-BEE7-EF392E3F5C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84042-AB88-4D8C-80DF-FEB7BC7F31A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0DB2-7BD3-46D9-8CAD-75E3516C1F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4BB9D-BD9F-4AF7-A4DF-D2CA1A271F7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75C2-4DFE-4E15-B689-F79E3C192F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063C-06BE-4C7C-80DA-A9B33CE2BA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F5B9-C4F9-4994-BC3C-3FA1A6071B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063C-06BE-4C7C-80DA-A9B33CE2BAF6}" type="datetime1">
              <a:rPr lang="en-US" smtClean="0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F5B9-C4F9-4994-BC3C-3FA1A607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674" y="471488"/>
            <a:ext cx="8505825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0675" y="1676400"/>
            <a:ext cx="8502650" cy="4295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23850" y="1235075"/>
            <a:ext cx="4067175" cy="327025"/>
          </a:xfrm>
        </p:spPr>
        <p:txBody>
          <a:bodyPr/>
          <a:lstStyle>
            <a:lvl1pPr>
              <a:buNone/>
              <a:defRPr sz="1400" b="0" u="sng" baseline="0">
                <a:solidFill>
                  <a:srgbClr val="005C84"/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7799F-7158-4DE3-B48E-FC32159DB53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13511-8143-4A65-AEB0-9590A47E6C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F5D9-C5FF-47AE-87A4-E73D7973161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63F1-476A-480B-B708-201888CC58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0759-6126-4D34-9C2E-12350DBC94C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DD3B-FBD0-4460-8142-B9E685CB9C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2303-3919-47DD-9854-D7462654160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9C95-1486-4E70-87C8-4D3BBCA508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1538"/>
            <a:ext cx="7772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DB90-C0EC-4851-979F-772B4B60BBE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8B59-9C21-48DE-99C5-F9983E6F1E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1538"/>
            <a:ext cx="7772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0988-1975-4F16-BD25-8F042346E5A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63EC-1B1E-4C65-A38B-23395E3C78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/>
          </a:p>
        </p:txBody>
      </p:sp>
      <p:grpSp>
        <p:nvGrpSpPr>
          <p:cNvPr id="2" name="Group 1426"/>
          <p:cNvGrpSpPr>
            <a:grpSpLocks/>
          </p:cNvGrpSpPr>
          <p:nvPr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</p:grpSp>
      <p:sp>
        <p:nvSpPr>
          <p:cNvPr id="258" name="Rectangle 1680"/>
          <p:cNvSpPr>
            <a:spLocks noChangeArrowheads="1"/>
          </p:cNvSpPr>
          <p:nvPr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259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260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grpSp>
        <p:nvGrpSpPr>
          <p:cNvPr id="4" name="Group 1684"/>
          <p:cNvGrpSpPr>
            <a:grpSpLocks/>
          </p:cNvGrpSpPr>
          <p:nvPr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2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63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</p:grpSp>
      <p:sp>
        <p:nvSpPr>
          <p:cNvPr id="264" name="Rectangle 1034"/>
          <p:cNvSpPr>
            <a:spLocks noChangeArrowheads="1"/>
          </p:cNvSpPr>
          <p:nvPr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34DD54D-DC95-459D-BCA8-F33797D5B745}" type="datetime1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32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Rectangle 1425"/>
          <p:cNvSpPr>
            <a:spLocks noChangeArrowheads="1"/>
          </p:cNvSpPr>
          <p:nvPr userDrawn="1"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grpSp>
        <p:nvGrpSpPr>
          <p:cNvPr id="2" name="Group 1426"/>
          <p:cNvGrpSpPr>
            <a:grpSpLocks/>
          </p:cNvGrpSpPr>
          <p:nvPr userDrawn="1"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347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7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77" name="Freeform 1429"/>
            <p:cNvSpPr>
              <a:spLocks/>
            </p:cNvSpPr>
            <p:nvPr userDrawn="1"/>
          </p:nvSpPr>
          <p:spPr bwMode="auto">
            <a:xfrm>
              <a:off x="582" y="248"/>
              <a:ext cx="150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7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7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8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0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8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6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57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8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0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0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0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49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7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0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4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0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0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0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1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2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3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2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8" name="Freeform 1490"/>
            <p:cNvSpPr>
              <a:spLocks/>
            </p:cNvSpPr>
            <p:nvPr userDrawn="1"/>
          </p:nvSpPr>
          <p:spPr bwMode="auto">
            <a:xfrm>
              <a:off x="293" y="300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39" name="Freeform 1491"/>
            <p:cNvSpPr>
              <a:spLocks/>
            </p:cNvSpPr>
            <p:nvPr userDrawn="1"/>
          </p:nvSpPr>
          <p:spPr bwMode="auto">
            <a:xfrm>
              <a:off x="293" y="298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4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4" name="Freeform 1506"/>
            <p:cNvSpPr>
              <a:spLocks/>
            </p:cNvSpPr>
            <p:nvPr userDrawn="1"/>
          </p:nvSpPr>
          <p:spPr bwMode="auto">
            <a:xfrm>
              <a:off x="285" y="29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5" name="Freeform 1507"/>
            <p:cNvSpPr>
              <a:spLocks/>
            </p:cNvSpPr>
            <p:nvPr userDrawn="1"/>
          </p:nvSpPr>
          <p:spPr bwMode="auto">
            <a:xfrm>
              <a:off x="285" y="29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5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0" name="Freeform 1512"/>
            <p:cNvSpPr>
              <a:spLocks/>
            </p:cNvSpPr>
            <p:nvPr userDrawn="1"/>
          </p:nvSpPr>
          <p:spPr bwMode="auto">
            <a:xfrm>
              <a:off x="279" y="298"/>
              <a:ext cx="6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5" name="Freeform 1517"/>
            <p:cNvSpPr>
              <a:spLocks/>
            </p:cNvSpPr>
            <p:nvPr userDrawn="1"/>
          </p:nvSpPr>
          <p:spPr bwMode="auto">
            <a:xfrm>
              <a:off x="445" y="324"/>
              <a:ext cx="1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6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1" name="Freeform 1523"/>
            <p:cNvSpPr>
              <a:spLocks/>
            </p:cNvSpPr>
            <p:nvPr userDrawn="1"/>
          </p:nvSpPr>
          <p:spPr bwMode="auto">
            <a:xfrm>
              <a:off x="445" y="30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2" name="Freeform 1524"/>
            <p:cNvSpPr>
              <a:spLocks/>
            </p:cNvSpPr>
            <p:nvPr userDrawn="1"/>
          </p:nvSpPr>
          <p:spPr bwMode="auto">
            <a:xfrm>
              <a:off x="445" y="302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3" name="Freeform 1525"/>
            <p:cNvSpPr>
              <a:spLocks/>
            </p:cNvSpPr>
            <p:nvPr userDrawn="1"/>
          </p:nvSpPr>
          <p:spPr bwMode="auto">
            <a:xfrm>
              <a:off x="439" y="294"/>
              <a:ext cx="6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4" name="Freeform 1526"/>
            <p:cNvSpPr>
              <a:spLocks/>
            </p:cNvSpPr>
            <p:nvPr userDrawn="1"/>
          </p:nvSpPr>
          <p:spPr bwMode="auto">
            <a:xfrm>
              <a:off x="439" y="294"/>
              <a:ext cx="6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5" name="Freeform 1527"/>
            <p:cNvSpPr>
              <a:spLocks/>
            </p:cNvSpPr>
            <p:nvPr userDrawn="1"/>
          </p:nvSpPr>
          <p:spPr bwMode="auto">
            <a:xfrm>
              <a:off x="437" y="292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7" name="Freeform 1529"/>
            <p:cNvSpPr>
              <a:spLocks/>
            </p:cNvSpPr>
            <p:nvPr userDrawn="1"/>
          </p:nvSpPr>
          <p:spPr bwMode="auto">
            <a:xfrm>
              <a:off x="437" y="29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8" name="Freeform 1530"/>
            <p:cNvSpPr>
              <a:spLocks/>
            </p:cNvSpPr>
            <p:nvPr userDrawn="1"/>
          </p:nvSpPr>
          <p:spPr bwMode="auto">
            <a:xfrm>
              <a:off x="437" y="290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7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8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0" name="Freeform 1542"/>
            <p:cNvSpPr>
              <a:spLocks/>
            </p:cNvSpPr>
            <p:nvPr userDrawn="1"/>
          </p:nvSpPr>
          <p:spPr bwMode="auto">
            <a:xfrm>
              <a:off x="383" y="262"/>
              <a:ext cx="6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59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0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3" name="Freeform 1565"/>
            <p:cNvSpPr>
              <a:spLocks/>
            </p:cNvSpPr>
            <p:nvPr userDrawn="1"/>
          </p:nvSpPr>
          <p:spPr bwMode="auto">
            <a:xfrm>
              <a:off x="335" y="343"/>
              <a:ext cx="6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4" name="Freeform 1566"/>
            <p:cNvSpPr>
              <a:spLocks/>
            </p:cNvSpPr>
            <p:nvPr userDrawn="1"/>
          </p:nvSpPr>
          <p:spPr bwMode="auto">
            <a:xfrm>
              <a:off x="335" y="343"/>
              <a:ext cx="6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6" name="Freeform 1568"/>
            <p:cNvSpPr>
              <a:spLocks/>
            </p:cNvSpPr>
            <p:nvPr userDrawn="1"/>
          </p:nvSpPr>
          <p:spPr bwMode="auto">
            <a:xfrm>
              <a:off x="357" y="353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1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2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3" name="Freeform 1585"/>
            <p:cNvSpPr>
              <a:spLocks/>
            </p:cNvSpPr>
            <p:nvPr userDrawn="1"/>
          </p:nvSpPr>
          <p:spPr bwMode="auto">
            <a:xfrm>
              <a:off x="461" y="34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4" name="Freeform 1586"/>
            <p:cNvSpPr>
              <a:spLocks/>
            </p:cNvSpPr>
            <p:nvPr userDrawn="1"/>
          </p:nvSpPr>
          <p:spPr bwMode="auto">
            <a:xfrm>
              <a:off x="461" y="341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3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4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5" name="Freeform 1607"/>
            <p:cNvSpPr>
              <a:spLocks/>
            </p:cNvSpPr>
            <p:nvPr userDrawn="1"/>
          </p:nvSpPr>
          <p:spPr bwMode="auto">
            <a:xfrm>
              <a:off x="461" y="33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6" name="Freeform 1608"/>
            <p:cNvSpPr>
              <a:spLocks/>
            </p:cNvSpPr>
            <p:nvPr userDrawn="1"/>
          </p:nvSpPr>
          <p:spPr bwMode="auto">
            <a:xfrm>
              <a:off x="461" y="332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5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6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2" name="Freeform 1624"/>
            <p:cNvSpPr>
              <a:spLocks/>
            </p:cNvSpPr>
            <p:nvPr userDrawn="1"/>
          </p:nvSpPr>
          <p:spPr bwMode="auto">
            <a:xfrm>
              <a:off x="453" y="328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7" name="Freeform 1629"/>
            <p:cNvSpPr>
              <a:spLocks/>
            </p:cNvSpPr>
            <p:nvPr userDrawn="1"/>
          </p:nvSpPr>
          <p:spPr bwMode="auto">
            <a:xfrm>
              <a:off x="453" y="32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8" name="Freeform 1630"/>
            <p:cNvSpPr>
              <a:spLocks/>
            </p:cNvSpPr>
            <p:nvPr userDrawn="1"/>
          </p:nvSpPr>
          <p:spPr bwMode="auto">
            <a:xfrm>
              <a:off x="453" y="32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79" name="Freeform 1631"/>
            <p:cNvSpPr>
              <a:spLocks/>
            </p:cNvSpPr>
            <p:nvPr userDrawn="1"/>
          </p:nvSpPr>
          <p:spPr bwMode="auto">
            <a:xfrm>
              <a:off x="453" y="32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0" name="Freeform 1632"/>
            <p:cNvSpPr>
              <a:spLocks/>
            </p:cNvSpPr>
            <p:nvPr userDrawn="1"/>
          </p:nvSpPr>
          <p:spPr bwMode="auto">
            <a:xfrm>
              <a:off x="453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3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8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8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41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69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1" name="Freeform 1653"/>
            <p:cNvSpPr>
              <a:spLocks/>
            </p:cNvSpPr>
            <p:nvPr userDrawn="1"/>
          </p:nvSpPr>
          <p:spPr bwMode="auto">
            <a:xfrm>
              <a:off x="293" y="320"/>
              <a:ext cx="34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3" name="Freeform 1655"/>
            <p:cNvSpPr>
              <a:spLocks/>
            </p:cNvSpPr>
            <p:nvPr userDrawn="1"/>
          </p:nvSpPr>
          <p:spPr bwMode="auto">
            <a:xfrm>
              <a:off x="263" y="310"/>
              <a:ext cx="54" cy="7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0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3" name="Freeform 1665"/>
            <p:cNvSpPr>
              <a:spLocks/>
            </p:cNvSpPr>
            <p:nvPr userDrawn="1"/>
          </p:nvSpPr>
          <p:spPr bwMode="auto">
            <a:xfrm>
              <a:off x="319" y="258"/>
              <a:ext cx="14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4" name="Freeform 1666"/>
            <p:cNvSpPr>
              <a:spLocks/>
            </p:cNvSpPr>
            <p:nvPr userDrawn="1"/>
          </p:nvSpPr>
          <p:spPr bwMode="auto">
            <a:xfrm>
              <a:off x="335" y="254"/>
              <a:ext cx="6" cy="22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6" name="Freeform 1668"/>
            <p:cNvSpPr>
              <a:spLocks/>
            </p:cNvSpPr>
            <p:nvPr userDrawn="1"/>
          </p:nvSpPr>
          <p:spPr bwMode="auto">
            <a:xfrm>
              <a:off x="343" y="248"/>
              <a:ext cx="14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8" name="Freeform 1670"/>
            <p:cNvSpPr>
              <a:spLocks/>
            </p:cNvSpPr>
            <p:nvPr userDrawn="1"/>
          </p:nvSpPr>
          <p:spPr bwMode="auto">
            <a:xfrm>
              <a:off x="261" y="33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19" name="Freeform 1671"/>
            <p:cNvSpPr>
              <a:spLocks/>
            </p:cNvSpPr>
            <p:nvPr userDrawn="1"/>
          </p:nvSpPr>
          <p:spPr bwMode="auto">
            <a:xfrm>
              <a:off x="261" y="341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2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2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2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2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2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2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2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2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728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grpSp>
        <p:nvGrpSpPr>
          <p:cNvPr id="3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3733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3734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A6BE2B9-DAB5-4BE1-B80A-AF3404BC0B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8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34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35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36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37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46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63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68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8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89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96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198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00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02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04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11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2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25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28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35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36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56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58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62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63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65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67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6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8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85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86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88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91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94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00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03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04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06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14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17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18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19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20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21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22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23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25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35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38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83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84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85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88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89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90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91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392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FBBCB-1988-4CD4-8E10-51AA7A1EF3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7105B-8DB0-481A-A3CF-005FD205FC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pic>
        <p:nvPicPr>
          <p:cNvPr id="4100" name="Picture 82" descr="IFC_Wt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grpSp>
        <p:nvGrpSpPr>
          <p:cNvPr id="4103" name="Group 86"/>
          <p:cNvGrpSpPr>
            <a:grpSpLocks/>
          </p:cNvGrpSpPr>
          <p:nvPr/>
        </p:nvGrpSpPr>
        <p:grpSpPr bwMode="auto">
          <a:xfrm flipH="1">
            <a:off x="8159750" y="6132513"/>
            <a:ext cx="990600" cy="730250"/>
            <a:chOff x="0" y="2744"/>
            <a:chExt cx="1740" cy="1576"/>
          </a:xfrm>
        </p:grpSpPr>
        <p:sp>
          <p:nvSpPr>
            <p:cNvPr id="1111" name="Freeform 87"/>
            <p:cNvSpPr>
              <a:spLocks/>
            </p:cNvSpPr>
            <p:nvPr userDrawn="1"/>
          </p:nvSpPr>
          <p:spPr bwMode="auto">
            <a:xfrm>
              <a:off x="647" y="2744"/>
              <a:ext cx="1093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1112" name="Freeform 88"/>
            <p:cNvSpPr>
              <a:spLocks noEditPoints="1"/>
            </p:cNvSpPr>
            <p:nvPr userDrawn="1"/>
          </p:nvSpPr>
          <p:spPr bwMode="auto">
            <a:xfrm>
              <a:off x="0" y="2744"/>
              <a:ext cx="1400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</p:grp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4" y="471488"/>
            <a:ext cx="85058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235075"/>
            <a:ext cx="85026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353251-C5BF-41EA-BA57-ED47D587262E}" type="datetime1">
              <a:rPr lang="en-US" smtClean="0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2484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58FC6D-0FE1-41FD-9424-81F25FCA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36"/>
          <p:cNvCxnSpPr>
            <a:cxnSpLocks noChangeShapeType="1"/>
          </p:cNvCxnSpPr>
          <p:nvPr userDrawn="1"/>
        </p:nvCxnSpPr>
        <p:spPr bwMode="auto">
          <a:xfrm flipV="1">
            <a:off x="320675" y="1085850"/>
            <a:ext cx="8505825" cy="9525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16" name="Rectangle 15"/>
          <p:cNvSpPr/>
          <p:nvPr userDrawn="1"/>
        </p:nvSpPr>
        <p:spPr bwMode="auto">
          <a:xfrm>
            <a:off x="150813" y="347663"/>
            <a:ext cx="8842375" cy="564832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15888" indent="-115888"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7" r:id="rId2"/>
    <p:sldLayoutId id="2147483773" r:id="rId3"/>
    <p:sldLayoutId id="2147483778" r:id="rId4"/>
    <p:sldLayoutId id="2147483788" r:id="rId5"/>
    <p:sldLayoutId id="214748387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 baseline="0">
          <a:solidFill>
            <a:srgbClr val="005C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171450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5C84"/>
        </a:buClr>
        <a:buChar char="•"/>
        <a:defRPr sz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rtl="0" eaLnBrk="0" fontAlgn="base" hangingPunct="0">
        <a:spcBef>
          <a:spcPct val="20000"/>
        </a:spcBef>
        <a:spcAft>
          <a:spcPct val="0"/>
        </a:spcAft>
        <a:buClr>
          <a:srgbClr val="014C6D"/>
        </a:buClr>
        <a:buFont typeface="Wingdings" pitchFamily="2" charset="2"/>
        <a:buChar char="§"/>
        <a:defRPr sz="1200" baseline="0">
          <a:solidFill>
            <a:schemeClr val="tx1"/>
          </a:solidFill>
          <a:latin typeface="+mn-lt"/>
        </a:defRPr>
      </a:lvl2pPr>
      <a:lvl3pPr marL="514350" indent="-171450" algn="l" rtl="0" eaLnBrk="0" fontAlgn="base" hangingPunct="0">
        <a:spcBef>
          <a:spcPct val="20000"/>
        </a:spcBef>
        <a:spcAft>
          <a:spcPct val="0"/>
        </a:spcAft>
        <a:buClr>
          <a:srgbClr val="014C6D"/>
        </a:buClr>
        <a:buChar char="•"/>
        <a:defRPr sz="1200" baseline="0">
          <a:solidFill>
            <a:schemeClr val="tx1"/>
          </a:solidFill>
          <a:latin typeface="+mn-lt"/>
        </a:defRPr>
      </a:lvl3pPr>
      <a:lvl4pPr marL="685800" indent="-171450" algn="l" rtl="0" eaLnBrk="0" fontAlgn="base" hangingPunct="0">
        <a:spcBef>
          <a:spcPct val="20000"/>
        </a:spcBef>
        <a:spcAft>
          <a:spcPct val="0"/>
        </a:spcAft>
        <a:buClr>
          <a:srgbClr val="014C6D"/>
        </a:buClr>
        <a:buChar char="–"/>
        <a:defRPr sz="1200" baseline="0">
          <a:solidFill>
            <a:schemeClr val="tx1"/>
          </a:solidFill>
          <a:latin typeface="+mn-lt"/>
        </a:defRPr>
      </a:lvl4pPr>
      <a:lvl5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14C6D"/>
        </a:buClr>
        <a:buChar char="»"/>
        <a:defRPr sz="1200" baseline="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0"/>
          <p:cNvSpPr>
            <a:spLocks noChangeArrowheads="1"/>
          </p:cNvSpPr>
          <p:nvPr userDrawn="1"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/>
          </a:p>
        </p:txBody>
      </p:sp>
      <p:sp>
        <p:nvSpPr>
          <p:cNvPr id="22" name="Rectangle 81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pic>
        <p:nvPicPr>
          <p:cNvPr id="23" name="Picture 82" descr="IFC_Wt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eform 84"/>
          <p:cNvSpPr>
            <a:spLocks/>
          </p:cNvSpPr>
          <p:nvPr userDrawn="1"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25" name="Freeform 85"/>
          <p:cNvSpPr>
            <a:spLocks/>
          </p:cNvSpPr>
          <p:nvPr userDrawn="1"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/>
          </a:p>
        </p:txBody>
      </p:sp>
      <p:grpSp>
        <p:nvGrpSpPr>
          <p:cNvPr id="26" name="Group 86"/>
          <p:cNvGrpSpPr>
            <a:grpSpLocks/>
          </p:cNvGrpSpPr>
          <p:nvPr userDrawn="1"/>
        </p:nvGrpSpPr>
        <p:grpSpPr bwMode="auto">
          <a:xfrm flipH="1">
            <a:off x="8159750" y="6132513"/>
            <a:ext cx="990600" cy="730250"/>
            <a:chOff x="0" y="2744"/>
            <a:chExt cx="1740" cy="1576"/>
          </a:xfrm>
        </p:grpSpPr>
        <p:sp>
          <p:nvSpPr>
            <p:cNvPr id="27" name="Freeform 87"/>
            <p:cNvSpPr>
              <a:spLocks/>
            </p:cNvSpPr>
            <p:nvPr userDrawn="1"/>
          </p:nvSpPr>
          <p:spPr bwMode="auto">
            <a:xfrm>
              <a:off x="647" y="2744"/>
              <a:ext cx="1093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  <p:sp>
          <p:nvSpPr>
            <p:cNvPr id="28" name="Freeform 88"/>
            <p:cNvSpPr>
              <a:spLocks noEditPoints="1"/>
            </p:cNvSpPr>
            <p:nvPr userDrawn="1"/>
          </p:nvSpPr>
          <p:spPr bwMode="auto">
            <a:xfrm>
              <a:off x="0" y="2744"/>
              <a:ext cx="1400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/>
            </a:p>
          </p:txBody>
        </p:sp>
      </p:grp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353251-C5BF-41EA-BA57-ED47D587262E}" type="datetime1">
              <a:rPr lang="en-US" smtClean="0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2484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58FC6D-0FE1-41FD-9424-81F25FCA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4" name="Straight Connector 36"/>
          <p:cNvCxnSpPr>
            <a:cxnSpLocks noChangeShapeType="1"/>
          </p:cNvCxnSpPr>
          <p:nvPr userDrawn="1"/>
        </p:nvCxnSpPr>
        <p:spPr bwMode="auto">
          <a:xfrm>
            <a:off x="1419225" y="3182938"/>
            <a:ext cx="6308725" cy="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35" name="Rectangle 34"/>
          <p:cNvSpPr/>
          <p:nvPr userDrawn="1"/>
        </p:nvSpPr>
        <p:spPr bwMode="auto">
          <a:xfrm>
            <a:off x="150813" y="347663"/>
            <a:ext cx="8842375" cy="564832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15888" indent="-115888"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2619376"/>
            <a:ext cx="85058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2600" kern="1200" baseline="0">
          <a:solidFill>
            <a:srgbClr val="005C84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 userDrawn="1"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33" name="Rectangle 109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1134" name="Picture 110" descr="C:\Documents and Settings\Bob Pitcher\Desktop\IFC_Wt_Logo.emf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</p:spPr>
      </p:pic>
      <p:grpSp>
        <p:nvGrpSpPr>
          <p:cNvPr id="2" name="Group 114"/>
          <p:cNvGrpSpPr>
            <a:grpSpLocks/>
          </p:cNvGrpSpPr>
          <p:nvPr userDrawn="1"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fld id="{011B1021-463F-4BDC-BB41-D504601D4F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3" r:id="rId12"/>
    <p:sldLayoutId id="2147483804" r:id="rId13"/>
    <p:sldLayoutId id="2147483879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80"/>
          <p:cNvSpPr>
            <a:spLocks noChangeArrowheads="1"/>
          </p:cNvSpPr>
          <p:nvPr userDrawn="1"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pic>
        <p:nvPicPr>
          <p:cNvPr id="7172" name="Picture 82" descr="IFC_Wt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8" name="Freeform 84"/>
          <p:cNvSpPr>
            <a:spLocks/>
          </p:cNvSpPr>
          <p:nvPr userDrawn="1"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09" name="Freeform 85"/>
          <p:cNvSpPr>
            <a:spLocks/>
          </p:cNvSpPr>
          <p:nvPr userDrawn="1"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grpSp>
        <p:nvGrpSpPr>
          <p:cNvPr id="2" name="Group 86"/>
          <p:cNvGrpSpPr>
            <a:grpSpLocks/>
          </p:cNvGrpSpPr>
          <p:nvPr userDrawn="1"/>
        </p:nvGrpSpPr>
        <p:grpSpPr bwMode="auto">
          <a:xfrm flipH="1">
            <a:off x="8159750" y="6132513"/>
            <a:ext cx="990600" cy="730250"/>
            <a:chOff x="0" y="2744"/>
            <a:chExt cx="1740" cy="1576"/>
          </a:xfrm>
        </p:grpSpPr>
        <p:sp>
          <p:nvSpPr>
            <p:cNvPr id="1111" name="Freeform 87"/>
            <p:cNvSpPr>
              <a:spLocks/>
            </p:cNvSpPr>
            <p:nvPr userDrawn="1"/>
          </p:nvSpPr>
          <p:spPr bwMode="auto">
            <a:xfrm>
              <a:off x="647" y="2744"/>
              <a:ext cx="1093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12" name="Freeform 88"/>
            <p:cNvSpPr>
              <a:spLocks noEditPoints="1"/>
            </p:cNvSpPr>
            <p:nvPr userDrawn="1"/>
          </p:nvSpPr>
          <p:spPr bwMode="auto">
            <a:xfrm>
              <a:off x="0" y="2744"/>
              <a:ext cx="1400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2484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4250BD-059C-4594-91B8-C03D9EBAC2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pic>
        <p:nvPicPr>
          <p:cNvPr id="4100" name="Picture 82" descr="IFC_Wt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 flipH="1">
            <a:off x="8159750" y="6132513"/>
            <a:ext cx="990600" cy="730250"/>
            <a:chOff x="0" y="2744"/>
            <a:chExt cx="1740" cy="1576"/>
          </a:xfrm>
        </p:grpSpPr>
        <p:sp>
          <p:nvSpPr>
            <p:cNvPr id="1111" name="Freeform 87"/>
            <p:cNvSpPr>
              <a:spLocks/>
            </p:cNvSpPr>
            <p:nvPr userDrawn="1"/>
          </p:nvSpPr>
          <p:spPr bwMode="auto">
            <a:xfrm>
              <a:off x="647" y="2744"/>
              <a:ext cx="1093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112" name="Freeform 88"/>
            <p:cNvSpPr>
              <a:spLocks noEditPoints="1"/>
            </p:cNvSpPr>
            <p:nvPr userDrawn="1"/>
          </p:nvSpPr>
          <p:spPr bwMode="auto">
            <a:xfrm>
              <a:off x="0" y="2744"/>
              <a:ext cx="1400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rgbClr val="000000"/>
                </a:solidFill>
              </a:endParaRPr>
            </a:p>
          </p:txBody>
        </p:sp>
      </p:grp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353251-C5BF-41EA-BA57-ED47D587262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2484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58FC6D-0FE1-41FD-9424-81F25FCA46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imgres?imgurl=http://www.energia.gr/photos/logo%20cez.jpg&amp;imgrefurl=http://www.energia.gr/article_en.asp?art_id=23634&amp;usg=__SGfz-m0OVo4mB84x8QFgPmzmzBk=&amp;h=300&amp;w=300&amp;sz=10&amp;hl=pt-br&amp;start=1&amp;zoom=1&amp;um=1&amp;itbs=1&amp;tbnid=BKvLnHfbDNS1OM:&amp;tbnh=116&amp;tbnw=116&amp;prev=/images?q=CEZ&amp;um=1&amp;hl=pt-br&amp;tbs=isch:1&amp;ei=IzQ0TfzuBYfJgQfuqayTCw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m.br/imgres?imgurl=http://marc.yeditepe.edu.tr/akkok.jpg&amp;imgrefurl=http://marc.yeditepe.edu.tr/yircobs10.htm&amp;usg=__xSAiIgfMRUmtu9GszhdaLXON5oo=&amp;h=1825&amp;w=1600&amp;sz=74&amp;hl=pt-br&amp;start=1&amp;zoom=1&amp;um=1&amp;itbs=1&amp;tbnid=hal4m-RMX5pH5M:&amp;tbnh=150&amp;tbnw=132&amp;prev=/images?q=Akkok&amp;um=1&amp;hl=pt-br&amp;tbs=isch:1&amp;ei=DTQ0TbWVHoecgQe1k9iHCw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.br/imgres?imgurl=http://img219.imageshack.us/img219/6025/akenerji.jpg&amp;imgrefurl=http://www.enerjihaber.com/haberdetay.asp?ID=1236&amp;usg=__aOIuIZOOQQxvGLLf1i0P8HCYjao=&amp;h=257&amp;w=640&amp;sz=15&amp;hl=pt-br&amp;start=4&amp;zoom=1&amp;um=1&amp;itbs=1&amp;tbnid=j0z3kwdd4OGeYM:&amp;tbnh=55&amp;tbnw=137&amp;prev=/images?q=Akenerji&amp;um=1&amp;hl=pt-br&amp;tbs=isch:1&amp;ei=6DM0TZTPPMbdgQf6j8ywCw" TargetMode="External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m.br/imgres?imgurl=http://img219.imageshack.us/img219/6025/akenerji.jpg&amp;imgrefurl=http://www.enerjihaber.com/haberdetay.asp?ID=1236&amp;usg=__aOIuIZOOQQxvGLLf1i0P8HCYjao=&amp;h=257&amp;w=640&amp;sz=15&amp;hl=pt-br&amp;start=4&amp;zoom=1&amp;um=1&amp;itbs=1&amp;tbnid=j0z3kwdd4OGeYM:&amp;tbnh=55&amp;tbnw=137&amp;prev=/images?q=Akenerji&amp;um=1&amp;hl=pt-br&amp;tbs=isch:1&amp;ei=6DM0TZTPPMbdgQf6j8ywCw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hyperlink" Target="http://www.google.com.tr/imgres?imgurl=http://bizimkocaeli.com/images_up/VCq2EA-sedas.jpg&amp;imgrefurl=http://www.bizimkocaeli.com/kocaelispor/4152-sedas-salter-indirdi.html&amp;usg=__d0qGKYwOysYEjeJf_t_1GAoT1EQ=&amp;h=203&amp;w=306&amp;sz=12&amp;hl=tr&amp;start=6&amp;zoom=1&amp;um=1&amp;itbs=1&amp;tbnid=B6bszCp51EMUUM:&amp;tbnh=78&amp;tbnw=117&amp;prev=/images?q=SEDAS&amp;um=1&amp;hl=tr&amp;sa=N&amp;tbs=isch:1&amp;ei=VTc0TffZO4G78gb7vqDa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.tr/imgres?imgurl=http://profile.ak.fbcdn.net/hprofile-ak-snc4/hs352.snc4/41783_36149157489_2571_n.jpg&amp;imgrefurl=http://www.facebook.com/group.php?gid=36149157489&amp;usg=__IXqC_fyM9lNHo8JKxsUn3LcQY0E=&amp;h=142&amp;w=200&amp;sz=7&amp;hl=tr&amp;start=26&amp;zoom=1&amp;um=1&amp;itbs=1&amp;tbnid=yKvsrMpWPeXStM:&amp;tbnh=74&amp;tbnw=104&amp;prev=/images?q=arkas+Group&amp;start=20&amp;um=1&amp;hl=tr&amp;sa=N&amp;ndsp=20&amp;tbs=isch:1&amp;ei=NOxKTez4C8O78gaGpLyoDg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www.google.com.br/imgres?imgurl=http://www.icc.ge/images/logos%20small/2009-2/TAV-GEORGIA-New-LOGO.jpg&amp;imgrefurl=http://www.icc.ge/members_eng.html&amp;usg=__u2f0XvpF4uo2rgyfuLO65Hs1zqg=&amp;h=120&amp;w=200&amp;sz=12&amp;hl=pt-br&amp;start=1&amp;zoom=0&amp;um=1&amp;itbs=1&amp;tbnid=IJhv0JQBf3ClOM:&amp;tbnh=62&amp;tbnw=104&amp;prev=/images?q=TAV+Georgia&amp;um=1&amp;hl=pt-br&amp;sa=N&amp;tbs=isch:1&amp;ei=LehKTcXFM5TUgQfr-snZDw" TargetMode="External"/><Relationship Id="rId7" Type="http://schemas.openxmlformats.org/officeDocument/2006/relationships/hyperlink" Target="http://www.google.com.tr/imgres?imgurl=http://profile.ak.fbcdn.net/hprofile-ak-snc4/hs352.snc4/41783_36149157489_2571_n.jpg&amp;imgrefurl=http://www.facebook.com/group.php?gid=36149157489&amp;usg=__IXqC_fyM9lNHo8JKxsUn3LcQY0E=&amp;h=142&amp;w=200&amp;sz=7&amp;hl=tr&amp;start=26&amp;zoom=1&amp;um=1&amp;itbs=1&amp;tbnid=yKvsrMpWPeXStM:&amp;tbnh=74&amp;tbnw=104&amp;prev=/images?q=arkas+Group&amp;start=20&amp;um=1&amp;hl=tr&amp;sa=N&amp;ndsp=20&amp;tbs=isch:1&amp;ei=NOxKTez4C8O78gaGpLyoDg" TargetMode="Externa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11" Type="http://schemas.openxmlformats.org/officeDocument/2006/relationships/image" Target="../media/image45.png"/><Relationship Id="rId5" Type="http://schemas.openxmlformats.org/officeDocument/2006/relationships/hyperlink" Target="http://www.google.com.br/imgres?imgurl=http://194.224.218.235/Files/logo_emp/logotipo_TCB_Nuevo.jpg&amp;imgrefurl=http://194.224.218.235/html/empresas.php&amp;usg=__LQQxRHfq2kO5HQdPxLRHAb6wPd0=&amp;h=90&amp;w=110&amp;sz=4&amp;hl=pt-br&amp;start=18&amp;zoom=1&amp;um=1&amp;itbs=1&amp;tbnid=VxBUocdyJ1HikM:&amp;tbnh=70&amp;tbnw=85&amp;prev=/images?q=Terminal+De+Contenidors+De+Barcelona,+S.L&amp;um=1&amp;hl=pt-br&amp;sa=G&amp;tbs=isch:1&amp;ei=Y-pKTe2yH4XEgAeJyNTmDw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2.jpeg"/><Relationship Id="rId9" Type="http://schemas.openxmlformats.org/officeDocument/2006/relationships/hyperlink" Target="http://www.google.com.tr/imgres?imgurl=https://webapps.dpworld.com/portal/page/portal/DP_WORLD_WEBSITE/Static-Content/logo.jpg&amp;imgrefurl=https://webapps.dpworld.com/portal/page/portal/DP_WORLD_WEBSITE/Marine-Terminals/Locations/Middle-East-Europe-and-Africa/Middle-East-Overview/Egypt-Sokhna&amp;usg=__BSLBlhMZTc2fLZJAuz5u9-QQAYI=&amp;h=94&amp;w=242&amp;sz=5&amp;hl=tr&amp;start=14&amp;zoom=0&amp;um=1&amp;itbs=1&amp;tbnid=Jag5wK13mb8poM:&amp;tbnh=43&amp;tbnw=110&amp;prev=/images?q=DP+World+Sokhna&amp;um=1&amp;hl=tr&amp;sa=G&amp;tbs=isch:1&amp;ei=Fu1KTbOmMYyr8AbLtuSrD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jpeg"/><Relationship Id="rId26" Type="http://schemas.openxmlformats.org/officeDocument/2006/relationships/image" Target="../media/image72.jpe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8.jpeg"/><Relationship Id="rId7" Type="http://schemas.openxmlformats.org/officeDocument/2006/relationships/image" Target="../media/image54.jpeg"/><Relationship Id="rId12" Type="http://schemas.openxmlformats.org/officeDocument/2006/relationships/image" Target="../media/image59.wmf"/><Relationship Id="rId17" Type="http://schemas.openxmlformats.org/officeDocument/2006/relationships/image" Target="../media/image64.jpeg"/><Relationship Id="rId25" Type="http://schemas.openxmlformats.org/officeDocument/2006/relationships/image" Target="../media/image7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0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23" Type="http://schemas.openxmlformats.org/officeDocument/2006/relationships/oleObject" Target="../embeddings/oleObject1.bin"/><Relationship Id="rId10" Type="http://schemas.openxmlformats.org/officeDocument/2006/relationships/image" Target="../media/image57.jpeg"/><Relationship Id="rId19" Type="http://schemas.openxmlformats.org/officeDocument/2006/relationships/image" Target="../media/image66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wmf"/><Relationship Id="rId27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6"/>
          <p:cNvCxnSpPr>
            <a:cxnSpLocks noChangeShapeType="1"/>
          </p:cNvCxnSpPr>
          <p:nvPr/>
        </p:nvCxnSpPr>
        <p:spPr bwMode="auto">
          <a:xfrm>
            <a:off x="5550795" y="4842457"/>
            <a:ext cx="3000777" cy="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86252" y="4001157"/>
            <a:ext cx="6507031" cy="93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154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IFC </a:t>
            </a:r>
            <a:r>
              <a:rPr lang="en-US" sz="2400" b="1" kern="0" dirty="0" smtClean="0">
                <a:solidFill>
                  <a:srgbClr val="215477"/>
                </a:solidFill>
                <a:latin typeface="+mj-lt"/>
                <a:ea typeface="+mj-ea"/>
                <a:cs typeface="+mj-cs"/>
              </a:rPr>
              <a:t>Support to Infrastructure Projects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36022" y="5180316"/>
            <a:ext cx="4948382" cy="93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2154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 Kjellerhaug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baseline="0" dirty="0" smtClean="0">
                <a:solidFill>
                  <a:srgbClr val="215477"/>
                </a:solidFill>
                <a:latin typeface="+mj-lt"/>
                <a:ea typeface="+mj-ea"/>
                <a:cs typeface="+mj-cs"/>
              </a:rPr>
              <a:t>Regional Manager,</a:t>
            </a:r>
            <a:r>
              <a:rPr lang="en-US" sz="2400" b="1" kern="0" dirty="0" smtClean="0">
                <a:solidFill>
                  <a:srgbClr val="215477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215477"/>
                </a:solidFill>
                <a:latin typeface="+mj-lt"/>
                <a:ea typeface="+mj-ea"/>
                <a:cs typeface="+mj-cs"/>
              </a:rPr>
              <a:t>Western Balkans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154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 April, 2013 (Belgrade)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39" y="290613"/>
            <a:ext cx="7772400" cy="563562"/>
          </a:xfrm>
        </p:spPr>
        <p:txBody>
          <a:bodyPr/>
          <a:lstStyle/>
          <a:p>
            <a:r>
              <a:rPr lang="en-US" sz="2000" dirty="0" smtClean="0"/>
              <a:t> Infrastructure and Natural Resources in EMENA  </a:t>
            </a:r>
            <a:endParaRPr lang="en-US" sz="20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9E9D1-A262-4DFB-A0E3-9ED7459E15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Content Placeholder 45"/>
          <p:cNvSpPr>
            <a:spLocks noGrp="1"/>
          </p:cNvSpPr>
          <p:nvPr>
            <p:ph sz="half" idx="1"/>
          </p:nvPr>
        </p:nvSpPr>
        <p:spPr>
          <a:xfrm>
            <a:off x="450573" y="1686336"/>
            <a:ext cx="3654288" cy="423738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sz="12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1200" dirty="0" smtClean="0"/>
              <a:t>IFC’s Infrastructure commitment volumes averaged around US$2.7bn per year between 2008-2012.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200" dirty="0" smtClean="0"/>
              <a:t>In the EMENA region, IFC’s committed exposure is over US$3,9bn with an outstanding portfolio of US$2.8bn. Close to 19% of our portfolio is equity.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200" dirty="0" smtClean="0">
                <a:solidFill>
                  <a:prstClr val="black"/>
                </a:solidFill>
              </a:rPr>
              <a:t>Turkey has the largest share in our outstanding portfolio with  17%  share, followed by Russia (15%)</a:t>
            </a:r>
          </a:p>
          <a:p>
            <a:pPr algn="just">
              <a:buFont typeface="Wingdings" pitchFamily="2" charset="2"/>
              <a:buChar char="v"/>
            </a:pPr>
            <a:r>
              <a:rPr lang="en-US" sz="1200" dirty="0" smtClean="0">
                <a:solidFill>
                  <a:prstClr val="black"/>
                </a:solidFill>
              </a:rPr>
              <a:t>IFC is active in all infrastructure sectors in the region. Power and Transport are the largest exposures at 36% and 33% of our outstanding exposure. </a:t>
            </a: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62996" y="1130299"/>
            <a:ext cx="3708400" cy="5080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EMENA Portfolio Breakdown by Departments –Outstanding Portfolio – June 2012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3275" y="1130299"/>
            <a:ext cx="3708400" cy="5080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Infrastructure and Natural Resources Overview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622801" y="1609724"/>
          <a:ext cx="3965574" cy="417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85180-67F3-46DA-9B8B-A4ABEA8C5BB7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50875" y="541338"/>
            <a:ext cx="7772400" cy="490537"/>
          </a:xfrm>
        </p:spPr>
        <p:txBody>
          <a:bodyPr/>
          <a:lstStyle/>
          <a:p>
            <a:r>
              <a:rPr lang="en-US" sz="2400" dirty="0" smtClean="0"/>
              <a:t>IFC Deal Criteria for Infrastructure Projects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9233" y="1137190"/>
            <a:ext cx="8128000" cy="320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buNone/>
              <a:defRPr/>
            </a:pPr>
            <a:r>
              <a:rPr lang="en-US" sz="1400" b="1" dirty="0"/>
              <a:t>Sponsor 		</a:t>
            </a:r>
            <a:r>
              <a:rPr lang="en-US" sz="1400" dirty="0"/>
              <a:t>• Strong sponsor, with a track record in sector </a:t>
            </a:r>
          </a:p>
          <a:p>
            <a:pPr>
              <a:buNone/>
              <a:defRPr/>
            </a:pPr>
            <a:r>
              <a:rPr lang="en-US" sz="1400" dirty="0"/>
              <a:t>		• Good reputation </a:t>
            </a:r>
          </a:p>
          <a:p>
            <a:pPr>
              <a:buNone/>
              <a:defRPr/>
            </a:pPr>
            <a:r>
              <a:rPr lang="en-US" sz="1400" dirty="0"/>
              <a:t>		• Financial strength and technical experience </a:t>
            </a:r>
          </a:p>
          <a:p>
            <a:pPr>
              <a:buNone/>
              <a:defRPr/>
            </a:pPr>
            <a:r>
              <a:rPr lang="en-US" sz="1400" dirty="0"/>
              <a:t>		• Long term commitment to success of the project </a:t>
            </a:r>
          </a:p>
          <a:p>
            <a:pPr>
              <a:buNone/>
              <a:defRPr/>
            </a:pPr>
            <a:r>
              <a:rPr lang="en-US" sz="1400" b="1" dirty="0" smtClean="0"/>
              <a:t>Project </a:t>
            </a:r>
            <a:r>
              <a:rPr lang="en-US" sz="1400" b="1" dirty="0"/>
              <a:t>		</a:t>
            </a:r>
            <a:r>
              <a:rPr lang="en-US" sz="1400" dirty="0"/>
              <a:t>• Cost competitive in sector without considering an existing/ anticipated 		</a:t>
            </a:r>
            <a:r>
              <a:rPr lang="en-US" sz="1400" dirty="0" smtClean="0"/>
              <a:t>incentive </a:t>
            </a:r>
            <a:r>
              <a:rPr lang="en-US" sz="1400" dirty="0"/>
              <a:t>structure with solid project fundamentals </a:t>
            </a:r>
          </a:p>
          <a:p>
            <a:pPr>
              <a:buNone/>
              <a:defRPr/>
            </a:pPr>
            <a:r>
              <a:rPr lang="en-US" sz="1400" dirty="0" smtClean="0"/>
              <a:t>	</a:t>
            </a:r>
            <a:r>
              <a:rPr lang="en-US" sz="1400" dirty="0"/>
              <a:t>	• Experienced project development team </a:t>
            </a:r>
          </a:p>
          <a:p>
            <a:pPr>
              <a:buNone/>
              <a:defRPr/>
            </a:pPr>
            <a:r>
              <a:rPr lang="en-US" sz="1400" b="1" dirty="0" smtClean="0"/>
              <a:t>Financing </a:t>
            </a:r>
            <a:r>
              <a:rPr lang="en-US" sz="1400" b="1" dirty="0"/>
              <a:t>		</a:t>
            </a:r>
            <a:r>
              <a:rPr lang="en-US" sz="1400" dirty="0"/>
              <a:t>• Solid equity contribution </a:t>
            </a:r>
          </a:p>
          <a:p>
            <a:pPr>
              <a:buNone/>
              <a:defRPr/>
            </a:pPr>
            <a:r>
              <a:rPr lang="en-US" sz="1400" dirty="0"/>
              <a:t>		• Sustainable debt: equity ratio </a:t>
            </a:r>
          </a:p>
          <a:p>
            <a:pPr>
              <a:buNone/>
              <a:defRPr/>
            </a:pPr>
            <a:r>
              <a:rPr lang="en-US" sz="1400" dirty="0"/>
              <a:t>		• Financing structure aligned with investment needs/project outlook </a:t>
            </a:r>
          </a:p>
          <a:p>
            <a:pPr>
              <a:buNone/>
              <a:defRPr/>
            </a:pPr>
            <a:r>
              <a:rPr lang="en-US" sz="1400" b="1" dirty="0" smtClean="0"/>
              <a:t>Technology  </a:t>
            </a:r>
            <a:r>
              <a:rPr lang="en-US" sz="1400" b="1" dirty="0"/>
              <a:t>	</a:t>
            </a:r>
            <a:r>
              <a:rPr lang="en-US" sz="1400" dirty="0" smtClean="0"/>
              <a:t>• </a:t>
            </a:r>
            <a:r>
              <a:rPr lang="en-US" sz="1400" dirty="0"/>
              <a:t>Technology leaders with tested technology </a:t>
            </a:r>
          </a:p>
          <a:p>
            <a:pPr>
              <a:buNone/>
              <a:defRPr/>
            </a:pPr>
            <a:r>
              <a:rPr lang="en-US" sz="1400" dirty="0"/>
              <a:t>		• Providing innovative solutions that improve the quality of </a:t>
            </a:r>
            <a:r>
              <a:rPr lang="en-US" sz="1400" dirty="0" smtClean="0"/>
              <a:t>products</a:t>
            </a:r>
            <a:r>
              <a:rPr lang="en-US" sz="1400" dirty="0"/>
              <a:t>	</a:t>
            </a:r>
          </a:p>
          <a:p>
            <a:pPr>
              <a:buNone/>
              <a:defRPr/>
            </a:pPr>
            <a:r>
              <a:rPr lang="en-US" sz="1400" b="1" dirty="0" smtClean="0"/>
              <a:t>Market </a:t>
            </a:r>
            <a:r>
              <a:rPr lang="en-US" sz="1400" b="1" dirty="0"/>
              <a:t>		</a:t>
            </a:r>
            <a:r>
              <a:rPr lang="en-US" sz="1400" dirty="0"/>
              <a:t>• Existing or anticipated demand for product </a:t>
            </a:r>
          </a:p>
          <a:p>
            <a:pPr>
              <a:buNone/>
              <a:defRPr/>
            </a:pPr>
            <a:endParaRPr lang="en-US" sz="20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defRPr/>
            </a:pPr>
            <a:endParaRPr lang="en-US" sz="18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defRPr/>
            </a:pPr>
            <a:endParaRPr lang="en-US" sz="18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  <a:defRPr/>
            </a:pPr>
            <a:endParaRPr lang="en-US" sz="18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defRPr/>
            </a:pPr>
            <a:endParaRPr lang="en-US" sz="18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  <a:defRPr/>
            </a:pPr>
            <a:endParaRPr lang="en-US" sz="24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  <a:defRPr/>
            </a:pPr>
            <a:endParaRPr lang="en-US" sz="24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  <a:defRPr/>
            </a:pPr>
            <a:endParaRPr lang="en-US" sz="2400" dirty="0"/>
          </a:p>
        </p:txBody>
      </p:sp>
      <p:cxnSp>
        <p:nvCxnSpPr>
          <p:cNvPr id="5" name="Straight Connector 36"/>
          <p:cNvCxnSpPr>
            <a:cxnSpLocks noChangeShapeType="1"/>
          </p:cNvCxnSpPr>
          <p:nvPr/>
        </p:nvCxnSpPr>
        <p:spPr bwMode="auto">
          <a:xfrm flipV="1">
            <a:off x="252177" y="1018225"/>
            <a:ext cx="8575675" cy="1270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85180-67F3-46DA-9B8B-A4ABEA8C5BB7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50875" y="541338"/>
            <a:ext cx="7772400" cy="490537"/>
          </a:xfrm>
        </p:spPr>
        <p:txBody>
          <a:bodyPr/>
          <a:lstStyle/>
          <a:p>
            <a:r>
              <a:rPr lang="en-US" sz="2400" dirty="0" smtClean="0"/>
              <a:t>Notable IFC Infrastructure Projects in the Balkans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82600" y="1296988"/>
            <a:ext cx="8128000" cy="320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buNone/>
              <a:defRPr/>
            </a:pPr>
            <a:r>
              <a:rPr lang="en-US" sz="1400" b="1" dirty="0" smtClean="0"/>
              <a:t>Albania </a:t>
            </a:r>
            <a:r>
              <a:rPr lang="en-US" sz="1400" b="1" dirty="0"/>
              <a:t>		</a:t>
            </a:r>
            <a:r>
              <a:rPr lang="en-US" sz="1400" dirty="0"/>
              <a:t>• </a:t>
            </a:r>
            <a:r>
              <a:rPr lang="en-US" sz="1400" dirty="0" smtClean="0"/>
              <a:t>$8.6 million in equity of Enso Hydro to  develop a series of small hydro 		power plants </a:t>
            </a:r>
            <a:endParaRPr lang="en-US" sz="1400" dirty="0"/>
          </a:p>
          <a:p>
            <a:pPr lvl="0">
              <a:buNone/>
              <a:defRPr/>
            </a:pPr>
            <a:r>
              <a:rPr lang="en-US" sz="1400" dirty="0"/>
              <a:t>		• </a:t>
            </a:r>
            <a:r>
              <a:rPr lang="en-US" sz="1400" dirty="0" smtClean="0"/>
              <a:t>€10 million loan to Credins Bank for renewable energy  and energy 		efficiency projects.</a:t>
            </a:r>
          </a:p>
          <a:p>
            <a:pPr lvl="0">
              <a:buNone/>
              <a:defRPr/>
            </a:pPr>
            <a:r>
              <a:rPr lang="en-US" sz="1400" b="1" dirty="0" smtClean="0"/>
              <a:t>Croatia</a:t>
            </a:r>
            <a:r>
              <a:rPr lang="en-US" sz="1400" dirty="0"/>
              <a:t>		• </a:t>
            </a:r>
            <a:r>
              <a:rPr lang="en-US" sz="1400" dirty="0" smtClean="0"/>
              <a:t>IFC  provided a loan of €20 million and mobilized €35 million in 			syndications (total package EUR 55million) for the construction of the 		wind farm near </a:t>
            </a:r>
            <a:r>
              <a:rPr lang="en-US" sz="1400" dirty="0" err="1" smtClean="0"/>
              <a:t>Sibenik</a:t>
            </a:r>
            <a:r>
              <a:rPr lang="en-US" sz="1400" dirty="0" smtClean="0"/>
              <a:t> in Croatia  with capacity totaling 43.7.MW.</a:t>
            </a:r>
          </a:p>
          <a:p>
            <a:pPr>
              <a:buNone/>
              <a:defRPr/>
            </a:pPr>
            <a:r>
              <a:rPr lang="en-US" sz="1400" b="1" dirty="0" smtClean="0"/>
              <a:t>Bulgaria</a:t>
            </a:r>
            <a:r>
              <a:rPr lang="en-US" sz="1400" dirty="0" smtClean="0"/>
              <a:t>		• IFC provided a €46.1 million loan and mobilized the additional €41.1 		million from UniCredit through the syndication loan, while OPIC provided a 		$50million in parallel loan for the 60 </a:t>
            </a:r>
            <a:r>
              <a:rPr lang="en-US" sz="1400" dirty="0" err="1" smtClean="0"/>
              <a:t>MWp</a:t>
            </a:r>
            <a:r>
              <a:rPr lang="en-US" sz="1400" dirty="0" smtClean="0"/>
              <a:t> Karadzhalavo solar power plant  </a:t>
            </a:r>
            <a:endParaRPr lang="en-US" sz="1400" dirty="0"/>
          </a:p>
          <a:p>
            <a:pPr>
              <a:buNone/>
              <a:defRPr/>
            </a:pPr>
            <a:r>
              <a:rPr lang="en-US" sz="1400" dirty="0"/>
              <a:t>		• </a:t>
            </a:r>
            <a:r>
              <a:rPr lang="en-US" sz="1400" dirty="0" smtClean="0"/>
              <a:t>IFC provided a €40 million loan, working alongside the EBRD and Italy’s 		UniCredit, for the St Nikola wind farm. </a:t>
            </a:r>
            <a:endParaRPr lang="en-US" sz="1400" dirty="0"/>
          </a:p>
          <a:p>
            <a:pPr>
              <a:buNone/>
              <a:defRPr/>
            </a:pPr>
            <a:r>
              <a:rPr lang="en-US" sz="1400" b="1" dirty="0" smtClean="0"/>
              <a:t>Romania </a:t>
            </a:r>
            <a:r>
              <a:rPr lang="en-US" sz="1400" b="1" dirty="0"/>
              <a:t>		</a:t>
            </a:r>
            <a:r>
              <a:rPr lang="en-US" sz="1400" dirty="0" smtClean="0"/>
              <a:t>• IFC and EBRD have jointly lent €36.7 million each to </a:t>
            </a:r>
            <a:r>
              <a:rPr lang="en-US" sz="1400" dirty="0" err="1" smtClean="0"/>
              <a:t>Pestera</a:t>
            </a:r>
            <a:r>
              <a:rPr lang="en-US" sz="1400" dirty="0" smtClean="0"/>
              <a:t> Power and 		€57.4 million each to the </a:t>
            </a:r>
            <a:r>
              <a:rPr lang="en-US" sz="1400" dirty="0" err="1" smtClean="0"/>
              <a:t>Cernavoda</a:t>
            </a:r>
            <a:r>
              <a:rPr lang="en-US" sz="1400" dirty="0" smtClean="0"/>
              <a:t> I &amp; II wind farms, with €50 million of 		the total raised through the syndicated loans.</a:t>
            </a:r>
          </a:p>
          <a:p>
            <a:pPr>
              <a:buNone/>
              <a:defRPr/>
            </a:pPr>
            <a:r>
              <a:rPr lang="en-US" sz="1400" b="1" dirty="0" smtClean="0"/>
              <a:t>Moldova 		</a:t>
            </a:r>
            <a:r>
              <a:rPr lang="en-US" sz="1400" dirty="0" smtClean="0"/>
              <a:t> • IFC provided a $3 million loan for development of four wind farms in the 		southern part of Moldova totaling a capacity of up to 350 MW.</a:t>
            </a:r>
          </a:p>
          <a:p>
            <a:pPr>
              <a:buNone/>
              <a:defRPr/>
            </a:pPr>
            <a:endParaRPr lang="en-US" sz="1400" b="1" dirty="0"/>
          </a:p>
          <a:p>
            <a:pPr>
              <a:buNone/>
              <a:defRPr/>
            </a:pPr>
            <a:endParaRPr lang="en-US" sz="20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defRPr/>
            </a:pPr>
            <a:endParaRPr lang="en-US" sz="18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defRPr/>
            </a:pPr>
            <a:endParaRPr lang="en-US" sz="18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  <a:defRPr/>
            </a:pPr>
            <a:endParaRPr lang="en-US" sz="18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defRPr/>
            </a:pPr>
            <a:endParaRPr lang="en-US" sz="18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  <a:defRPr/>
            </a:pPr>
            <a:endParaRPr lang="en-US" sz="24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  <a:defRPr/>
            </a:pPr>
            <a:endParaRPr lang="en-US" sz="2400" dirty="0"/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  <a:defRPr/>
            </a:pPr>
            <a:endParaRPr lang="en-US" sz="2400" dirty="0"/>
          </a:p>
        </p:txBody>
      </p:sp>
      <p:cxnSp>
        <p:nvCxnSpPr>
          <p:cNvPr id="5" name="Straight Connector 36"/>
          <p:cNvCxnSpPr>
            <a:cxnSpLocks noChangeShapeType="1"/>
          </p:cNvCxnSpPr>
          <p:nvPr/>
        </p:nvCxnSpPr>
        <p:spPr bwMode="auto">
          <a:xfrm flipV="1">
            <a:off x="278810" y="1062613"/>
            <a:ext cx="8575675" cy="1270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60400" y="355600"/>
            <a:ext cx="7772400" cy="563563"/>
          </a:xfrm>
        </p:spPr>
        <p:txBody>
          <a:bodyPr/>
          <a:lstStyle/>
          <a:p>
            <a:r>
              <a:rPr lang="en-US" sz="2400" dirty="0" smtClean="0"/>
              <a:t>The Balkans Renewable Energy and PPP Program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C80502-BB79-4C1F-96E5-B2834CC86349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4820" name="TextBox 11"/>
          <p:cNvSpPr txBox="1">
            <a:spLocks noChangeArrowheads="1"/>
          </p:cNvSpPr>
          <p:nvPr/>
        </p:nvSpPr>
        <p:spPr bwMode="auto">
          <a:xfrm>
            <a:off x="1563688" y="3375025"/>
            <a:ext cx="8588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>
                <a:solidFill>
                  <a:srgbClr val="FFFFFF"/>
                </a:solidFill>
              </a:rPr>
              <a:t>2.2 billion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55613" y="1428750"/>
            <a:ext cx="8128000" cy="101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</a:pPr>
            <a:r>
              <a:rPr lang="en-US" sz="2000" b="1" dirty="0"/>
              <a:t>The Balkans Renewable Energy Program </a:t>
            </a:r>
            <a:r>
              <a:rPr lang="en-US" sz="2000" dirty="0"/>
              <a:t>works to develop the renewable energy market in the Western Balkans countries.</a:t>
            </a:r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IFC </a:t>
            </a:r>
            <a:r>
              <a:rPr lang="en-US" sz="2000" b="1" dirty="0">
                <a:solidFill>
                  <a:srgbClr val="000000"/>
                </a:solidFill>
              </a:rPr>
              <a:t>is </a:t>
            </a:r>
            <a:r>
              <a:rPr lang="en-US" sz="2000" b="1" dirty="0" smtClean="0">
                <a:solidFill>
                  <a:srgbClr val="000000"/>
                </a:solidFill>
              </a:rPr>
              <a:t>working </a:t>
            </a:r>
            <a:r>
              <a:rPr lang="en-US" sz="2000" b="1" dirty="0">
                <a:solidFill>
                  <a:srgbClr val="000000"/>
                </a:solidFill>
              </a:rPr>
              <a:t>with banks and investors and actively looking for investment opportunities </a:t>
            </a:r>
            <a:r>
              <a:rPr lang="en-US" sz="2000" dirty="0">
                <a:solidFill>
                  <a:srgbClr val="000000"/>
                </a:solidFill>
              </a:rPr>
              <a:t>in the filed </a:t>
            </a:r>
            <a:r>
              <a:rPr lang="en-US" sz="2000" dirty="0" smtClean="0">
                <a:solidFill>
                  <a:srgbClr val="000000"/>
                </a:solidFill>
              </a:rPr>
              <a:t>of infrastructure in Serbia, with a particular emphasis on renewable energy.</a:t>
            </a:r>
          </a:p>
          <a:p>
            <a:pPr marL="285750" indent="-285750" algn="just" eaLnBrk="0" hangingPunct="0">
              <a:buClr>
                <a:srgbClr val="008080"/>
              </a:buClr>
            </a:pPr>
            <a:r>
              <a:rPr lang="en-US" sz="2000" dirty="0" smtClean="0"/>
              <a:t>IFC also provides advice on designing and implementing </a:t>
            </a:r>
            <a:r>
              <a:rPr lang="en-US" sz="2000" b="1" dirty="0" smtClean="0"/>
              <a:t>public-private partnership (PPP) transactions </a:t>
            </a:r>
            <a:r>
              <a:rPr lang="en-US" sz="2000" dirty="0" smtClean="0"/>
              <a:t>to national and municipal governments.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 algn="just" eaLnBrk="0" hangingPunct="0">
              <a:spcBef>
                <a:spcPct val="50000"/>
              </a:spcBef>
              <a:buClr>
                <a:srgbClr val="008080"/>
              </a:buClr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36"/>
          <p:cNvCxnSpPr>
            <a:cxnSpLocks noChangeShapeType="1"/>
          </p:cNvCxnSpPr>
          <p:nvPr/>
        </p:nvCxnSpPr>
        <p:spPr bwMode="auto">
          <a:xfrm>
            <a:off x="266700" y="942975"/>
            <a:ext cx="8562975" cy="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702F-01BB-4DD0-B010-45E4E141C08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1031" descr="offshore_windfarm"/>
          <p:cNvPicPr>
            <a:picLocks noChangeAspect="1" noChangeArrowheads="1"/>
          </p:cNvPicPr>
          <p:nvPr/>
        </p:nvPicPr>
        <p:blipFill>
          <a:blip r:embed="rId2" cstate="print"/>
          <a:srcRect r="563"/>
          <a:stretch>
            <a:fillRect/>
          </a:stretch>
        </p:blipFill>
        <p:spPr bwMode="auto">
          <a:xfrm>
            <a:off x="2911020" y="863600"/>
            <a:ext cx="30797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4" descr="r139061_476078"/>
          <p:cNvPicPr>
            <a:picLocks noChangeAspect="1" noChangeArrowheads="1"/>
          </p:cNvPicPr>
          <p:nvPr/>
        </p:nvPicPr>
        <p:blipFill>
          <a:blip r:embed="rId3" cstate="print"/>
          <a:srcRect l="21307"/>
          <a:stretch>
            <a:fillRect/>
          </a:stretch>
        </p:blipFill>
        <p:spPr bwMode="auto">
          <a:xfrm>
            <a:off x="97970" y="868363"/>
            <a:ext cx="27876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6" descr="BellyRvr-PowerHouse-and-Irrigation-Spillway-(LR)"/>
          <p:cNvPicPr>
            <a:picLocks noChangeAspect="1" noChangeArrowheads="1"/>
          </p:cNvPicPr>
          <p:nvPr/>
        </p:nvPicPr>
        <p:blipFill>
          <a:blip r:embed="rId4" cstate="print"/>
          <a:srcRect r="10754"/>
          <a:stretch>
            <a:fillRect/>
          </a:stretch>
        </p:blipFill>
        <p:spPr bwMode="auto">
          <a:xfrm>
            <a:off x="6016170" y="873471"/>
            <a:ext cx="2997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9232" y="3250095"/>
            <a:ext cx="1722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3366"/>
                </a:solidFill>
              </a:rPr>
              <a:t>Power</a:t>
            </a:r>
            <a:endParaRPr lang="en-US" sz="4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2963"/>
            <a:ext cx="7772400" cy="563562"/>
          </a:xfrm>
        </p:spPr>
        <p:txBody>
          <a:bodyPr/>
          <a:lstStyle/>
          <a:p>
            <a:r>
              <a:rPr lang="en-US" dirty="0" smtClean="0"/>
              <a:t>IFC is a Leading Investor in Emerging Markets Power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430784"/>
            <a:ext cx="7772400" cy="41148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14C6D"/>
                </a:solidFill>
              </a:rPr>
              <a:t>200+ power investments in 57 countries</a:t>
            </a:r>
            <a:r>
              <a:rPr lang="en-US" sz="1600" b="1" dirty="0" smtClean="0"/>
              <a:t> </a:t>
            </a:r>
            <a:r>
              <a:rPr lang="en-US" sz="1600" dirty="0" smtClean="0"/>
              <a:t>since 1967</a:t>
            </a:r>
          </a:p>
          <a:p>
            <a:endParaRPr lang="en-US" sz="1600" dirty="0" smtClean="0"/>
          </a:p>
          <a:p>
            <a:r>
              <a:rPr lang="en-US" sz="1600" dirty="0" smtClean="0"/>
              <a:t>We typically invest in utility-scale projects/companies:</a:t>
            </a:r>
          </a:p>
          <a:p>
            <a:pPr lvl="1"/>
            <a:r>
              <a:rPr lang="en-US" sz="1400" b="1" dirty="0" smtClean="0">
                <a:solidFill>
                  <a:srgbClr val="014C6D"/>
                </a:solidFill>
              </a:rPr>
              <a:t>Generation</a:t>
            </a:r>
            <a:r>
              <a:rPr lang="en-US" sz="1400" dirty="0" smtClean="0"/>
              <a:t> – Financed 26,000+ MW across wide range of technologies </a:t>
            </a:r>
          </a:p>
          <a:p>
            <a:pPr lvl="1"/>
            <a:r>
              <a:rPr lang="en-US" sz="1400" b="1" dirty="0" smtClean="0">
                <a:solidFill>
                  <a:srgbClr val="014C6D"/>
                </a:solidFill>
              </a:rPr>
              <a:t>Transmission</a:t>
            </a:r>
            <a:r>
              <a:rPr lang="en-US" sz="1400" dirty="0" smtClean="0"/>
              <a:t> – Selected investments in transmission assets</a:t>
            </a:r>
          </a:p>
          <a:p>
            <a:pPr lvl="1"/>
            <a:r>
              <a:rPr lang="en-US" sz="1400" b="1" dirty="0" smtClean="0">
                <a:solidFill>
                  <a:srgbClr val="014C6D"/>
                </a:solidFill>
              </a:rPr>
              <a:t>Distribution</a:t>
            </a:r>
            <a:r>
              <a:rPr lang="en-US" sz="1400" dirty="0" smtClean="0"/>
              <a:t> - Current power portfolio of ~160 million customers around the world</a:t>
            </a:r>
          </a:p>
          <a:p>
            <a:endParaRPr lang="en-US" sz="1600" dirty="0" smtClean="0"/>
          </a:p>
          <a:p>
            <a:r>
              <a:rPr lang="en-US" sz="1600" dirty="0" smtClean="0"/>
              <a:t>We can also invest in:</a:t>
            </a:r>
          </a:p>
          <a:p>
            <a:pPr lvl="1"/>
            <a:r>
              <a:rPr lang="en-US" sz="1400" b="1" dirty="0" smtClean="0">
                <a:solidFill>
                  <a:srgbClr val="014C6D"/>
                </a:solidFill>
              </a:rPr>
              <a:t>Early stage start ups</a:t>
            </a:r>
            <a:r>
              <a:rPr lang="en-US" sz="1400" dirty="0" smtClean="0"/>
              <a:t> in the renewable energy space </a:t>
            </a:r>
          </a:p>
          <a:p>
            <a:pPr lvl="1"/>
            <a:r>
              <a:rPr lang="en-US" sz="1400" dirty="0" smtClean="0"/>
              <a:t>Smaller assets/companies through </a:t>
            </a:r>
            <a:r>
              <a:rPr lang="en-US" sz="1400" b="1" dirty="0" smtClean="0">
                <a:solidFill>
                  <a:srgbClr val="014C6D"/>
                </a:solidFill>
              </a:rPr>
              <a:t>financial intermediaries</a:t>
            </a:r>
            <a:r>
              <a:rPr lang="en-US" sz="1400" dirty="0" smtClean="0"/>
              <a:t> (banks, PE funds)</a:t>
            </a:r>
          </a:p>
          <a:p>
            <a:endParaRPr lang="en-US" sz="1600" dirty="0" smtClean="0"/>
          </a:p>
          <a:p>
            <a:r>
              <a:rPr lang="en-US" sz="1600" dirty="0" smtClean="0"/>
              <a:t>We often invest in </a:t>
            </a:r>
            <a:r>
              <a:rPr lang="en-US" sz="1600" b="1" dirty="0" smtClean="0">
                <a:solidFill>
                  <a:srgbClr val="014C6D"/>
                </a:solidFill>
              </a:rPr>
              <a:t>first-in-kind projects</a:t>
            </a:r>
            <a:r>
              <a:rPr lang="en-US" sz="1600" dirty="0" smtClean="0"/>
              <a:t> in </a:t>
            </a:r>
            <a:r>
              <a:rPr lang="en-US" sz="1600" b="1" dirty="0" smtClean="0">
                <a:solidFill>
                  <a:srgbClr val="014C6D"/>
                </a:solidFill>
              </a:rPr>
              <a:t>markets under reform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We have expertise in </a:t>
            </a:r>
            <a:r>
              <a:rPr lang="en-US" sz="1600" b="1" dirty="0" smtClean="0">
                <a:solidFill>
                  <a:srgbClr val="014C6D"/>
                </a:solidFill>
              </a:rPr>
              <a:t>climate-friendly investments</a:t>
            </a:r>
            <a:r>
              <a:rPr lang="en-US" sz="1600" dirty="0" smtClean="0"/>
              <a:t>; renewable generation was ~61% of the power business in FY 2012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AD1-E8F8-472B-82D4-09870DA2D4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32121"/>
            <a:ext cx="7772400" cy="563562"/>
          </a:xfrm>
        </p:spPr>
        <p:txBody>
          <a:bodyPr/>
          <a:lstStyle/>
          <a:p>
            <a:r>
              <a:rPr lang="en-US" sz="2000" dirty="0" smtClean="0"/>
              <a:t>IFC’s Global Power Portfolio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9E9D1-A262-4DFB-A0E3-9ED7459E15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56427" y="885549"/>
            <a:ext cx="4364659" cy="669925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Global Power Portfolio Breakdown by Sectors – Outstanding Exposure (Loan + Equity):     USD 3.3 billion  (June 2012)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26610" y="1928190"/>
            <a:ext cx="268356" cy="3269974"/>
          </a:xfrm>
          <a:prstGeom prst="rightBrace">
            <a:avLst>
              <a:gd name="adj1" fmla="val 8333"/>
              <a:gd name="adj2" fmla="val 51520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30009" y="288234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9627" y="2010938"/>
            <a:ext cx="3945834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ts val="1900"/>
              </a:lnSpc>
              <a:spcBef>
                <a:spcPts val="900"/>
              </a:spcBef>
              <a:buClr>
                <a:srgbClr val="00783C"/>
              </a:buClr>
              <a:buFont typeface="Wingdings" pitchFamily="2" charset="2"/>
              <a:buChar char="Ø"/>
            </a:pPr>
            <a:r>
              <a:rPr lang="en-US" sz="1400" dirty="0" smtClean="0"/>
              <a:t>Over the last three years, IFC has put a strong emphasis on supporting renewable energy projects.  60% of IFC's commitments in the power sector were renewable energy projects</a:t>
            </a:r>
          </a:p>
          <a:p>
            <a:pPr marL="233363" indent="-233363">
              <a:lnSpc>
                <a:spcPts val="1900"/>
              </a:lnSpc>
              <a:spcBef>
                <a:spcPts val="900"/>
              </a:spcBef>
              <a:buClr>
                <a:srgbClr val="00783C"/>
              </a:buClr>
              <a:buFont typeface="Wingdings" pitchFamily="2" charset="2"/>
              <a:buChar char="Ø"/>
            </a:pPr>
            <a:r>
              <a:rPr lang="en-US" sz="1400" dirty="0" smtClean="0"/>
              <a:t>As more developing countries begin to create the enabling environments for supporting other forms of renewable energy, IFC is playing a key catalytic role</a:t>
            </a:r>
          </a:p>
          <a:p>
            <a:pPr marL="233363" indent="-233363">
              <a:lnSpc>
                <a:spcPts val="1900"/>
              </a:lnSpc>
              <a:spcBef>
                <a:spcPts val="900"/>
              </a:spcBef>
              <a:buClr>
                <a:srgbClr val="00783C"/>
              </a:buClr>
              <a:buNone/>
            </a:pPr>
            <a:endParaRPr lang="en-US" dirty="0" smtClean="0"/>
          </a:p>
        </p:txBody>
      </p:sp>
      <p:graphicFrame>
        <p:nvGraphicFramePr>
          <p:cNvPr id="12" name="Chart 11"/>
          <p:cNvGraphicFramePr/>
          <p:nvPr/>
        </p:nvGraphicFramePr>
        <p:xfrm>
          <a:off x="358070" y="1658054"/>
          <a:ext cx="3867150" cy="403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73700" y="5867400"/>
            <a:ext cx="363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000" dirty="0" smtClean="0"/>
              <a:t>* source: REN21 (2012 report)</a:t>
            </a:r>
            <a:endParaRPr lang="en-US" sz="10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381000" y="1616075"/>
          <a:ext cx="45085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B412B0-7499-400E-A8E2-CD4F90E8394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39576" y="907844"/>
            <a:ext cx="8582025" cy="50466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208722" y="207273"/>
            <a:ext cx="8567530" cy="5635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dirty="0" smtClean="0"/>
              <a:t>IFC Has Strong and Differing Role in Supporting Each Renewable Technology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717964" y="1452428"/>
            <a:ext cx="15033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Established and cost competitive technology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Large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hydros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 have long development time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Dams offer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base-load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Potential for local E&amp;S issues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910811" y="831377"/>
            <a:ext cx="971550" cy="5842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Hydro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 rot="-5400000">
            <a:off x="-506066" y="2209388"/>
            <a:ext cx="1851025" cy="517525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Characteristics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 rot="-5400000">
            <a:off x="-456060" y="4557818"/>
            <a:ext cx="1751012" cy="517525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IFC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Role &amp; Comp. Adv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43434" y="3695702"/>
            <a:ext cx="1503362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Taking construction risk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Providing long-tenors to match asset life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Innovative bundling for small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hydros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Ensuring best practice E&amp;S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2083559" y="1452428"/>
            <a:ext cx="1503362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Established technology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Economics very site specific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Variable generation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Dependent on suitable regulatory support</a:t>
            </a: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2277649" y="831377"/>
            <a:ext cx="971550" cy="5842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Wind</a:t>
            </a: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2079211" y="3695702"/>
            <a:ext cx="1503363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/>
            <a:r>
              <a:rPr lang="en-US" sz="1200" b="0" dirty="0">
                <a:latin typeface="Arial" pitchFamily="34" charset="0"/>
                <a:cs typeface="Arial" pitchFamily="34" charset="0"/>
              </a:rPr>
              <a:t>Supporting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projects 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in new markets &amp; new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regulations; (ii)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supply chain expansion to reduce costs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Structuring to support intermittent generation &amp; merchant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risk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3402358" y="1452428"/>
            <a:ext cx="1503363" cy="173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Technology risk varies with fuel type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Long-term access to low cost fuel essential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Opportunities for co-firing and co-generation</a:t>
            </a: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3644486" y="831377"/>
            <a:ext cx="971550" cy="5842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Biomass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3398010" y="3695702"/>
            <a:ext cx="1503362" cy="137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Structuring fuel supply agreements to enable project finance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Understanding technology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risk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4741034" y="1452428"/>
            <a:ext cx="1503362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PV still expensive but costs declining quickly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CSP w/ storage offers potential for low cost base load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Potential for grid and distributed generation</a:t>
            </a:r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5011324" y="831377"/>
            <a:ext cx="971550" cy="5842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Solar</a:t>
            </a:r>
          </a:p>
        </p:txBody>
      </p:sp>
      <p:sp>
        <p:nvSpPr>
          <p:cNvPr id="17426" name="Text Box 17"/>
          <p:cNvSpPr txBox="1">
            <a:spLocks noChangeArrowheads="1"/>
          </p:cNvSpPr>
          <p:nvPr/>
        </p:nvSpPr>
        <p:spPr bwMode="auto">
          <a:xfrm>
            <a:off x="4706869" y="3695702"/>
            <a:ext cx="1614418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Supporting supply chain expansion to reduce costs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Supporting projects in new markets and new regulatory regimes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Coordinating concessionary funding to buy down costs</a:t>
            </a:r>
          </a:p>
          <a:p>
            <a:pPr marL="109538" indent="-109538" algn="l">
              <a:buFontTx/>
              <a:buChar char="•"/>
            </a:pP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27" name="Text Box 18"/>
          <p:cNvSpPr txBox="1">
            <a:spLocks noChangeArrowheads="1"/>
          </p:cNvSpPr>
          <p:nvPr/>
        </p:nvSpPr>
        <p:spPr bwMode="auto">
          <a:xfrm>
            <a:off x="6129268" y="1452428"/>
            <a:ext cx="1503363" cy="173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Established and cost competitive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baseload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 technology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High exploration risks and long lead times to develop steam fields</a:t>
            </a:r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6378161" y="831377"/>
            <a:ext cx="971550" cy="5842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Geo</a:t>
            </a:r>
          </a:p>
        </p:txBody>
      </p:sp>
      <p:sp>
        <p:nvSpPr>
          <p:cNvPr id="17429" name="Text Box 20"/>
          <p:cNvSpPr txBox="1">
            <a:spLocks noChangeArrowheads="1"/>
          </p:cNvSpPr>
          <p:nvPr/>
        </p:nvSpPr>
        <p:spPr bwMode="auto">
          <a:xfrm>
            <a:off x="6124920" y="3695702"/>
            <a:ext cx="1503362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Early stage equity and concessionary funding to share exploration risk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Sector expertise and innovative structuring to enable project financing</a:t>
            </a:r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7510808" y="1452428"/>
            <a:ext cx="1503363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Profitable opportunities exist in generation, T&amp;D and end use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Opportunities can be diffuse and require identification and aggregation</a:t>
            </a:r>
          </a:p>
        </p:txBody>
      </p:sp>
      <p:sp>
        <p:nvSpPr>
          <p:cNvPr id="17431" name="Rectangle 22"/>
          <p:cNvSpPr>
            <a:spLocks noChangeArrowheads="1"/>
          </p:cNvSpPr>
          <p:nvPr/>
        </p:nvSpPr>
        <p:spPr bwMode="auto">
          <a:xfrm>
            <a:off x="7749761" y="831377"/>
            <a:ext cx="971550" cy="5842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EE</a:t>
            </a:r>
          </a:p>
        </p:txBody>
      </p:sp>
      <p:sp>
        <p:nvSpPr>
          <p:cNvPr id="17432" name="Text Box 23"/>
          <p:cNvSpPr txBox="1">
            <a:spLocks noChangeArrowheads="1"/>
          </p:cNvSpPr>
          <p:nvPr/>
        </p:nvSpPr>
        <p:spPr bwMode="auto">
          <a:xfrm>
            <a:off x="7516399" y="3695702"/>
            <a:ext cx="1503362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Identifying and incorporating EE opportunities in all projects</a:t>
            </a:r>
          </a:p>
          <a:p>
            <a:pPr marL="109538" indent="-109538" algn="l">
              <a:buFontTx/>
              <a:buChar char="•"/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Coordinating concessionary support to identify and package opportunities for clients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25557" y="3681455"/>
            <a:ext cx="8279295" cy="2341658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946775" y="6400800"/>
            <a:ext cx="2878138" cy="457200"/>
          </a:xfrm>
          <a:noFill/>
        </p:spPr>
        <p:txBody>
          <a:bodyPr/>
          <a:lstStyle/>
          <a:p>
            <a:fld id="{6FE993B8-1812-4056-9449-DBA58D30ACE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08150" y="178435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>
              <a:spcBef>
                <a:spcPct val="50000"/>
              </a:spcBef>
            </a:pPr>
            <a:endParaRPr lang="en-US">
              <a:solidFill>
                <a:schemeClr val="hlink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9088" y="1344797"/>
            <a:ext cx="4467225" cy="3667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spcBef>
                <a:spcPct val="50000"/>
              </a:spcBef>
              <a:buNone/>
            </a:pPr>
            <a:r>
              <a:rPr lang="en-US" sz="1800" b="0" dirty="0">
                <a:solidFill>
                  <a:schemeClr val="bg1"/>
                </a:solidFill>
              </a:rPr>
              <a:t>Project Description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15913" y="1695634"/>
            <a:ext cx="4443412" cy="249299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FontTx/>
              <a:buChar char="•"/>
            </a:pPr>
            <a:endParaRPr lang="en-US" sz="1200" b="0" dirty="0" smtClean="0"/>
          </a:p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sz="1200" b="0" dirty="0" smtClean="0"/>
              <a:t>Owned </a:t>
            </a:r>
            <a:r>
              <a:rPr lang="en-US" sz="1200" dirty="0" smtClean="0"/>
              <a:t>jointly</a:t>
            </a:r>
            <a:r>
              <a:rPr lang="en-US" sz="1200" b="0" dirty="0" smtClean="0"/>
              <a:t> by </a:t>
            </a:r>
            <a:r>
              <a:rPr lang="en-US" sz="1200" b="0" dirty="0" err="1" smtClean="0"/>
              <a:t>Akkok</a:t>
            </a:r>
            <a:r>
              <a:rPr lang="en-US" sz="1200" b="0" dirty="0" smtClean="0"/>
              <a:t> Group of Turkey and CEZ Group of Czech Republic</a:t>
            </a:r>
            <a:endParaRPr lang="en-US" sz="1200" b="0" dirty="0"/>
          </a:p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sz="1200" b="0" dirty="0" smtClean="0"/>
              <a:t>570 </a:t>
            </a:r>
            <a:r>
              <a:rPr lang="en-US" sz="1200" b="0" dirty="0"/>
              <a:t>MW of generation </a:t>
            </a:r>
            <a:r>
              <a:rPr lang="en-US" sz="1200" b="0" dirty="0" smtClean="0"/>
              <a:t>capacity as of December 2010</a:t>
            </a:r>
            <a:endParaRPr lang="en-US" sz="1200" b="0" dirty="0"/>
          </a:p>
          <a:p>
            <a:pPr marL="169863" indent="-169863"/>
            <a:r>
              <a:rPr lang="en-US" sz="1200" b="0" dirty="0"/>
              <a:t>Project consists of </a:t>
            </a:r>
            <a:r>
              <a:rPr lang="en-US" sz="1200" dirty="0" smtClean="0"/>
              <a:t>five small scale hydropower projects (Feke I – 30MW, Feke II – 70MW and </a:t>
            </a:r>
            <a:r>
              <a:rPr lang="en-US" sz="1200" dirty="0" err="1" smtClean="0"/>
              <a:t>Himmetli</a:t>
            </a:r>
            <a:r>
              <a:rPr lang="en-US" sz="1200" dirty="0" smtClean="0"/>
              <a:t> and </a:t>
            </a:r>
            <a:r>
              <a:rPr lang="en-US" sz="1200" dirty="0" err="1" smtClean="0"/>
              <a:t>Gokkaya</a:t>
            </a:r>
            <a:r>
              <a:rPr lang="en-US" sz="1200" dirty="0" smtClean="0"/>
              <a:t> – 27MW and 30MW respectively in Adana)</a:t>
            </a:r>
            <a:endParaRPr lang="en-US" sz="1200" b="0" dirty="0"/>
          </a:p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sz="1200" b="0" dirty="0" smtClean="0"/>
              <a:t>Closing Date: </a:t>
            </a:r>
            <a:r>
              <a:rPr lang="en-US" sz="1200" dirty="0" smtClean="0"/>
              <a:t> June</a:t>
            </a:r>
            <a:r>
              <a:rPr lang="en-US" sz="1200" b="0" dirty="0" smtClean="0"/>
              <a:t> 2010</a:t>
            </a:r>
          </a:p>
          <a:p>
            <a:pPr marL="169863" indent="-169863">
              <a:spcBef>
                <a:spcPct val="50000"/>
              </a:spcBef>
              <a:buFontTx/>
              <a:buChar char="•"/>
            </a:pPr>
            <a:endParaRPr lang="en-US" sz="1200" dirty="0" smtClean="0"/>
          </a:p>
          <a:p>
            <a:pPr marL="169863" indent="-169863">
              <a:spcBef>
                <a:spcPct val="50000"/>
              </a:spcBef>
              <a:buFontTx/>
              <a:buChar char="•"/>
            </a:pPr>
            <a:endParaRPr lang="en-US" sz="1200" b="0" dirty="0" smtClean="0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276600" y="3930829"/>
          <a:ext cx="5573412" cy="1434846"/>
        </p:xfrm>
        <a:graphic>
          <a:graphicData uri="http://schemas.openxmlformats.org/drawingml/2006/table">
            <a:tbl>
              <a:tblPr/>
              <a:tblGrid>
                <a:gridCol w="1766380"/>
                <a:gridCol w="1651644"/>
                <a:gridCol w="1330443"/>
                <a:gridCol w="824945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Tranche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Product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Amount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Tenor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IFC A Loan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Senior Debt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US$65 million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 years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IFC C Loan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Subordinated Loan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US$10million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 years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278188" y="3592692"/>
            <a:ext cx="5586412" cy="3667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spcBef>
                <a:spcPct val="50000"/>
              </a:spcBef>
              <a:buNone/>
              <a:defRPr/>
            </a:pPr>
            <a:r>
              <a:rPr lang="en-US" sz="1800" b="0" dirty="0">
                <a:solidFill>
                  <a:schemeClr val="bg1"/>
                </a:solidFill>
              </a:rPr>
              <a:t>Financing Aspects</a:t>
            </a:r>
          </a:p>
        </p:txBody>
      </p:sp>
      <p:cxnSp>
        <p:nvCxnSpPr>
          <p:cNvPr id="18462" name="Straight Connector 21"/>
          <p:cNvCxnSpPr>
            <a:cxnSpLocks noChangeShapeType="1"/>
          </p:cNvCxnSpPr>
          <p:nvPr/>
        </p:nvCxnSpPr>
        <p:spPr bwMode="auto">
          <a:xfrm>
            <a:off x="3314700" y="6223000"/>
            <a:ext cx="5575300" cy="127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18464" name="Picture 32" descr="http://www.zorlu.com.tr/INDEXMEDIA/ind_d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33" descr="http://www.zorlu.com.tr/INDEXMEDIA/ind_du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92677"/>
            <a:ext cx="65293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2000" b="1" dirty="0" err="1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Akenerji</a:t>
            </a:r>
            <a:endParaRPr lang="en-US" sz="2000" b="1" dirty="0">
              <a:solidFill>
                <a:srgbClr val="014C6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3730" name="Picture 2" descr="http://t3.gstatic.com/images?q=tbn:j0z3kwdd4OGeY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6654" y="1003210"/>
            <a:ext cx="2277688" cy="914400"/>
          </a:xfrm>
          <a:prstGeom prst="rect">
            <a:avLst/>
          </a:prstGeom>
          <a:noFill/>
        </p:spPr>
      </p:pic>
      <p:pic>
        <p:nvPicPr>
          <p:cNvPr id="73732" name="Picture 4" descr="http://t0.gstatic.com/images?q=tbn:hal4m-RMX5pH5M: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0090" y="1796143"/>
            <a:ext cx="1257300" cy="1428750"/>
          </a:xfrm>
          <a:prstGeom prst="rect">
            <a:avLst/>
          </a:prstGeom>
          <a:noFill/>
        </p:spPr>
      </p:pic>
      <p:pic>
        <p:nvPicPr>
          <p:cNvPr id="73734" name="Picture 6" descr="http://t3.gstatic.com/images?q=tbn:BKvLnHfbDNS1OM: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4752" y="1838914"/>
            <a:ext cx="13715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232F29-A415-49E9-B79C-93ED12C9F7D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8916" name="Rectangle 65"/>
          <p:cNvSpPr>
            <a:spLocks noGrp="1" noChangeArrowheads="1"/>
          </p:cNvSpPr>
          <p:nvPr>
            <p:ph type="title"/>
          </p:nvPr>
        </p:nvSpPr>
        <p:spPr>
          <a:xfrm>
            <a:off x="723900" y="258423"/>
            <a:ext cx="7772400" cy="457200"/>
          </a:xfrm>
          <a:noFill/>
        </p:spPr>
        <p:txBody>
          <a:bodyPr/>
          <a:lstStyle/>
          <a:p>
            <a:r>
              <a:rPr lang="en-US" sz="2000" dirty="0" smtClean="0"/>
              <a:t>Selected Investments in Power in EMENA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4763698" y="2575285"/>
            <a:ext cx="1655765" cy="1522413"/>
            <a:chOff x="2707" y="1757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92" name="Rectangle 100"/>
            <p:cNvSpPr>
              <a:spLocks noChangeArrowheads="1"/>
            </p:cNvSpPr>
            <p:nvPr/>
          </p:nvSpPr>
          <p:spPr bwMode="auto">
            <a:xfrm>
              <a:off x="2828" y="1757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93" name="Rectangle 101"/>
            <p:cNvSpPr>
              <a:spLocks noChangeArrowheads="1"/>
            </p:cNvSpPr>
            <p:nvPr/>
          </p:nvSpPr>
          <p:spPr bwMode="auto">
            <a:xfrm>
              <a:off x="2802" y="2137"/>
              <a:ext cx="8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$15,000,000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Loan Project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Financing</a:t>
              </a:r>
            </a:p>
          </p:txBody>
        </p:sp>
        <p:sp>
          <p:nvSpPr>
            <p:cNvPr id="294" name="Rectangle 102"/>
            <p:cNvSpPr>
              <a:spLocks noChangeArrowheads="1"/>
            </p:cNvSpPr>
            <p:nvPr/>
          </p:nvSpPr>
          <p:spPr bwMode="auto">
            <a:xfrm>
              <a:off x="3349" y="1780"/>
              <a:ext cx="22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Ukraine</a:t>
              </a:r>
            </a:p>
          </p:txBody>
        </p:sp>
        <p:sp>
          <p:nvSpPr>
            <p:cNvPr id="295" name="Rectangle 103"/>
            <p:cNvSpPr>
              <a:spLocks noChangeArrowheads="1"/>
            </p:cNvSpPr>
            <p:nvPr/>
          </p:nvSpPr>
          <p:spPr bwMode="auto">
            <a:xfrm>
              <a:off x="2707" y="2559"/>
              <a:ext cx="10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Lender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June 2005</a:t>
              </a:r>
            </a:p>
          </p:txBody>
        </p:sp>
        <p:sp>
          <p:nvSpPr>
            <p:cNvPr id="296" name="Rectangle 104"/>
            <p:cNvSpPr>
              <a:spLocks noChangeArrowheads="1"/>
            </p:cNvSpPr>
            <p:nvPr/>
          </p:nvSpPr>
          <p:spPr bwMode="auto">
            <a:xfrm>
              <a:off x="2962" y="2020"/>
              <a:ext cx="5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b="1" smtClean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AES RivneEnergo</a:t>
              </a:r>
            </a:p>
          </p:txBody>
        </p:sp>
        <p:pic>
          <p:nvPicPr>
            <p:cNvPr id="297" name="Picture 1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1814"/>
              <a:ext cx="40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3" name="Group 158"/>
          <p:cNvGrpSpPr>
            <a:grpSpLocks/>
          </p:cNvGrpSpPr>
          <p:nvPr/>
        </p:nvGrpSpPr>
        <p:grpSpPr bwMode="auto">
          <a:xfrm>
            <a:off x="2648472" y="4298538"/>
            <a:ext cx="1655760" cy="1522413"/>
            <a:chOff x="4157" y="3194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86" name="Rectangle 151"/>
            <p:cNvSpPr>
              <a:spLocks noChangeArrowheads="1"/>
            </p:cNvSpPr>
            <p:nvPr/>
          </p:nvSpPr>
          <p:spPr bwMode="auto">
            <a:xfrm>
              <a:off x="4278" y="3194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87" name="Rectangle 152"/>
            <p:cNvSpPr>
              <a:spLocks noChangeArrowheads="1"/>
            </p:cNvSpPr>
            <p:nvPr/>
          </p:nvSpPr>
          <p:spPr bwMode="auto">
            <a:xfrm>
              <a:off x="4252" y="3574"/>
              <a:ext cx="8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EUR51,500,000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Loan Financing</a:t>
              </a:r>
            </a:p>
          </p:txBody>
        </p:sp>
        <p:sp>
          <p:nvSpPr>
            <p:cNvPr id="288" name="Rectangle 153"/>
            <p:cNvSpPr>
              <a:spLocks noChangeArrowheads="1"/>
            </p:cNvSpPr>
            <p:nvPr/>
          </p:nvSpPr>
          <p:spPr bwMode="auto">
            <a:xfrm>
              <a:off x="4793" y="3217"/>
              <a:ext cx="19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Turkey</a:t>
              </a:r>
            </a:p>
          </p:txBody>
        </p:sp>
        <p:sp>
          <p:nvSpPr>
            <p:cNvPr id="289" name="Rectangle 154"/>
            <p:cNvSpPr>
              <a:spLocks noChangeArrowheads="1"/>
            </p:cNvSpPr>
            <p:nvPr/>
          </p:nvSpPr>
          <p:spPr bwMode="auto">
            <a:xfrm>
              <a:off x="4157" y="3996"/>
              <a:ext cx="10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Lender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May 1998</a:t>
              </a:r>
            </a:p>
          </p:txBody>
        </p:sp>
        <p:sp>
          <p:nvSpPr>
            <p:cNvPr id="290" name="Rectangle 155"/>
            <p:cNvSpPr>
              <a:spLocks noChangeArrowheads="1"/>
            </p:cNvSpPr>
            <p:nvPr/>
          </p:nvSpPr>
          <p:spPr bwMode="auto">
            <a:xfrm>
              <a:off x="4556" y="3457"/>
              <a:ext cx="21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b="1" dirty="0" smtClean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ENTEK</a:t>
              </a:r>
              <a:endParaRPr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1" name="Picture 1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97" y="3240"/>
              <a:ext cx="438" cy="19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533246" y="2575285"/>
            <a:ext cx="1655765" cy="1522413"/>
            <a:chOff x="2304" y="2218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80" name="Rectangle 121"/>
            <p:cNvSpPr>
              <a:spLocks noChangeArrowheads="1"/>
            </p:cNvSpPr>
            <p:nvPr/>
          </p:nvSpPr>
          <p:spPr bwMode="auto">
            <a:xfrm>
              <a:off x="2425" y="2218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81" name="Rectangle 122"/>
            <p:cNvSpPr>
              <a:spLocks noChangeArrowheads="1"/>
            </p:cNvSpPr>
            <p:nvPr/>
          </p:nvSpPr>
          <p:spPr bwMode="auto">
            <a:xfrm>
              <a:off x="2399" y="2598"/>
              <a:ext cx="8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$3,000,000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Loan Project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Financing</a:t>
              </a:r>
            </a:p>
          </p:txBody>
        </p:sp>
        <p:sp>
          <p:nvSpPr>
            <p:cNvPr id="282" name="Rectangle 123"/>
            <p:cNvSpPr>
              <a:spLocks noChangeArrowheads="1"/>
            </p:cNvSpPr>
            <p:nvPr/>
          </p:nvSpPr>
          <p:spPr bwMode="auto">
            <a:xfrm>
              <a:off x="2895" y="2241"/>
              <a:ext cx="2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Hungary</a:t>
              </a:r>
            </a:p>
          </p:txBody>
        </p:sp>
        <p:sp>
          <p:nvSpPr>
            <p:cNvPr id="283" name="Rectangle 124"/>
            <p:cNvSpPr>
              <a:spLocks noChangeArrowheads="1"/>
            </p:cNvSpPr>
            <p:nvPr/>
          </p:nvSpPr>
          <p:spPr bwMode="auto">
            <a:xfrm>
              <a:off x="2304" y="3020"/>
              <a:ext cx="10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Lender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November 1999</a:t>
              </a:r>
            </a:p>
          </p:txBody>
        </p:sp>
        <p:sp>
          <p:nvSpPr>
            <p:cNvPr id="284" name="Rectangle 125"/>
            <p:cNvSpPr>
              <a:spLocks noChangeArrowheads="1"/>
            </p:cNvSpPr>
            <p:nvPr/>
          </p:nvSpPr>
          <p:spPr bwMode="auto">
            <a:xfrm>
              <a:off x="2613" y="2481"/>
              <a:ext cx="46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b="1" dirty="0" smtClean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ESCO Hungary</a:t>
              </a:r>
              <a:endParaRPr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5" name="Picture 1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7" y="2333"/>
              <a:ext cx="638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6878925" y="2575285"/>
            <a:ext cx="1655760" cy="1522413"/>
            <a:chOff x="2477" y="1757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68" name="Rectangle 114"/>
            <p:cNvSpPr>
              <a:spLocks noChangeArrowheads="1"/>
            </p:cNvSpPr>
            <p:nvPr/>
          </p:nvSpPr>
          <p:spPr bwMode="auto">
            <a:xfrm>
              <a:off x="2598" y="1757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69" name="Rectangle 115"/>
            <p:cNvSpPr>
              <a:spLocks noChangeArrowheads="1"/>
            </p:cNvSpPr>
            <p:nvPr/>
          </p:nvSpPr>
          <p:spPr bwMode="auto">
            <a:xfrm>
              <a:off x="2572" y="2137"/>
              <a:ext cx="8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$55,330,000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Loan Project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Financing</a:t>
              </a:r>
            </a:p>
          </p:txBody>
        </p:sp>
        <p:sp>
          <p:nvSpPr>
            <p:cNvPr id="270" name="Rectangle 116"/>
            <p:cNvSpPr>
              <a:spLocks noChangeArrowheads="1"/>
            </p:cNvSpPr>
            <p:nvPr/>
          </p:nvSpPr>
          <p:spPr bwMode="auto">
            <a:xfrm>
              <a:off x="3041" y="1780"/>
              <a:ext cx="31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Macedonia</a:t>
              </a:r>
            </a:p>
          </p:txBody>
        </p:sp>
        <p:sp>
          <p:nvSpPr>
            <p:cNvPr id="271" name="Rectangle 117"/>
            <p:cNvSpPr>
              <a:spLocks noChangeArrowheads="1"/>
            </p:cNvSpPr>
            <p:nvPr/>
          </p:nvSpPr>
          <p:spPr bwMode="auto">
            <a:xfrm>
              <a:off x="2477" y="2559"/>
              <a:ext cx="10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Lender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April 2008</a:t>
              </a:r>
            </a:p>
          </p:txBody>
        </p:sp>
        <p:sp>
          <p:nvSpPr>
            <p:cNvPr id="272" name="Rectangle 118"/>
            <p:cNvSpPr>
              <a:spLocks noChangeArrowheads="1"/>
            </p:cNvSpPr>
            <p:nvPr/>
          </p:nvSpPr>
          <p:spPr bwMode="auto">
            <a:xfrm>
              <a:off x="2786" y="2020"/>
              <a:ext cx="48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b="1" smtClean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ESM Macedonia</a:t>
              </a:r>
              <a:endParaRPr lang="en-US" sz="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3" name="Picture 1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8" y="1810"/>
              <a:ext cx="40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2648476" y="834419"/>
            <a:ext cx="1655760" cy="1522412"/>
            <a:chOff x="3315" y="3195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56" name="Rectangle 143"/>
            <p:cNvSpPr>
              <a:spLocks noChangeArrowheads="1"/>
            </p:cNvSpPr>
            <p:nvPr/>
          </p:nvSpPr>
          <p:spPr bwMode="auto">
            <a:xfrm>
              <a:off x="3436" y="3195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57" name="Rectangle 144"/>
            <p:cNvSpPr>
              <a:spLocks noChangeArrowheads="1"/>
            </p:cNvSpPr>
            <p:nvPr/>
          </p:nvSpPr>
          <p:spPr bwMode="auto">
            <a:xfrm>
              <a:off x="3410" y="3575"/>
              <a:ext cx="8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EUR513,000,000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Loan Financing</a:t>
              </a:r>
            </a:p>
          </p:txBody>
        </p:sp>
        <p:sp>
          <p:nvSpPr>
            <p:cNvPr id="258" name="Rectangle 145"/>
            <p:cNvSpPr>
              <a:spLocks noChangeArrowheads="1"/>
            </p:cNvSpPr>
            <p:nvPr/>
          </p:nvSpPr>
          <p:spPr bwMode="auto">
            <a:xfrm>
              <a:off x="3969" y="3218"/>
              <a:ext cx="19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Turkey</a:t>
              </a:r>
            </a:p>
          </p:txBody>
        </p:sp>
        <p:sp>
          <p:nvSpPr>
            <p:cNvPr id="259" name="Rectangle 146"/>
            <p:cNvSpPr>
              <a:spLocks noChangeArrowheads="1"/>
            </p:cNvSpPr>
            <p:nvPr/>
          </p:nvSpPr>
          <p:spPr bwMode="auto">
            <a:xfrm>
              <a:off x="3315" y="3916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Mandated Lead </a:t>
              </a:r>
              <a:b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Arranger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June 2008</a:t>
              </a:r>
            </a:p>
          </p:txBody>
        </p:sp>
        <p:sp>
          <p:nvSpPr>
            <p:cNvPr id="260" name="Rectangle 147"/>
            <p:cNvSpPr>
              <a:spLocks noChangeArrowheads="1"/>
            </p:cNvSpPr>
            <p:nvPr/>
          </p:nvSpPr>
          <p:spPr bwMode="auto">
            <a:xfrm>
              <a:off x="3714" y="3458"/>
              <a:ext cx="25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b="1" dirty="0" err="1" smtClean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Enerjisa</a:t>
              </a:r>
              <a:endParaRPr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1" name="Picture 1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6" y="3307"/>
              <a:ext cx="607" cy="11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2648472" y="2575285"/>
            <a:ext cx="1655765" cy="1522413"/>
            <a:chOff x="2995" y="1584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50" name="Rectangle 93"/>
            <p:cNvSpPr>
              <a:spLocks noChangeArrowheads="1"/>
            </p:cNvSpPr>
            <p:nvPr/>
          </p:nvSpPr>
          <p:spPr bwMode="auto">
            <a:xfrm>
              <a:off x="3116" y="1584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51" name="Rectangle 94"/>
            <p:cNvSpPr>
              <a:spLocks noChangeArrowheads="1"/>
            </p:cNvSpPr>
            <p:nvPr/>
          </p:nvSpPr>
          <p:spPr bwMode="auto">
            <a:xfrm>
              <a:off x="3090" y="1964"/>
              <a:ext cx="8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$30,000,000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Loan Project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Financing</a:t>
              </a:r>
            </a:p>
          </p:txBody>
        </p:sp>
        <p:sp>
          <p:nvSpPr>
            <p:cNvPr id="252" name="Rectangle 95"/>
            <p:cNvSpPr>
              <a:spLocks noChangeArrowheads="1"/>
            </p:cNvSpPr>
            <p:nvPr/>
          </p:nvSpPr>
          <p:spPr bwMode="auto">
            <a:xfrm>
              <a:off x="3637" y="1607"/>
              <a:ext cx="22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Ukraine</a:t>
              </a:r>
            </a:p>
          </p:txBody>
        </p:sp>
        <p:sp>
          <p:nvSpPr>
            <p:cNvPr id="253" name="Rectangle 96"/>
            <p:cNvSpPr>
              <a:spLocks noChangeArrowheads="1"/>
            </p:cNvSpPr>
            <p:nvPr/>
          </p:nvSpPr>
          <p:spPr bwMode="auto">
            <a:xfrm>
              <a:off x="2995" y="2386"/>
              <a:ext cx="10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Lender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June 2005</a:t>
              </a:r>
            </a:p>
          </p:txBody>
        </p:sp>
        <p:sp>
          <p:nvSpPr>
            <p:cNvPr id="254" name="Rectangle 97"/>
            <p:cNvSpPr>
              <a:spLocks noChangeArrowheads="1"/>
            </p:cNvSpPr>
            <p:nvPr/>
          </p:nvSpPr>
          <p:spPr bwMode="auto">
            <a:xfrm>
              <a:off x="3232" y="1859"/>
              <a:ext cx="58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b="1" smtClean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AESKyivOblenegro</a:t>
              </a:r>
            </a:p>
          </p:txBody>
        </p:sp>
        <p:pic>
          <p:nvPicPr>
            <p:cNvPr id="255" name="Picture 9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641"/>
              <a:ext cx="40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8" name="Group 291"/>
          <p:cNvGrpSpPr>
            <a:grpSpLocks/>
          </p:cNvGrpSpPr>
          <p:nvPr/>
        </p:nvGrpSpPr>
        <p:grpSpPr bwMode="auto">
          <a:xfrm>
            <a:off x="533246" y="793199"/>
            <a:ext cx="1655763" cy="1522413"/>
            <a:chOff x="255" y="871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39128" name="Rectangle 284"/>
            <p:cNvSpPr>
              <a:spLocks noChangeArrowheads="1"/>
            </p:cNvSpPr>
            <p:nvPr/>
          </p:nvSpPr>
          <p:spPr bwMode="auto">
            <a:xfrm>
              <a:off x="376" y="871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9" name="Rectangle 285"/>
            <p:cNvSpPr>
              <a:spLocks noChangeArrowheads="1"/>
            </p:cNvSpPr>
            <p:nvPr/>
          </p:nvSpPr>
          <p:spPr bwMode="auto">
            <a:xfrm>
              <a:off x="350" y="1251"/>
              <a:ext cx="85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buNone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$58,000,000</a:t>
              </a:r>
            </a:p>
            <a:p>
              <a:pPr algn="ctr">
                <a:buNone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Loan</a:t>
              </a:r>
            </a:p>
            <a:p>
              <a:pPr algn="ctr">
                <a:buNone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 Financing</a:t>
              </a:r>
            </a:p>
          </p:txBody>
        </p:sp>
        <p:sp>
          <p:nvSpPr>
            <p:cNvPr id="39130" name="Rectangle 286"/>
            <p:cNvSpPr>
              <a:spLocks noChangeArrowheads="1"/>
            </p:cNvSpPr>
            <p:nvPr/>
          </p:nvSpPr>
          <p:spPr bwMode="auto">
            <a:xfrm>
              <a:off x="839" y="894"/>
              <a:ext cx="23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 algn="l">
                <a:buNone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Bulgaria</a:t>
              </a:r>
            </a:p>
          </p:txBody>
        </p:sp>
        <p:sp>
          <p:nvSpPr>
            <p:cNvPr id="39131" name="Rectangle 287"/>
            <p:cNvSpPr>
              <a:spLocks noChangeArrowheads="1"/>
            </p:cNvSpPr>
            <p:nvPr/>
          </p:nvSpPr>
          <p:spPr bwMode="auto">
            <a:xfrm>
              <a:off x="255" y="1484"/>
              <a:ext cx="10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endParaRPr lang="en-US" sz="1000" i="1" dirty="0">
                <a:latin typeface="Arial" pitchFamily="34" charset="0"/>
                <a:cs typeface="Arial" pitchFamily="34" charset="0"/>
              </a:endParaRPr>
            </a:p>
            <a:p>
              <a:pPr algn="ctr">
                <a:buNone/>
              </a:pPr>
              <a:r>
                <a:rPr lang="en-US" sz="800" i="1" dirty="0">
                  <a:latin typeface="Arial" pitchFamily="34" charset="0"/>
                  <a:cs typeface="Arial" pitchFamily="34" charset="0"/>
                </a:rPr>
                <a:t>Lender </a:t>
              </a:r>
            </a:p>
            <a:p>
              <a:pPr algn="ctr">
                <a:buNone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August 2008</a:t>
              </a:r>
            </a:p>
          </p:txBody>
        </p:sp>
        <p:sp>
          <p:nvSpPr>
            <p:cNvPr id="39132" name="Rectangle 288"/>
            <p:cNvSpPr>
              <a:spLocks noChangeArrowheads="1"/>
            </p:cNvSpPr>
            <p:nvPr/>
          </p:nvSpPr>
          <p:spPr bwMode="auto">
            <a:xfrm>
              <a:off x="604" y="1125"/>
              <a:ext cx="40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 algn="l">
                <a:buNone/>
              </a:pPr>
              <a:r>
                <a:rPr lang="en-US" sz="800" dirty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AES </a:t>
              </a:r>
              <a:r>
                <a:rPr lang="en-US" sz="800" dirty="0" err="1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Kavarna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133" name="Picture 29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" y="1026"/>
              <a:ext cx="48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9" name="Group 127"/>
          <p:cNvGrpSpPr>
            <a:grpSpLocks/>
          </p:cNvGrpSpPr>
          <p:nvPr/>
        </p:nvGrpSpPr>
        <p:grpSpPr bwMode="auto">
          <a:xfrm>
            <a:off x="4763698" y="4298538"/>
            <a:ext cx="1655763" cy="1522412"/>
            <a:chOff x="2534" y="1008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29" name="Rectangle 128"/>
            <p:cNvSpPr>
              <a:spLocks noChangeArrowheads="1"/>
            </p:cNvSpPr>
            <p:nvPr/>
          </p:nvSpPr>
          <p:spPr bwMode="auto">
            <a:xfrm>
              <a:off x="2655" y="1008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30" name="Rectangle 129"/>
            <p:cNvSpPr>
              <a:spLocks noChangeArrowheads="1"/>
            </p:cNvSpPr>
            <p:nvPr/>
          </p:nvSpPr>
          <p:spPr bwMode="auto">
            <a:xfrm>
              <a:off x="2629" y="1388"/>
              <a:ext cx="8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$2,000,000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Loan Project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Financing</a:t>
              </a:r>
            </a:p>
          </p:txBody>
        </p:sp>
        <p:sp>
          <p:nvSpPr>
            <p:cNvPr id="231" name="Rectangle 130"/>
            <p:cNvSpPr>
              <a:spLocks noChangeArrowheads="1"/>
            </p:cNvSpPr>
            <p:nvPr/>
          </p:nvSpPr>
          <p:spPr bwMode="auto">
            <a:xfrm>
              <a:off x="3176" y="1031"/>
              <a:ext cx="20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Poland</a:t>
              </a:r>
            </a:p>
          </p:txBody>
        </p:sp>
        <p:sp>
          <p:nvSpPr>
            <p:cNvPr id="232" name="Rectangle 131"/>
            <p:cNvSpPr>
              <a:spLocks noChangeArrowheads="1"/>
            </p:cNvSpPr>
            <p:nvPr/>
          </p:nvSpPr>
          <p:spPr bwMode="auto">
            <a:xfrm>
              <a:off x="2534" y="1810"/>
              <a:ext cx="10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Lender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September 1999</a:t>
              </a:r>
            </a:p>
          </p:txBody>
        </p:sp>
        <p:sp>
          <p:nvSpPr>
            <p:cNvPr id="233" name="Rectangle 132"/>
            <p:cNvSpPr>
              <a:spLocks noChangeArrowheads="1"/>
            </p:cNvSpPr>
            <p:nvPr/>
          </p:nvSpPr>
          <p:spPr bwMode="auto">
            <a:xfrm>
              <a:off x="2843" y="1271"/>
              <a:ext cx="4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b="1" smtClean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ESCO Polska</a:t>
              </a:r>
              <a:endParaRPr lang="en-US" sz="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533246" y="4298538"/>
            <a:ext cx="1655760" cy="1522412"/>
            <a:chOff x="2765" y="1411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44" name="Rectangle 77"/>
            <p:cNvSpPr>
              <a:spLocks noChangeArrowheads="1"/>
            </p:cNvSpPr>
            <p:nvPr/>
          </p:nvSpPr>
          <p:spPr bwMode="auto">
            <a:xfrm>
              <a:off x="2886" y="1411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45" name="Rectangle 78"/>
            <p:cNvSpPr>
              <a:spLocks noChangeArrowheads="1"/>
            </p:cNvSpPr>
            <p:nvPr/>
          </p:nvSpPr>
          <p:spPr bwMode="auto">
            <a:xfrm>
              <a:off x="2860" y="1791"/>
              <a:ext cx="8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$20,000,000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Loan Project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Financing</a:t>
              </a:r>
            </a:p>
          </p:txBody>
        </p:sp>
        <p:sp>
          <p:nvSpPr>
            <p:cNvPr id="246" name="Rectangle 79"/>
            <p:cNvSpPr>
              <a:spLocks noChangeArrowheads="1"/>
            </p:cNvSpPr>
            <p:nvPr/>
          </p:nvSpPr>
          <p:spPr bwMode="auto">
            <a:xfrm>
              <a:off x="3407" y="1434"/>
              <a:ext cx="19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Russia</a:t>
              </a:r>
            </a:p>
          </p:txBody>
        </p:sp>
        <p:sp>
          <p:nvSpPr>
            <p:cNvPr id="247" name="Rectangle 80"/>
            <p:cNvSpPr>
              <a:spLocks noChangeArrowheads="1"/>
            </p:cNvSpPr>
            <p:nvPr/>
          </p:nvSpPr>
          <p:spPr bwMode="auto">
            <a:xfrm>
              <a:off x="2765" y="2213"/>
              <a:ext cx="10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Lender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June 1998</a:t>
              </a:r>
            </a:p>
          </p:txBody>
        </p:sp>
        <p:sp>
          <p:nvSpPr>
            <p:cNvPr id="248" name="Rectangle 81"/>
            <p:cNvSpPr>
              <a:spLocks noChangeArrowheads="1"/>
            </p:cNvSpPr>
            <p:nvPr/>
          </p:nvSpPr>
          <p:spPr bwMode="auto">
            <a:xfrm>
              <a:off x="3116" y="1678"/>
              <a:ext cx="34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800" b="1" smtClean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Mosenergo</a:t>
              </a:r>
              <a:endParaRPr lang="en-US" sz="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9" name="Picture 8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6" y="1445"/>
              <a:ext cx="18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11" name="Group 314"/>
          <p:cNvGrpSpPr/>
          <p:nvPr/>
        </p:nvGrpSpPr>
        <p:grpSpPr>
          <a:xfrm>
            <a:off x="4763701" y="792675"/>
            <a:ext cx="1655760" cy="1522413"/>
            <a:chOff x="3711975" y="4278659"/>
            <a:chExt cx="1655760" cy="152241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grpSp>
          <p:nvGrpSpPr>
            <p:cNvPr id="12" name="Group 158"/>
            <p:cNvGrpSpPr>
              <a:grpSpLocks/>
            </p:cNvGrpSpPr>
            <p:nvPr/>
          </p:nvGrpSpPr>
          <p:grpSpPr bwMode="auto">
            <a:xfrm>
              <a:off x="3711975" y="4278659"/>
              <a:ext cx="1655760" cy="1522413"/>
              <a:chOff x="4157" y="3194"/>
              <a:chExt cx="1043" cy="959"/>
            </a:xfrm>
          </p:grpSpPr>
          <p:sp>
            <p:nvSpPr>
              <p:cNvPr id="299" name="Rectangle 151"/>
              <p:cNvSpPr>
                <a:spLocks noChangeArrowheads="1"/>
              </p:cNvSpPr>
              <p:nvPr/>
            </p:nvSpPr>
            <p:spPr bwMode="auto">
              <a:xfrm>
                <a:off x="4278" y="3194"/>
                <a:ext cx="785" cy="95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Rectangle 152"/>
              <p:cNvSpPr>
                <a:spLocks noChangeArrowheads="1"/>
              </p:cNvSpPr>
              <p:nvPr/>
            </p:nvSpPr>
            <p:spPr bwMode="auto">
              <a:xfrm>
                <a:off x="4252" y="3574"/>
                <a:ext cx="85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$ 150,000,000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Loan Financing</a:t>
                </a:r>
              </a:p>
            </p:txBody>
          </p:sp>
          <p:sp>
            <p:nvSpPr>
              <p:cNvPr id="301" name="Rectangle 153"/>
              <p:cNvSpPr>
                <a:spLocks noChangeArrowheads="1"/>
              </p:cNvSpPr>
              <p:nvPr/>
            </p:nvSpPr>
            <p:spPr bwMode="auto">
              <a:xfrm>
                <a:off x="4793" y="3217"/>
                <a:ext cx="19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Turkey</a:t>
                </a:r>
              </a:p>
            </p:txBody>
          </p:sp>
          <p:sp>
            <p:nvSpPr>
              <p:cNvPr id="302" name="Rectangle 154"/>
              <p:cNvSpPr>
                <a:spLocks noChangeArrowheads="1"/>
              </p:cNvSpPr>
              <p:nvPr/>
            </p:nvSpPr>
            <p:spPr bwMode="auto">
              <a:xfrm>
                <a:off x="4157" y="3896"/>
                <a:ext cx="104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800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Mandated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800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Lead Arranger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December 2010</a:t>
                </a:r>
              </a:p>
            </p:txBody>
          </p:sp>
          <p:sp>
            <p:nvSpPr>
              <p:cNvPr id="303" name="Rectangle 155"/>
              <p:cNvSpPr>
                <a:spLocks noChangeArrowheads="1"/>
              </p:cNvSpPr>
              <p:nvPr/>
            </p:nvSpPr>
            <p:spPr bwMode="auto">
              <a:xfrm>
                <a:off x="4556" y="3457"/>
                <a:ext cx="223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800" b="1" dirty="0" smtClean="0">
                    <a:solidFill>
                      <a:srgbClr val="9B341A"/>
                    </a:solidFill>
                    <a:latin typeface="Arial" pitchFamily="34" charset="0"/>
                    <a:cs typeface="Arial" pitchFamily="34" charset="0"/>
                  </a:rPr>
                  <a:t>SEDAS</a:t>
                </a:r>
                <a:endParaRPr lang="en-US" sz="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12" name="Picture 2" descr="http://t0.gstatic.com/images?q=tbn:B6bszCp51EMUUM: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75651" y="4345543"/>
              <a:ext cx="515415" cy="26640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13" name="Group 313"/>
          <p:cNvGrpSpPr/>
          <p:nvPr/>
        </p:nvGrpSpPr>
        <p:grpSpPr>
          <a:xfrm>
            <a:off x="6878925" y="763078"/>
            <a:ext cx="1655760" cy="1522413"/>
            <a:chOff x="5143210" y="4348233"/>
            <a:chExt cx="1655760" cy="152241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grpSp>
          <p:nvGrpSpPr>
            <p:cNvPr id="14" name="Group 158"/>
            <p:cNvGrpSpPr>
              <a:grpSpLocks/>
            </p:cNvGrpSpPr>
            <p:nvPr/>
          </p:nvGrpSpPr>
          <p:grpSpPr bwMode="auto">
            <a:xfrm>
              <a:off x="5143210" y="4348233"/>
              <a:ext cx="1655760" cy="1522413"/>
              <a:chOff x="4157" y="3194"/>
              <a:chExt cx="1043" cy="959"/>
            </a:xfrm>
          </p:grpSpPr>
          <p:sp>
            <p:nvSpPr>
              <p:cNvPr id="306" name="Rectangle 151"/>
              <p:cNvSpPr>
                <a:spLocks noChangeArrowheads="1"/>
              </p:cNvSpPr>
              <p:nvPr/>
            </p:nvSpPr>
            <p:spPr bwMode="auto">
              <a:xfrm>
                <a:off x="4278" y="3194"/>
                <a:ext cx="785" cy="95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Rectangle 152"/>
              <p:cNvSpPr>
                <a:spLocks noChangeArrowheads="1"/>
              </p:cNvSpPr>
              <p:nvPr/>
            </p:nvSpPr>
            <p:spPr bwMode="auto">
              <a:xfrm>
                <a:off x="4252" y="3574"/>
                <a:ext cx="85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$75,000,000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Loan Financing</a:t>
                </a:r>
              </a:p>
            </p:txBody>
          </p:sp>
          <p:sp>
            <p:nvSpPr>
              <p:cNvPr id="308" name="Rectangle 153"/>
              <p:cNvSpPr>
                <a:spLocks noChangeArrowheads="1"/>
              </p:cNvSpPr>
              <p:nvPr/>
            </p:nvSpPr>
            <p:spPr bwMode="auto">
              <a:xfrm>
                <a:off x="4793" y="3217"/>
                <a:ext cx="19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Turkey</a:t>
                </a:r>
              </a:p>
            </p:txBody>
          </p:sp>
          <p:sp>
            <p:nvSpPr>
              <p:cNvPr id="309" name="Rectangle 154"/>
              <p:cNvSpPr>
                <a:spLocks noChangeArrowheads="1"/>
              </p:cNvSpPr>
              <p:nvPr/>
            </p:nvSpPr>
            <p:spPr bwMode="auto">
              <a:xfrm>
                <a:off x="4157" y="3965"/>
                <a:ext cx="10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800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Lender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June 2010</a:t>
                </a:r>
              </a:p>
            </p:txBody>
          </p:sp>
          <p:sp>
            <p:nvSpPr>
              <p:cNvPr id="310" name="Rectangle 155"/>
              <p:cNvSpPr>
                <a:spLocks noChangeArrowheads="1"/>
              </p:cNvSpPr>
              <p:nvPr/>
            </p:nvSpPr>
            <p:spPr bwMode="auto">
              <a:xfrm>
                <a:off x="4556" y="3457"/>
                <a:ext cx="25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800" b="1" dirty="0" err="1" smtClean="0">
                    <a:solidFill>
                      <a:srgbClr val="9B341A"/>
                    </a:solidFill>
                    <a:latin typeface="Arial" pitchFamily="34" charset="0"/>
                    <a:cs typeface="Arial" pitchFamily="34" charset="0"/>
                  </a:rPr>
                  <a:t>Akenerji</a:t>
                </a:r>
                <a:endParaRPr lang="en-US" sz="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13" name="Picture 2" descr="http://t3.gstatic.com/images?q=tbn:j0z3kwdd4OGeYM: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65791" y="4402392"/>
              <a:ext cx="769081" cy="30875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6878925" y="4298538"/>
            <a:ext cx="1655762" cy="1522413"/>
            <a:chOff x="2529" y="1589"/>
            <a:chExt cx="1043" cy="95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327" name="Rectangle 95"/>
            <p:cNvSpPr>
              <a:spLocks noChangeArrowheads="1"/>
            </p:cNvSpPr>
            <p:nvPr/>
          </p:nvSpPr>
          <p:spPr bwMode="auto">
            <a:xfrm>
              <a:off x="2637" y="1589"/>
              <a:ext cx="785" cy="9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Rectangle 96"/>
            <p:cNvSpPr>
              <a:spLocks noChangeArrowheads="1"/>
            </p:cNvSpPr>
            <p:nvPr/>
          </p:nvSpPr>
          <p:spPr bwMode="auto">
            <a:xfrm>
              <a:off x="2611" y="1931"/>
              <a:ext cx="85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buNone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$8,000,000</a:t>
              </a:r>
            </a:p>
            <a:p>
              <a:pPr algn="ctr">
                <a:buNone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Equity and Loan</a:t>
              </a:r>
            </a:p>
            <a:p>
              <a:pPr algn="ctr">
                <a:buNone/>
              </a:pP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Financing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97"/>
            <p:cNvSpPr>
              <a:spLocks noChangeArrowheads="1"/>
            </p:cNvSpPr>
            <p:nvPr/>
          </p:nvSpPr>
          <p:spPr bwMode="auto">
            <a:xfrm>
              <a:off x="3091" y="1612"/>
              <a:ext cx="27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 algn="l">
                <a:buNone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Tajikistan</a:t>
              </a:r>
            </a:p>
          </p:txBody>
        </p:sp>
        <p:sp>
          <p:nvSpPr>
            <p:cNvPr id="330" name="Rectangle 98"/>
            <p:cNvSpPr>
              <a:spLocks noChangeArrowheads="1"/>
            </p:cNvSpPr>
            <p:nvPr/>
          </p:nvSpPr>
          <p:spPr bwMode="auto">
            <a:xfrm>
              <a:off x="2529" y="2189"/>
              <a:ext cx="10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endParaRPr lang="en-US" sz="1000" i="1" dirty="0">
                <a:latin typeface="Arial" pitchFamily="34" charset="0"/>
                <a:cs typeface="Arial" pitchFamily="34" charset="0"/>
              </a:endParaRPr>
            </a:p>
            <a:p>
              <a:pPr algn="ctr">
                <a:buNone/>
              </a:pPr>
              <a:r>
                <a:rPr lang="en-US" sz="800" i="1" dirty="0">
                  <a:latin typeface="Arial" pitchFamily="34" charset="0"/>
                  <a:cs typeface="Arial" pitchFamily="34" charset="0"/>
                </a:rPr>
                <a:t>Lender and </a:t>
              </a:r>
              <a:r>
                <a:rPr lang="en-US" sz="800" i="1" dirty="0" smtClean="0">
                  <a:latin typeface="Arial" pitchFamily="34" charset="0"/>
                  <a:cs typeface="Arial" pitchFamily="34" charset="0"/>
                </a:rPr>
                <a:t>Shareholder</a:t>
              </a:r>
              <a:endParaRPr lang="en-US" sz="800" i="1" dirty="0">
                <a:latin typeface="Arial" pitchFamily="34" charset="0"/>
                <a:cs typeface="Arial" pitchFamily="34" charset="0"/>
              </a:endParaRPr>
            </a:p>
            <a:p>
              <a:pPr algn="ctr">
                <a:buNone/>
              </a:pPr>
              <a:r>
                <a:rPr lang="en-US" sz="800" dirty="0">
                  <a:latin typeface="Arial" pitchFamily="34" charset="0"/>
                  <a:cs typeface="Arial" pitchFamily="34" charset="0"/>
                </a:rPr>
                <a:t>September  2002</a:t>
              </a:r>
            </a:p>
          </p:txBody>
        </p:sp>
        <p:sp>
          <p:nvSpPr>
            <p:cNvPr id="331" name="Rectangle 99"/>
            <p:cNvSpPr>
              <a:spLocks noChangeArrowheads="1"/>
            </p:cNvSpPr>
            <p:nvPr/>
          </p:nvSpPr>
          <p:spPr bwMode="auto">
            <a:xfrm>
              <a:off x="2964" y="1843"/>
              <a:ext cx="16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0" tIns="0" rIns="0" bIns="0">
              <a:spAutoFit/>
            </a:bodyPr>
            <a:lstStyle/>
            <a:p>
              <a:pPr algn="l">
                <a:buNone/>
              </a:pPr>
              <a:r>
                <a:rPr lang="en-US" sz="800" dirty="0">
                  <a:solidFill>
                    <a:srgbClr val="9B341A"/>
                  </a:solidFill>
                  <a:latin typeface="Arial" pitchFamily="34" charset="0"/>
                  <a:cs typeface="Arial" pitchFamily="34" charset="0"/>
                </a:rPr>
                <a:t>Pamir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2" name="Picture 10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83" y="1721"/>
              <a:ext cx="687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F5B9-C4F9-4994-BC3C-3FA1A6071B5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68450" y="2784475"/>
            <a:ext cx="631666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400" b="1" kern="0" dirty="0" smtClean="0">
                <a:solidFill>
                  <a:srgbClr val="215477"/>
                </a:solidFill>
                <a:latin typeface="Trebuchet MS"/>
              </a:rPr>
              <a:t>IFC Overview</a:t>
            </a:r>
          </a:p>
        </p:txBody>
      </p:sp>
      <p:cxnSp>
        <p:nvCxnSpPr>
          <p:cNvPr id="6" name="Straight Connector 36"/>
          <p:cNvCxnSpPr>
            <a:cxnSpLocks noChangeShapeType="1"/>
          </p:cNvCxnSpPr>
          <p:nvPr/>
        </p:nvCxnSpPr>
        <p:spPr bwMode="auto">
          <a:xfrm>
            <a:off x="3012143" y="3509682"/>
            <a:ext cx="3383984" cy="8771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6922" y="534187"/>
            <a:ext cx="7772400" cy="563562"/>
          </a:xfrm>
        </p:spPr>
        <p:txBody>
          <a:bodyPr/>
          <a:lstStyle/>
          <a:p>
            <a:r>
              <a:rPr lang="en-US" sz="2400" dirty="0" smtClean="0"/>
              <a:t>Diverse Clients Trust IFC as a Power Sector Partner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9709" y="1204779"/>
            <a:ext cx="6282115" cy="4691268"/>
          </a:xfrm>
        </p:spPr>
        <p:txBody>
          <a:bodyPr/>
          <a:lstStyle/>
          <a:p>
            <a:r>
              <a:rPr lang="en-US" sz="1600" dirty="0" smtClean="0"/>
              <a:t>Half our business is with </a:t>
            </a:r>
            <a:r>
              <a:rPr lang="en-US" sz="1600" b="1" dirty="0" smtClean="0">
                <a:solidFill>
                  <a:srgbClr val="014C6D"/>
                </a:solidFill>
              </a:rPr>
              <a:t>global clients </a:t>
            </a:r>
          </a:p>
          <a:p>
            <a:pPr lvl="1"/>
            <a:r>
              <a:rPr lang="en-US" sz="1400" dirty="0" smtClean="0"/>
              <a:t>We have forged long-term partnerships with key clients</a:t>
            </a:r>
          </a:p>
          <a:p>
            <a:pPr lvl="1"/>
            <a:r>
              <a:rPr lang="en-US" sz="1400" dirty="0" smtClean="0"/>
              <a:t>Recent trend of partnering with renewable energy companies expanding into emerging markets 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We support </a:t>
            </a:r>
            <a:r>
              <a:rPr lang="en-US" sz="1600" b="1" dirty="0" smtClean="0">
                <a:solidFill>
                  <a:srgbClr val="014C6D"/>
                </a:solidFill>
              </a:rPr>
              <a:t>local clients</a:t>
            </a:r>
            <a:r>
              <a:rPr lang="en-US" sz="1600" dirty="0" smtClean="0"/>
              <a:t> to become global clients</a:t>
            </a:r>
            <a:endParaRPr lang="en-US" sz="1600" b="1" dirty="0" smtClean="0">
              <a:solidFill>
                <a:srgbClr val="014C6D"/>
              </a:solidFill>
            </a:endParaRPr>
          </a:p>
          <a:p>
            <a:pPr lvl="1"/>
            <a:r>
              <a:rPr lang="en-US" sz="1400" dirty="0" smtClean="0"/>
              <a:t>Local power companies investing in their own country or expanding into other emerging markets</a:t>
            </a:r>
          </a:p>
          <a:p>
            <a:pPr lvl="1"/>
            <a:r>
              <a:rPr lang="en-US" sz="1400" dirty="0" smtClean="0"/>
              <a:t>Local industrials expanding into the power sector</a:t>
            </a:r>
          </a:p>
          <a:p>
            <a:pPr lvl="1"/>
            <a:r>
              <a:rPr lang="en-US" sz="1400" dirty="0" smtClean="0"/>
              <a:t>Our local clients are becoming a larger share of our business as market reform increases opportunities for private investment in the power sector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We work with </a:t>
            </a:r>
            <a:r>
              <a:rPr lang="en-US" sz="1600" b="1" dirty="0" smtClean="0">
                <a:solidFill>
                  <a:srgbClr val="014C6D"/>
                </a:solidFill>
              </a:rPr>
              <a:t>emerging renewable energy companies</a:t>
            </a:r>
          </a:p>
          <a:p>
            <a:pPr lvl="1"/>
            <a:r>
              <a:rPr lang="en-US" sz="1400" dirty="0" smtClean="0"/>
              <a:t>We have supported newly started local renewable energy firms, as they begin to build their first projects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B1DA-FFB7-4C0C-B4FC-F328026199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50813" y="347663"/>
            <a:ext cx="8842375" cy="564832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15888" indent="-115888"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1208554"/>
            <a:ext cx="971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6365" y="1775852"/>
            <a:ext cx="1476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090" y="2281798"/>
            <a:ext cx="1352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0" name="Picture 6"/>
          <p:cNvPicPr>
            <a:picLocks noChangeAspect="1" noChangeArrowheads="1"/>
          </p:cNvPicPr>
          <p:nvPr/>
        </p:nvPicPr>
        <p:blipFill>
          <a:blip r:embed="rId5" cstate="print"/>
          <a:srcRect l="2253" t="3534" r="3647" b="12197"/>
          <a:stretch>
            <a:fillRect/>
          </a:stretch>
        </p:blipFill>
        <p:spPr bwMode="auto">
          <a:xfrm>
            <a:off x="7584142" y="4249272"/>
            <a:ext cx="1210008" cy="45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3179" y="2497791"/>
            <a:ext cx="1181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3" name="Picture 9"/>
          <p:cNvPicPr>
            <a:picLocks noChangeAspect="1" noChangeArrowheads="1"/>
          </p:cNvPicPr>
          <p:nvPr/>
        </p:nvPicPr>
        <p:blipFill>
          <a:blip r:embed="rId7" cstate="print"/>
          <a:srcRect l="2025" r="2518" b="9823"/>
          <a:stretch>
            <a:fillRect/>
          </a:stretch>
        </p:blipFill>
        <p:spPr bwMode="auto">
          <a:xfrm>
            <a:off x="6979696" y="1255620"/>
            <a:ext cx="1181996" cy="25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7181" y="4316362"/>
            <a:ext cx="1390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7159" y="5514976"/>
            <a:ext cx="119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6" name="Picture 12"/>
          <p:cNvPicPr>
            <a:picLocks noChangeAspect="1" noChangeArrowheads="1"/>
          </p:cNvPicPr>
          <p:nvPr/>
        </p:nvPicPr>
        <p:blipFill>
          <a:blip r:embed="rId10" cstate="print"/>
          <a:srcRect r="3698" b="4417"/>
          <a:stretch>
            <a:fillRect/>
          </a:stretch>
        </p:blipFill>
        <p:spPr bwMode="auto">
          <a:xfrm>
            <a:off x="6542554" y="2969280"/>
            <a:ext cx="788858" cy="5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8792" y="4924985"/>
            <a:ext cx="1790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7889" y="3727917"/>
            <a:ext cx="1552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5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36273" y="1754281"/>
            <a:ext cx="1028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016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9732" y="5415244"/>
            <a:ext cx="1276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0" name="Picture 2" descr="http://www.goodlogo.com/images/logos/iberdrola_logo_2867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3543" y="3229545"/>
            <a:ext cx="1101271" cy="501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702F-01BB-4DD0-B010-45E4E141C08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587" y="3259928"/>
            <a:ext cx="7673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3366"/>
                </a:solidFill>
              </a:rPr>
              <a:t>Telecoms Media &amp; Technology</a:t>
            </a:r>
            <a:endParaRPr lang="en-US" sz="4400" dirty="0">
              <a:solidFill>
                <a:srgbClr val="003366"/>
              </a:solidFill>
            </a:endParaRPr>
          </a:p>
        </p:txBody>
      </p:sp>
      <p:pic>
        <p:nvPicPr>
          <p:cNvPr id="9" name="Picture 2" descr="Erişim Hizmetl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92137"/>
            <a:ext cx="2006600" cy="2341035"/>
          </a:xfrm>
          <a:prstGeom prst="rect">
            <a:avLst/>
          </a:prstGeom>
          <a:noFill/>
        </p:spPr>
      </p:pic>
      <p:pic>
        <p:nvPicPr>
          <p:cNvPr id="10" name="Picture 4" descr="Uydu Erişim Hizme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74" y="590550"/>
            <a:ext cx="2108835" cy="2343150"/>
          </a:xfrm>
          <a:prstGeom prst="rect">
            <a:avLst/>
          </a:prstGeom>
          <a:noFill/>
        </p:spPr>
      </p:pic>
      <p:pic>
        <p:nvPicPr>
          <p:cNvPr id="7170" name="Picture 2" descr="Uzaktan Eriş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600" y="3995561"/>
            <a:ext cx="1701800" cy="1890888"/>
          </a:xfrm>
          <a:prstGeom prst="rect">
            <a:avLst/>
          </a:prstGeom>
          <a:noFill/>
        </p:spPr>
      </p:pic>
      <p:pic>
        <p:nvPicPr>
          <p:cNvPr id="7172" name="Picture 4" descr="Kablosuz Yerel Ağ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4" y="590550"/>
            <a:ext cx="2108835" cy="2343150"/>
          </a:xfrm>
          <a:prstGeom prst="rect">
            <a:avLst/>
          </a:prstGeom>
          <a:noFill/>
        </p:spPr>
      </p:pic>
      <p:pic>
        <p:nvPicPr>
          <p:cNvPr id="7174" name="Picture 6" descr="İnternet Eriş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5649" y="590550"/>
            <a:ext cx="2108835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34" y="222181"/>
            <a:ext cx="7772400" cy="563562"/>
          </a:xfrm>
        </p:spPr>
        <p:txBody>
          <a:bodyPr/>
          <a:lstStyle/>
          <a:p>
            <a:r>
              <a:rPr lang="en-US" sz="2000" dirty="0" smtClean="0"/>
              <a:t>IFC’s TMT Portfolio in the EMENA Region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9E9D1-A262-4DFB-A0E3-9ED7459E158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041900" y="1044575"/>
            <a:ext cx="3708400" cy="669925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EMENA TMT Portfolio Breakdown by Sectors – Outstanding Exposure (Loan + Equity):        USD 276 million (as of June 2012)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b="1" dirty="0" smtClean="0">
              <a:solidFill>
                <a:schemeClr val="bg1"/>
              </a:solidFill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6550" y="1044575"/>
            <a:ext cx="3708400" cy="669925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Global TMT Portfolio Breakdown by Sectors – Outstanding Exposure (Loan + Equity):        USD  1.3 billion (as of June 2012)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0" y="1677986"/>
          <a:ext cx="4572000" cy="469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615236" y="1618129"/>
          <a:ext cx="4206128" cy="468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702F-01BB-4DD0-B010-45E4E141C08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3895" y="3200399"/>
            <a:ext cx="2562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3366"/>
                </a:solidFill>
              </a:rPr>
              <a:t>Transport</a:t>
            </a:r>
            <a:endParaRPr lang="en-US" sz="4400" dirty="0">
              <a:solidFill>
                <a:srgbClr val="003366"/>
              </a:solidFill>
            </a:endParaRPr>
          </a:p>
        </p:txBody>
      </p:sp>
      <p:pic>
        <p:nvPicPr>
          <p:cNvPr id="91138" name="Picture 2" descr="http://ifcnet.ifc.org/intranet/infrastructure.nsf/AttachmentsByTitle/TransportPhoto3.jpg/$FILE/TransportPh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4887"/>
            <a:ext cx="3664128" cy="1779104"/>
          </a:xfrm>
          <a:prstGeom prst="rect">
            <a:avLst/>
          </a:prstGeom>
          <a:noFill/>
        </p:spPr>
      </p:pic>
      <p:pic>
        <p:nvPicPr>
          <p:cNvPr id="91140" name="Picture 4" descr="http://ifcnet.ifc.org/intranet/infrastructure.nsf/AttachmentsByTitle/TransportPhoto1.jpg/$FILE/TransportPho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837758"/>
            <a:ext cx="3091070" cy="1796111"/>
          </a:xfrm>
          <a:prstGeom prst="rect">
            <a:avLst/>
          </a:prstGeom>
          <a:noFill/>
        </p:spPr>
      </p:pic>
      <p:pic>
        <p:nvPicPr>
          <p:cNvPr id="91142" name="Picture 6" descr="http://ifcnet.ifc.org/intranet/infrastructure.nsf/AttachmentsByTitle/TransportPhoto2.jpg/$FILE/TransportPh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8670" y="834887"/>
            <a:ext cx="2385391" cy="1798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60" y="202303"/>
            <a:ext cx="7772400" cy="563562"/>
          </a:xfrm>
        </p:spPr>
        <p:txBody>
          <a:bodyPr/>
          <a:lstStyle/>
          <a:p>
            <a:r>
              <a:rPr lang="en-US" sz="2000" dirty="0" smtClean="0"/>
              <a:t>IFC’s Transport Portfolio in the EMENA Region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9E9D1-A262-4DFB-A0E3-9ED7459E158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041900" y="1044575"/>
            <a:ext cx="3708400" cy="669925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EMENA Transport Portfolio Breakdown by Sectors – Outstanding Exposure (Loan + Equity): USD 914 million  (as of June 2012)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6550" y="1044575"/>
            <a:ext cx="3708400" cy="669925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Global Transport Portfolio Breakdown by Sectors – Outstanding Exposure (Loan + Equity): USD 1.9 billion  (as of June 2012)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b="1" dirty="0" smtClean="0">
              <a:solidFill>
                <a:schemeClr val="bg1"/>
              </a:solidFill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87337" y="1846262"/>
          <a:ext cx="4352925" cy="418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600575" y="1884362"/>
          <a:ext cx="4352925" cy="418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E11DD-6AD8-47B8-B8BA-130A079B58B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708150" y="178435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5888" indent="-115888" algn="l">
              <a:spcBef>
                <a:spcPct val="50000"/>
              </a:spcBef>
            </a:pPr>
            <a:endParaRPr lang="en-US">
              <a:solidFill>
                <a:schemeClr val="hlink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08721" y="1384641"/>
            <a:ext cx="5534991" cy="36988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>
              <a:spcBef>
                <a:spcPct val="50000"/>
              </a:spcBef>
              <a:buNone/>
            </a:pPr>
            <a:r>
              <a:rPr lang="en-US" sz="1800" b="0" dirty="0">
                <a:solidFill>
                  <a:schemeClr val="bg1"/>
                </a:solidFill>
              </a:rPr>
              <a:t>Project Description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8721" y="1748178"/>
            <a:ext cx="5504001" cy="2908489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just"/>
            <a:r>
              <a:rPr lang="en-US" sz="1200" dirty="0" smtClean="0"/>
              <a:t>The project is to provide a corporate loan of  US$45 million to </a:t>
            </a:r>
            <a:r>
              <a:rPr lang="en-US" sz="1200" dirty="0" err="1" smtClean="0"/>
              <a:t>Arkas</a:t>
            </a:r>
            <a:r>
              <a:rPr lang="en-US" sz="1200" dirty="0" smtClean="0"/>
              <a:t> Holding A/S (“</a:t>
            </a:r>
            <a:r>
              <a:rPr lang="en-US" sz="1200" dirty="0" err="1" smtClean="0"/>
              <a:t>Arkas</a:t>
            </a:r>
            <a:r>
              <a:rPr lang="en-US" sz="1200" dirty="0" smtClean="0"/>
              <a:t>”, or the “Group”), which is one of Turkey’s leading maritime transport and logistic groups.</a:t>
            </a:r>
          </a:p>
          <a:p>
            <a:pPr marL="169863" indent="-169863" algn="just"/>
            <a:r>
              <a:rPr lang="en-US" sz="1200" dirty="0" smtClean="0"/>
              <a:t> </a:t>
            </a:r>
            <a:r>
              <a:rPr lang="en-US" sz="1200" dirty="0" err="1" smtClean="0"/>
              <a:t>Arkas</a:t>
            </a:r>
            <a:r>
              <a:rPr lang="en-US" sz="1200" dirty="0" smtClean="0"/>
              <a:t>’ primary focus is on container operations. It has its own container shipping line, operates its own container port terminals, and its shipping agency accounted for 40% of the containers moving through Turkey in 2007.</a:t>
            </a:r>
          </a:p>
          <a:p>
            <a:pPr marL="169863" indent="-169863" algn="just"/>
            <a:r>
              <a:rPr lang="en-US" sz="1200" dirty="0" smtClean="0"/>
              <a:t>The purpose of the corporate loan is to provide </a:t>
            </a:r>
            <a:r>
              <a:rPr lang="en-US" sz="1200" dirty="0" err="1" smtClean="0"/>
              <a:t>Arkas</a:t>
            </a:r>
            <a:r>
              <a:rPr lang="en-US" sz="1200" dirty="0" smtClean="0"/>
              <a:t> with the financial flexibility to proceed with a number of opportunities with which it is currently presented, primarily the development of several ports under Turkey’s ports privatization program.</a:t>
            </a:r>
          </a:p>
          <a:p>
            <a:pPr marL="169863" indent="-169863"/>
            <a:r>
              <a:rPr lang="en-US" sz="1200" dirty="0" smtClean="0"/>
              <a:t>Closing: September 2007</a:t>
            </a:r>
          </a:p>
          <a:p>
            <a:pPr marL="115888" indent="-115888" algn="l">
              <a:spcBef>
                <a:spcPct val="50000"/>
              </a:spcBef>
              <a:buFontTx/>
              <a:buChar char="•"/>
            </a:pPr>
            <a:endParaRPr lang="en-US" sz="1400" b="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82934" y="4160964"/>
            <a:ext cx="5586412" cy="3667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 algn="l">
              <a:spcBef>
                <a:spcPct val="50000"/>
              </a:spcBef>
              <a:buNone/>
              <a:defRPr/>
            </a:pPr>
            <a:r>
              <a:rPr lang="en-US" sz="1800" b="0" dirty="0">
                <a:solidFill>
                  <a:schemeClr val="bg1"/>
                </a:solidFill>
              </a:rPr>
              <a:t>Financing Aspects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75756" y="4544380"/>
          <a:ext cx="5573412" cy="818731"/>
        </p:xfrm>
        <a:graphic>
          <a:graphicData uri="http://schemas.openxmlformats.org/drawingml/2006/table">
            <a:tbl>
              <a:tblPr/>
              <a:tblGrid>
                <a:gridCol w="1766380"/>
                <a:gridCol w="1651644"/>
                <a:gridCol w="1330443"/>
                <a:gridCol w="824945"/>
              </a:tblGrid>
              <a:tr h="323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Tranche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Product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Amount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Tenor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</a:tr>
              <a:tr h="44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Senior Debt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US$45 million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 years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302006"/>
            <a:ext cx="65293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2000" b="1" dirty="0" err="1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Arkas</a:t>
            </a:r>
            <a:r>
              <a:rPr lang="en-US" sz="2000" b="1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 – Container Operations</a:t>
            </a:r>
            <a:endParaRPr lang="en-US" sz="2000" b="1" dirty="0">
              <a:solidFill>
                <a:srgbClr val="014C6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http://t0.gstatic.com/images?q=tbn:ANd9GcT95BfzePgU7iIdvrxVVA-6bW0MJVIvLpWpmOBGPbbulPSlYQ6O_6jg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97" y="1510749"/>
            <a:ext cx="1818918" cy="129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634517" y="252205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sz="2600" b="1" kern="0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Transport Investments in EMENA</a:t>
            </a:r>
            <a:endParaRPr lang="en-US" sz="2000" b="1" dirty="0">
              <a:solidFill>
                <a:srgbClr val="014C6D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3509549" y="3563318"/>
            <a:ext cx="2127250" cy="2289175"/>
            <a:chOff x="892175" y="1358900"/>
            <a:chExt cx="2127250" cy="22891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92175" y="1358900"/>
              <a:ext cx="2127250" cy="2289175"/>
              <a:chOff x="496" y="850"/>
              <a:chExt cx="1340" cy="1442"/>
            </a:xfrm>
          </p:grpSpPr>
          <p:sp>
            <p:nvSpPr>
              <p:cNvPr id="7220" name="Rectangle 4"/>
              <p:cNvSpPr>
                <a:spLocks noChangeArrowheads="1"/>
              </p:cNvSpPr>
              <p:nvPr/>
            </p:nvSpPr>
            <p:spPr bwMode="auto">
              <a:xfrm>
                <a:off x="550" y="908"/>
                <a:ext cx="1286" cy="1384"/>
              </a:xfrm>
              <a:prstGeom prst="rect">
                <a:avLst/>
              </a:prstGeom>
              <a:solidFill>
                <a:srgbClr val="005772"/>
              </a:solidFill>
              <a:ln w="28575">
                <a:solidFill>
                  <a:srgbClr val="00577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7221" name="Rectangle 5"/>
              <p:cNvSpPr>
                <a:spLocks noChangeArrowheads="1"/>
              </p:cNvSpPr>
              <p:nvPr/>
            </p:nvSpPr>
            <p:spPr bwMode="auto">
              <a:xfrm>
                <a:off x="496" y="850"/>
                <a:ext cx="1286" cy="13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/>
              </a:p>
            </p:txBody>
          </p:sp>
        </p:grpSp>
        <p:sp>
          <p:nvSpPr>
            <p:cNvPr id="7215" name="Rectangle 6"/>
            <p:cNvSpPr>
              <a:spLocks noChangeArrowheads="1"/>
            </p:cNvSpPr>
            <p:nvPr/>
          </p:nvSpPr>
          <p:spPr bwMode="auto">
            <a:xfrm>
              <a:off x="1573212" y="2190750"/>
              <a:ext cx="66043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None/>
              </a:pPr>
              <a:r>
                <a:rPr lang="en-US" sz="1000" b="1" dirty="0" smtClean="0">
                  <a:solidFill>
                    <a:srgbClr val="9B341A"/>
                  </a:solidFill>
                  <a:latin typeface="Arial" charset="0"/>
                  <a:cs typeface="Arial" charset="0"/>
                </a:rPr>
                <a:t>Arabesque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216" name="Rectangle 7"/>
            <p:cNvSpPr>
              <a:spLocks noChangeArrowheads="1"/>
            </p:cNvSpPr>
            <p:nvPr/>
          </p:nvSpPr>
          <p:spPr bwMode="auto">
            <a:xfrm>
              <a:off x="1041400" y="2508250"/>
              <a:ext cx="18288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latin typeface="Arial" charset="0"/>
                </a:rPr>
                <a:t>EUR56,000,000</a:t>
              </a:r>
            </a:p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Senior Loan</a:t>
              </a:r>
            </a:p>
          </p:txBody>
        </p:sp>
        <p:sp>
          <p:nvSpPr>
            <p:cNvPr id="7217" name="Rectangle 8"/>
            <p:cNvSpPr>
              <a:spLocks noChangeArrowheads="1"/>
            </p:cNvSpPr>
            <p:nvPr/>
          </p:nvSpPr>
          <p:spPr bwMode="auto">
            <a:xfrm>
              <a:off x="1202389" y="3162300"/>
              <a:ext cx="150682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None/>
              </a:pPr>
              <a:r>
                <a:rPr lang="en-US" sz="1000" b="1" i="1" dirty="0">
                  <a:latin typeface="Arial" charset="0"/>
                  <a:cs typeface="Arial" charset="0"/>
                </a:rPr>
                <a:t>Mandated Lead Arranger</a:t>
              </a:r>
            </a:p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June 2007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218" name="Rectangle 9"/>
            <p:cNvSpPr>
              <a:spLocks noChangeArrowheads="1"/>
            </p:cNvSpPr>
            <p:nvPr/>
          </p:nvSpPr>
          <p:spPr bwMode="auto">
            <a:xfrm>
              <a:off x="2349086" y="1407699"/>
              <a:ext cx="43441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latin typeface="Arial" charset="0"/>
                  <a:cs typeface="Arial" charset="0"/>
                </a:rPr>
                <a:t>Romania</a:t>
              </a:r>
              <a:endParaRPr lang="en-US" sz="8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248400" y="921444"/>
            <a:ext cx="2127250" cy="2279650"/>
            <a:chOff x="5949950" y="1373188"/>
            <a:chExt cx="2127250" cy="2279650"/>
          </a:xfrm>
        </p:grpSpPr>
        <p:sp>
          <p:nvSpPr>
            <p:cNvPr id="7206" name="Rectangle 16"/>
            <p:cNvSpPr>
              <a:spLocks noChangeArrowheads="1"/>
            </p:cNvSpPr>
            <p:nvPr/>
          </p:nvSpPr>
          <p:spPr bwMode="auto">
            <a:xfrm>
              <a:off x="7440613" y="1403350"/>
              <a:ext cx="474662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latin typeface="Arial" charset="0"/>
                  <a:cs typeface="Arial" charset="0"/>
                </a:rPr>
                <a:t>Argentina</a:t>
              </a:r>
            </a:p>
          </p:txBody>
        </p:sp>
        <p:sp>
          <p:nvSpPr>
            <p:cNvPr id="7207" name="Rectangle 17"/>
            <p:cNvSpPr>
              <a:spLocks noChangeArrowheads="1"/>
            </p:cNvSpPr>
            <p:nvPr/>
          </p:nvSpPr>
          <p:spPr bwMode="auto">
            <a:xfrm>
              <a:off x="6035675" y="1427163"/>
              <a:ext cx="2041525" cy="2225675"/>
            </a:xfrm>
            <a:prstGeom prst="rect">
              <a:avLst/>
            </a:prstGeom>
            <a:solidFill>
              <a:srgbClr val="005772"/>
            </a:solidFill>
            <a:ln w="28575">
              <a:solidFill>
                <a:srgbClr val="0057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7208" name="Rectangle 18"/>
            <p:cNvSpPr>
              <a:spLocks noChangeArrowheads="1"/>
            </p:cNvSpPr>
            <p:nvPr/>
          </p:nvSpPr>
          <p:spPr bwMode="auto">
            <a:xfrm>
              <a:off x="5949950" y="1373188"/>
              <a:ext cx="2041525" cy="21971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7209" name="Rectangle 19"/>
            <p:cNvSpPr>
              <a:spLocks noChangeArrowheads="1"/>
            </p:cNvSpPr>
            <p:nvPr/>
          </p:nvSpPr>
          <p:spPr bwMode="auto">
            <a:xfrm>
              <a:off x="6589954" y="2261774"/>
              <a:ext cx="77425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None/>
              </a:pPr>
              <a:r>
                <a:rPr lang="en-US" sz="1000" b="1" dirty="0" err="1" smtClean="0">
                  <a:solidFill>
                    <a:srgbClr val="9B341A"/>
                  </a:solidFill>
                  <a:latin typeface="Arial" charset="0"/>
                  <a:cs typeface="Arial" charset="0"/>
                </a:rPr>
                <a:t>Arkas</a:t>
              </a:r>
              <a:r>
                <a:rPr lang="en-US" sz="1000" b="1" dirty="0" smtClean="0">
                  <a:solidFill>
                    <a:srgbClr val="9B341A"/>
                  </a:solidFill>
                  <a:latin typeface="Arial" charset="0"/>
                  <a:cs typeface="Arial" charset="0"/>
                </a:rPr>
                <a:t> Group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210" name="Rectangle 20"/>
            <p:cNvSpPr>
              <a:spLocks noChangeArrowheads="1"/>
            </p:cNvSpPr>
            <p:nvPr/>
          </p:nvSpPr>
          <p:spPr bwMode="auto">
            <a:xfrm>
              <a:off x="6099175" y="2513013"/>
              <a:ext cx="1828800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$45,000,000</a:t>
              </a:r>
              <a:endParaRPr lang="en-US" sz="1000" b="1" dirty="0">
                <a:latin typeface="Arial" charset="0"/>
                <a:cs typeface="Arial" charset="0"/>
              </a:endParaRPr>
            </a:p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Senior Loan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211" name="Rectangle 21"/>
            <p:cNvSpPr>
              <a:spLocks noChangeArrowheads="1"/>
            </p:cNvSpPr>
            <p:nvPr/>
          </p:nvSpPr>
          <p:spPr bwMode="auto">
            <a:xfrm>
              <a:off x="6524659" y="3160843"/>
              <a:ext cx="97783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None/>
              </a:pPr>
              <a:r>
                <a:rPr lang="en-US" sz="1000" b="1" i="1" dirty="0" smtClean="0">
                  <a:latin typeface="Arial" charset="0"/>
                  <a:cs typeface="Arial" charset="0"/>
                </a:rPr>
                <a:t>Lender</a:t>
              </a:r>
              <a:endParaRPr lang="en-US" sz="1000" b="1" i="1" dirty="0">
                <a:latin typeface="Arial" charset="0"/>
                <a:cs typeface="Arial" charset="0"/>
              </a:endParaRPr>
            </a:p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September 2007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213" name="Text Box 22"/>
            <p:cNvSpPr txBox="1">
              <a:spLocks noChangeArrowheads="1"/>
            </p:cNvSpPr>
            <p:nvPr/>
          </p:nvSpPr>
          <p:spPr bwMode="auto">
            <a:xfrm>
              <a:off x="7394437" y="1422403"/>
              <a:ext cx="55258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15888" indent="-115888">
                <a:spcBef>
                  <a:spcPct val="50000"/>
                </a:spcBef>
                <a:buNone/>
              </a:pPr>
              <a:r>
                <a:rPr lang="en-US" sz="800" b="1" dirty="0" smtClean="0">
                  <a:latin typeface="Arial" charset="0"/>
                  <a:cs typeface="Arial" charset="0"/>
                </a:rPr>
                <a:t>	Turkey</a:t>
              </a:r>
              <a:endParaRPr lang="en-US" sz="8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64761" y="3571256"/>
            <a:ext cx="2127250" cy="2289175"/>
            <a:chOff x="565" y="2561"/>
            <a:chExt cx="1340" cy="1442"/>
          </a:xfrm>
        </p:grpSpPr>
        <p:sp>
          <p:nvSpPr>
            <p:cNvPr id="7199" name="Rectangle 27"/>
            <p:cNvSpPr>
              <a:spLocks noChangeArrowheads="1"/>
            </p:cNvSpPr>
            <p:nvPr/>
          </p:nvSpPr>
          <p:spPr bwMode="auto">
            <a:xfrm>
              <a:off x="619" y="2619"/>
              <a:ext cx="1286" cy="1384"/>
            </a:xfrm>
            <a:prstGeom prst="rect">
              <a:avLst/>
            </a:prstGeom>
            <a:solidFill>
              <a:srgbClr val="005772"/>
            </a:solidFill>
            <a:ln w="28575">
              <a:solidFill>
                <a:srgbClr val="0057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7200" name="Rectangle 28"/>
            <p:cNvSpPr>
              <a:spLocks noChangeArrowheads="1"/>
            </p:cNvSpPr>
            <p:nvPr/>
          </p:nvSpPr>
          <p:spPr bwMode="auto">
            <a:xfrm>
              <a:off x="565" y="2561"/>
              <a:ext cx="1286" cy="1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7201" name="Rectangle 29"/>
            <p:cNvSpPr>
              <a:spLocks noChangeArrowheads="1"/>
            </p:cNvSpPr>
            <p:nvPr/>
          </p:nvSpPr>
          <p:spPr bwMode="auto">
            <a:xfrm>
              <a:off x="870" y="3128"/>
              <a:ext cx="67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None/>
              </a:pPr>
              <a:r>
                <a:rPr lang="en-US" sz="1000" b="1" dirty="0" smtClean="0">
                  <a:solidFill>
                    <a:srgbClr val="9B341A"/>
                  </a:solidFill>
                  <a:latin typeface="Arial" charset="0"/>
                  <a:cs typeface="Arial" charset="0"/>
                </a:rPr>
                <a:t>DP World </a:t>
              </a:r>
              <a:r>
                <a:rPr lang="en-US" sz="1000" b="1" dirty="0" err="1" smtClean="0">
                  <a:solidFill>
                    <a:srgbClr val="9B341A"/>
                  </a:solidFill>
                  <a:latin typeface="Arial" charset="0"/>
                  <a:cs typeface="Arial" charset="0"/>
                </a:rPr>
                <a:t>Sokhna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202" name="Rectangle 30"/>
            <p:cNvSpPr>
              <a:spLocks noChangeArrowheads="1"/>
            </p:cNvSpPr>
            <p:nvPr/>
          </p:nvSpPr>
          <p:spPr bwMode="auto">
            <a:xfrm>
              <a:off x="659" y="3280"/>
              <a:ext cx="115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$20,000,000</a:t>
              </a:r>
            </a:p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Senior Loan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203" name="Rectangle 31"/>
            <p:cNvSpPr>
              <a:spLocks noChangeArrowheads="1"/>
            </p:cNvSpPr>
            <p:nvPr/>
          </p:nvSpPr>
          <p:spPr bwMode="auto">
            <a:xfrm>
              <a:off x="1043" y="3696"/>
              <a:ext cx="38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None/>
              </a:pPr>
              <a:r>
                <a:rPr lang="en-US" sz="1000" b="1" i="1" dirty="0" smtClean="0">
                  <a:latin typeface="Arial" charset="0"/>
                  <a:cs typeface="Arial" charset="0"/>
                </a:rPr>
                <a:t>Lender</a:t>
              </a:r>
              <a:endParaRPr lang="en-US" sz="1000" b="1" i="1" dirty="0">
                <a:latin typeface="Arial" charset="0"/>
                <a:cs typeface="Arial" charset="0"/>
              </a:endParaRPr>
            </a:p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April 2004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204" name="Rectangle 32"/>
            <p:cNvSpPr>
              <a:spLocks noChangeArrowheads="1"/>
            </p:cNvSpPr>
            <p:nvPr/>
          </p:nvSpPr>
          <p:spPr bwMode="auto">
            <a:xfrm>
              <a:off x="1633" y="2593"/>
              <a:ext cx="17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None/>
              </a:pPr>
              <a:r>
                <a:rPr lang="en-US" sz="800" b="1" dirty="0">
                  <a:latin typeface="Arial" charset="0"/>
                  <a:cs typeface="Arial" charset="0"/>
                </a:rPr>
                <a:t>Egypt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762000" y="919857"/>
            <a:ext cx="2127250" cy="2289175"/>
            <a:chOff x="562" y="856"/>
            <a:chExt cx="1340" cy="1442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562" y="856"/>
              <a:ext cx="1340" cy="1442"/>
              <a:chOff x="496" y="850"/>
              <a:chExt cx="1340" cy="1442"/>
            </a:xfrm>
          </p:grpSpPr>
          <p:sp>
            <p:nvSpPr>
              <p:cNvPr id="7197" name="Rectangle 5"/>
              <p:cNvSpPr>
                <a:spLocks noChangeArrowheads="1"/>
              </p:cNvSpPr>
              <p:nvPr/>
            </p:nvSpPr>
            <p:spPr bwMode="auto">
              <a:xfrm>
                <a:off x="550" y="908"/>
                <a:ext cx="1286" cy="1384"/>
              </a:xfrm>
              <a:prstGeom prst="rect">
                <a:avLst/>
              </a:prstGeom>
              <a:solidFill>
                <a:srgbClr val="005772"/>
              </a:solidFill>
              <a:ln w="28575">
                <a:solidFill>
                  <a:srgbClr val="00577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7198" name="Rectangle 6"/>
              <p:cNvSpPr>
                <a:spLocks noChangeArrowheads="1"/>
              </p:cNvSpPr>
              <p:nvPr/>
            </p:nvSpPr>
            <p:spPr bwMode="auto">
              <a:xfrm>
                <a:off x="496" y="850"/>
                <a:ext cx="1286" cy="13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/>
              </a:p>
            </p:txBody>
          </p:sp>
        </p:grpSp>
        <p:sp>
          <p:nvSpPr>
            <p:cNvPr id="7193" name="Rectangle 7"/>
            <p:cNvSpPr>
              <a:spLocks noChangeArrowheads="1"/>
            </p:cNvSpPr>
            <p:nvPr/>
          </p:nvSpPr>
          <p:spPr bwMode="auto">
            <a:xfrm>
              <a:off x="988" y="1368"/>
              <a:ext cx="4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rgbClr val="9B341A"/>
                  </a:solidFill>
                  <a:latin typeface="Arial" charset="0"/>
                  <a:cs typeface="Arial" charset="0"/>
                </a:rPr>
                <a:t>TAV Georgia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194" name="Rectangle 8"/>
            <p:cNvSpPr>
              <a:spLocks noChangeArrowheads="1"/>
            </p:cNvSpPr>
            <p:nvPr/>
          </p:nvSpPr>
          <p:spPr bwMode="auto">
            <a:xfrm>
              <a:off x="656" y="1515"/>
              <a:ext cx="115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latin typeface="Arial" charset="0"/>
                </a:rPr>
                <a:t>$27,000,000</a:t>
              </a:r>
            </a:p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Senior Loan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195" name="Rectangle 9"/>
            <p:cNvSpPr>
              <a:spLocks noChangeArrowheads="1"/>
            </p:cNvSpPr>
            <p:nvPr/>
          </p:nvSpPr>
          <p:spPr bwMode="auto">
            <a:xfrm>
              <a:off x="1054" y="1973"/>
              <a:ext cx="35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None/>
              </a:pPr>
              <a:r>
                <a:rPr lang="en-US" sz="1000" b="1" i="1" dirty="0" smtClean="0">
                  <a:latin typeface="Arial" charset="0"/>
                  <a:cs typeface="Arial" charset="0"/>
                </a:rPr>
                <a:t>Lender</a:t>
              </a:r>
              <a:endParaRPr lang="en-US" sz="1000" b="1" i="1" dirty="0">
                <a:latin typeface="Arial" charset="0"/>
                <a:cs typeface="Arial" charset="0"/>
              </a:endParaRPr>
            </a:p>
            <a:p>
              <a:pPr algn="ctr"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May 2006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196" name="Rectangle 10"/>
            <p:cNvSpPr>
              <a:spLocks noChangeArrowheads="1"/>
            </p:cNvSpPr>
            <p:nvPr/>
          </p:nvSpPr>
          <p:spPr bwMode="auto">
            <a:xfrm>
              <a:off x="1553" y="888"/>
              <a:ext cx="25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None/>
              </a:pPr>
              <a:r>
                <a:rPr lang="en-US" sz="800" b="1" dirty="0" smtClean="0">
                  <a:latin typeface="Arial" charset="0"/>
                  <a:cs typeface="Arial" charset="0"/>
                </a:rPr>
                <a:t>Georgia</a:t>
              </a:r>
              <a:endParaRPr lang="en-US" sz="8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3506788" y="919857"/>
            <a:ext cx="2127250" cy="2289175"/>
            <a:chOff x="3607904" y="1280823"/>
            <a:chExt cx="2127250" cy="2289175"/>
          </a:xfrm>
        </p:grpSpPr>
        <p:sp>
          <p:nvSpPr>
            <p:cNvPr id="7186" name="Rectangle 54"/>
            <p:cNvSpPr>
              <a:spLocks noChangeArrowheads="1"/>
            </p:cNvSpPr>
            <p:nvPr/>
          </p:nvSpPr>
          <p:spPr bwMode="auto">
            <a:xfrm>
              <a:off x="3693629" y="1372898"/>
              <a:ext cx="2041525" cy="2197100"/>
            </a:xfrm>
            <a:prstGeom prst="rect">
              <a:avLst/>
            </a:prstGeom>
            <a:solidFill>
              <a:srgbClr val="005772"/>
            </a:solidFill>
            <a:ln w="28575">
              <a:solidFill>
                <a:srgbClr val="0057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7187" name="Rectangle 55"/>
            <p:cNvSpPr>
              <a:spLocks noChangeArrowheads="1"/>
            </p:cNvSpPr>
            <p:nvPr/>
          </p:nvSpPr>
          <p:spPr bwMode="auto">
            <a:xfrm>
              <a:off x="3607904" y="1280823"/>
              <a:ext cx="2041525" cy="21971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7188" name="Rectangle 57"/>
            <p:cNvSpPr>
              <a:spLocks noChangeArrowheads="1"/>
            </p:cNvSpPr>
            <p:nvPr/>
          </p:nvSpPr>
          <p:spPr bwMode="auto">
            <a:xfrm>
              <a:off x="3757129" y="2422235"/>
              <a:ext cx="1828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n-US" sz="1000" b="1" dirty="0" smtClean="0">
                  <a:latin typeface="Arial" charset="0"/>
                  <a:cs typeface="Arial" charset="0"/>
                </a:rPr>
                <a:t>$20,000,000</a:t>
              </a:r>
              <a:r>
                <a:rPr lang="en-US" sz="1000" b="1" dirty="0">
                  <a:latin typeface="Arial" charset="0"/>
                  <a:cs typeface="Arial" charset="0"/>
                </a:rPr>
                <a:t/>
              </a:r>
              <a:br>
                <a:rPr lang="en-US" sz="1000" b="1" dirty="0">
                  <a:latin typeface="Arial" charset="0"/>
                  <a:cs typeface="Arial" charset="0"/>
                </a:rPr>
              </a:br>
              <a:r>
                <a:rPr lang="en-US" sz="1000" b="1" dirty="0" smtClean="0">
                  <a:latin typeface="Arial" charset="0"/>
                  <a:cs typeface="Arial" charset="0"/>
                </a:rPr>
                <a:t>Senior Loan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189" name="Rectangle 58"/>
            <p:cNvSpPr>
              <a:spLocks noChangeArrowheads="1"/>
            </p:cNvSpPr>
            <p:nvPr/>
          </p:nvSpPr>
          <p:spPr bwMode="auto">
            <a:xfrm>
              <a:off x="4346119" y="3109821"/>
              <a:ext cx="6508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n-US" sz="1000" b="1" i="1" dirty="0">
                  <a:latin typeface="Arial" charset="0"/>
                  <a:cs typeface="Arial" charset="0"/>
                </a:rPr>
                <a:t>Lender </a:t>
              </a:r>
              <a:br>
                <a:rPr lang="en-US" sz="1000" b="1" i="1" dirty="0">
                  <a:latin typeface="Arial" charset="0"/>
                  <a:cs typeface="Arial" charset="0"/>
                </a:rPr>
              </a:br>
              <a:r>
                <a:rPr lang="en-US" sz="1000" b="1" dirty="0" smtClean="0">
                  <a:latin typeface="Arial" charset="0"/>
                  <a:cs typeface="Arial" charset="0"/>
                </a:rPr>
                <a:t>June  2010</a:t>
              </a:r>
              <a:endParaRPr lang="en-US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7190" name="Rectangle 59"/>
            <p:cNvSpPr>
              <a:spLocks noChangeArrowheads="1"/>
            </p:cNvSpPr>
            <p:nvPr/>
          </p:nvSpPr>
          <p:spPr bwMode="auto">
            <a:xfrm>
              <a:off x="5228741" y="1331623"/>
              <a:ext cx="336631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en-US" sz="800" b="1" dirty="0" smtClean="0"/>
                <a:t>Turkey</a:t>
              </a:r>
              <a:endParaRPr lang="en-US" sz="800" b="1" dirty="0"/>
            </a:p>
          </p:txBody>
        </p:sp>
      </p:grp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4279948" y="1818378"/>
            <a:ext cx="5610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None/>
            </a:pPr>
            <a:r>
              <a:rPr lang="en-US" sz="1000" b="1" dirty="0" smtClean="0">
                <a:solidFill>
                  <a:srgbClr val="9B341A"/>
                </a:solidFill>
                <a:latin typeface="Arial" charset="0"/>
                <a:cs typeface="Arial" charset="0"/>
              </a:rPr>
              <a:t>TCE </a:t>
            </a:r>
            <a:r>
              <a:rPr lang="en-US" sz="1000" b="1" dirty="0" err="1" smtClean="0">
                <a:solidFill>
                  <a:srgbClr val="9B341A"/>
                </a:solidFill>
                <a:latin typeface="Arial" charset="0"/>
                <a:cs typeface="Arial" charset="0"/>
              </a:rPr>
              <a:t>Ege</a:t>
            </a:r>
            <a:r>
              <a:rPr lang="en-US" sz="1000" b="1" dirty="0" smtClean="0">
                <a:solidFill>
                  <a:srgbClr val="9B341A"/>
                </a:solidFill>
                <a:latin typeface="Arial" charset="0"/>
                <a:cs typeface="Arial" charset="0"/>
              </a:rPr>
              <a:t> </a:t>
            </a:r>
            <a:endParaRPr lang="en-US" sz="1000" b="1" dirty="0">
              <a:latin typeface="Arial" charset="0"/>
              <a:cs typeface="Arial" charset="0"/>
            </a:endParaRPr>
          </a:p>
        </p:txBody>
      </p:sp>
      <p:pic>
        <p:nvPicPr>
          <p:cNvPr id="125954" name="Picture 2" descr="http://t3.gstatic.com/images?q=tbn:ANd9GcTKrSEn_ZmYeukoy4lV6A-RgUcP3eomYmyGuoOuakqFm55hmZQqM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0423" y="1050860"/>
            <a:ext cx="990600" cy="590551"/>
          </a:xfrm>
          <a:prstGeom prst="rect">
            <a:avLst/>
          </a:prstGeom>
          <a:noFill/>
        </p:spPr>
      </p:pic>
      <p:pic>
        <p:nvPicPr>
          <p:cNvPr id="125956" name="Picture 4" descr="http://t0.gstatic.com/images?q=tbn:ANd9GcRfvnbpBIHuBCGFRqAIg0cfncHiC04eFGmByM_gVgNtSWUSsDk2l2MCu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2710" y="982943"/>
            <a:ext cx="809625" cy="666751"/>
          </a:xfrm>
          <a:prstGeom prst="rect">
            <a:avLst/>
          </a:prstGeom>
          <a:noFill/>
        </p:spPr>
      </p:pic>
      <p:pic>
        <p:nvPicPr>
          <p:cNvPr id="125958" name="Picture 6" descr="http://t0.gstatic.com/images?q=tbn:ANd9GcT95BfzePgU7iIdvrxVVA-6bW0MJVIvLpWpmOBGPbbulPSlYQ6O_6jg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6762" y="1026702"/>
            <a:ext cx="990600" cy="704851"/>
          </a:xfrm>
          <a:prstGeom prst="rect">
            <a:avLst/>
          </a:prstGeom>
          <a:noFill/>
        </p:spPr>
      </p:pic>
      <p:pic>
        <p:nvPicPr>
          <p:cNvPr id="125960" name="Picture 8" descr="http://t1.gstatic.com/images?q=tbn:ANd9GcToXHFIwOtenI9S4BrcuCJYS95Yo80HZr-sXjlRvnjfkG566Ja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03671" y="3904422"/>
            <a:ext cx="1047750" cy="409575"/>
          </a:xfrm>
          <a:prstGeom prst="rect">
            <a:avLst/>
          </a:prstGeom>
          <a:noFill/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9570" y="3904422"/>
            <a:ext cx="1504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240049" y="3563318"/>
            <a:ext cx="2127250" cy="2289175"/>
            <a:chOff x="496" y="850"/>
            <a:chExt cx="1340" cy="1442"/>
          </a:xfrm>
        </p:grpSpPr>
        <p:sp>
          <p:nvSpPr>
            <p:cNvPr id="52" name="Rectangle 4"/>
            <p:cNvSpPr>
              <a:spLocks noChangeArrowheads="1"/>
            </p:cNvSpPr>
            <p:nvPr/>
          </p:nvSpPr>
          <p:spPr bwMode="auto">
            <a:xfrm>
              <a:off x="550" y="908"/>
              <a:ext cx="1286" cy="1384"/>
            </a:xfrm>
            <a:prstGeom prst="rect">
              <a:avLst/>
            </a:prstGeom>
            <a:solidFill>
              <a:srgbClr val="005772"/>
            </a:solidFill>
            <a:ln w="28575">
              <a:solidFill>
                <a:srgbClr val="0057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53" name="Rectangle 5"/>
            <p:cNvSpPr>
              <a:spLocks noChangeArrowheads="1"/>
            </p:cNvSpPr>
            <p:nvPr/>
          </p:nvSpPr>
          <p:spPr bwMode="auto">
            <a:xfrm>
              <a:off x="496" y="850"/>
              <a:ext cx="1286" cy="1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6248400" y="4395168"/>
            <a:ext cx="19939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sz="1000" b="1" dirty="0" smtClean="0">
                <a:solidFill>
                  <a:srgbClr val="9B341A"/>
                </a:solidFill>
                <a:latin typeface="Arial" charset="0"/>
                <a:cs typeface="Arial" charset="0"/>
              </a:rPr>
              <a:t>Queen Alia airport</a:t>
            </a:r>
            <a:endParaRPr lang="en-US" sz="1000" b="1" dirty="0">
              <a:latin typeface="Arial" charset="0"/>
              <a:cs typeface="Arial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6223000" y="4712668"/>
            <a:ext cx="2032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sz="1000" b="1" dirty="0" smtClean="0">
                <a:latin typeface="Arial" charset="0"/>
              </a:rPr>
              <a:t>$280,000,000</a:t>
            </a:r>
          </a:p>
          <a:p>
            <a:pPr algn="ctr">
              <a:buNone/>
            </a:pPr>
            <a:r>
              <a:rPr lang="en-US" sz="1000" b="1" dirty="0" smtClean="0">
                <a:latin typeface="Arial" charset="0"/>
                <a:cs typeface="Arial" charset="0"/>
              </a:rPr>
              <a:t>Syndicated Loan + Quasi equity</a:t>
            </a: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6550263" y="5366718"/>
            <a:ext cx="150682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None/>
            </a:pPr>
            <a:r>
              <a:rPr lang="en-US" sz="1000" b="1" i="1" dirty="0">
                <a:latin typeface="Arial" charset="0"/>
                <a:cs typeface="Arial" charset="0"/>
              </a:rPr>
              <a:t>Mandated Lead Arranger</a:t>
            </a:r>
          </a:p>
          <a:p>
            <a:pPr algn="ctr">
              <a:buNone/>
            </a:pPr>
            <a:r>
              <a:rPr lang="en-US" sz="1000" b="1" dirty="0" smtClean="0">
                <a:latin typeface="Arial" charset="0"/>
                <a:cs typeface="Arial" charset="0"/>
              </a:rPr>
              <a:t>November 2007</a:t>
            </a:r>
            <a:endParaRPr lang="en-US" sz="1000" b="1" dirty="0">
              <a:latin typeface="Arial" charset="0"/>
              <a:cs typeface="Arial" charset="0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7874760" y="3612117"/>
            <a:ext cx="3430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en-US" sz="800" b="1" dirty="0" smtClean="0">
                <a:latin typeface="Arial" charset="0"/>
                <a:cs typeface="Arial" charset="0"/>
              </a:rPr>
              <a:t>Jordan</a:t>
            </a:r>
            <a:endParaRPr lang="en-US" sz="800" b="1" dirty="0">
              <a:latin typeface="Arial" charset="0"/>
              <a:cs typeface="Arial" charset="0"/>
            </a:endParaRP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2400" y="3761023"/>
            <a:ext cx="1460500" cy="61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702F-01BB-4DD0-B010-45E4E141C08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00" y="3259928"/>
            <a:ext cx="453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3366"/>
                </a:solidFill>
              </a:rPr>
              <a:t>Mining, Oil &amp; Gas</a:t>
            </a:r>
            <a:endParaRPr lang="en-US" sz="4400" dirty="0">
              <a:solidFill>
                <a:srgbClr val="003366"/>
              </a:solidFill>
            </a:endParaRPr>
          </a:p>
        </p:txBody>
      </p:sp>
      <p:pic>
        <p:nvPicPr>
          <p:cNvPr id="5122" name="Picture 2" descr="http://news.pseka.net/uploads/img/cyprus_offshore_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415925"/>
            <a:ext cx="2457450" cy="2457450"/>
          </a:xfrm>
          <a:prstGeom prst="rect">
            <a:avLst/>
          </a:prstGeom>
          <a:noFill/>
        </p:spPr>
      </p:pic>
      <p:pic>
        <p:nvPicPr>
          <p:cNvPr id="5124" name="Picture 4" descr="http://galihyonk.files.wordpress.com/2010/10/offshore-dril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1717" y="419099"/>
            <a:ext cx="3029215" cy="2457451"/>
          </a:xfrm>
          <a:prstGeom prst="rect">
            <a:avLst/>
          </a:prstGeom>
          <a:noFill/>
        </p:spPr>
      </p:pic>
      <p:pic>
        <p:nvPicPr>
          <p:cNvPr id="5126" name="Picture 6" descr="http://operachic.typepad.com/photos/uncategorized/2007/05/08/pi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4700" y="415925"/>
            <a:ext cx="3070225" cy="2456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596554" y="492125"/>
            <a:ext cx="7944541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None/>
            </a:pPr>
            <a:r>
              <a:rPr lang="en-US" sz="2000" b="1" dirty="0">
                <a:solidFill>
                  <a:srgbClr val="014C6D"/>
                </a:solidFill>
                <a:cs typeface="Arial" charset="0"/>
              </a:rPr>
              <a:t>Global Expertise, Selected Transactions</a:t>
            </a:r>
          </a:p>
        </p:txBody>
      </p:sp>
      <p:pic>
        <p:nvPicPr>
          <p:cNvPr id="2052" name="Picture 381" descr="imag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350" y="1544638"/>
            <a:ext cx="838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21"/>
          <p:cNvSpPr txBox="1">
            <a:spLocks noChangeArrowheads="1"/>
          </p:cNvSpPr>
          <p:nvPr/>
        </p:nvSpPr>
        <p:spPr bwMode="auto">
          <a:xfrm>
            <a:off x="3927475" y="1973263"/>
            <a:ext cx="1173163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Turkey/Romania</a:t>
            </a:r>
          </a:p>
        </p:txBody>
      </p:sp>
      <p:pic>
        <p:nvPicPr>
          <p:cNvPr id="2054" name="Picture 378" descr="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4513" y="4873625"/>
            <a:ext cx="5778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37"/>
          <p:cNvSpPr txBox="1">
            <a:spLocks noChangeArrowheads="1"/>
          </p:cNvSpPr>
          <p:nvPr/>
        </p:nvSpPr>
        <p:spPr bwMode="auto">
          <a:xfrm>
            <a:off x="8107363" y="5268913"/>
            <a:ext cx="687387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Oman</a:t>
            </a:r>
          </a:p>
        </p:txBody>
      </p:sp>
      <p:pic>
        <p:nvPicPr>
          <p:cNvPr id="2056" name="Picture 376" descr="ral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4625" y="5565775"/>
            <a:ext cx="1295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37"/>
          <p:cNvSpPr txBox="1">
            <a:spLocks noChangeArrowheads="1"/>
          </p:cNvSpPr>
          <p:nvPr/>
        </p:nvSpPr>
        <p:spPr bwMode="auto">
          <a:xfrm>
            <a:off x="5310188" y="5872163"/>
            <a:ext cx="12192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Pakistan/Egypt</a:t>
            </a:r>
          </a:p>
        </p:txBody>
      </p:sp>
      <p:sp>
        <p:nvSpPr>
          <p:cNvPr id="2058" name="Text Box 2"/>
          <p:cNvSpPr txBox="1">
            <a:spLocks noChangeArrowheads="1"/>
          </p:cNvSpPr>
          <p:nvPr/>
        </p:nvSpPr>
        <p:spPr bwMode="auto">
          <a:xfrm>
            <a:off x="485775" y="4022725"/>
            <a:ext cx="595313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Peru</a:t>
            </a:r>
          </a:p>
        </p:txBody>
      </p:sp>
      <p:pic>
        <p:nvPicPr>
          <p:cNvPr id="2059" name="Picture 14" descr="header"/>
          <p:cNvPicPr>
            <a:picLocks noChangeAspect="1" noChangeArrowheads="1"/>
          </p:cNvPicPr>
          <p:nvPr/>
        </p:nvPicPr>
        <p:blipFill>
          <a:blip r:embed="rId7" cstate="print"/>
          <a:srcRect l="2426" t="11345" r="67369" b="31093"/>
          <a:stretch>
            <a:fillRect/>
          </a:stretch>
        </p:blipFill>
        <p:spPr bwMode="auto">
          <a:xfrm>
            <a:off x="120650" y="3757613"/>
            <a:ext cx="11160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344488" y="5665788"/>
            <a:ext cx="102235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Bolivia/Brazil</a:t>
            </a:r>
          </a:p>
        </p:txBody>
      </p:sp>
      <p:pic>
        <p:nvPicPr>
          <p:cNvPr id="2061" name="Picture 15"/>
          <p:cNvPicPr>
            <a:picLocks noChangeAspect="1" noChangeArrowheads="1"/>
          </p:cNvPicPr>
          <p:nvPr/>
        </p:nvPicPr>
        <p:blipFill>
          <a:blip r:embed="rId8" cstate="print"/>
          <a:srcRect l="12402" t="17535" r="67546" b="74391"/>
          <a:stretch>
            <a:fillRect/>
          </a:stretch>
        </p:blipFill>
        <p:spPr bwMode="auto">
          <a:xfrm>
            <a:off x="150813" y="5324475"/>
            <a:ext cx="1393825" cy="4206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979488" y="1404938"/>
            <a:ext cx="7200900" cy="3895725"/>
            <a:chOff x="288" y="867"/>
            <a:chExt cx="5005" cy="305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979" y="2689"/>
              <a:ext cx="1053" cy="553"/>
              <a:chOff x="3979" y="2689"/>
              <a:chExt cx="1053" cy="553"/>
            </a:xfrm>
          </p:grpSpPr>
          <p:sp>
            <p:nvSpPr>
              <p:cNvPr id="2384" name="Freeform 5"/>
              <p:cNvSpPr>
                <a:spLocks/>
              </p:cNvSpPr>
              <p:nvPr/>
            </p:nvSpPr>
            <p:spPr bwMode="auto">
              <a:xfrm>
                <a:off x="4083" y="2918"/>
                <a:ext cx="5" cy="5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0 h 5"/>
                  <a:gd name="T4" fmla="*/ 5 w 5"/>
                  <a:gd name="T5" fmla="*/ 0 h 5"/>
                  <a:gd name="T6" fmla="*/ 3 w 5"/>
                  <a:gd name="T7" fmla="*/ 3 h 5"/>
                  <a:gd name="T8" fmla="*/ 0 w 5"/>
                  <a:gd name="T9" fmla="*/ 3 h 5"/>
                  <a:gd name="T10" fmla="*/ 0 w 5"/>
                  <a:gd name="T11" fmla="*/ 5 h 5"/>
                  <a:gd name="T12" fmla="*/ 3 w 5"/>
                  <a:gd name="T13" fmla="*/ 5 h 5"/>
                  <a:gd name="T14" fmla="*/ 5 w 5"/>
                  <a:gd name="T15" fmla="*/ 3 h 5"/>
                  <a:gd name="T16" fmla="*/ 5 w 5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3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85" name="Freeform 6"/>
              <p:cNvSpPr>
                <a:spLocks/>
              </p:cNvSpPr>
              <p:nvPr/>
            </p:nvSpPr>
            <p:spPr bwMode="auto">
              <a:xfrm>
                <a:off x="4156" y="2846"/>
                <a:ext cx="120" cy="81"/>
              </a:xfrm>
              <a:custGeom>
                <a:avLst/>
                <a:gdLst>
                  <a:gd name="T0" fmla="*/ 58 w 120"/>
                  <a:gd name="T1" fmla="*/ 33 h 81"/>
                  <a:gd name="T2" fmla="*/ 63 w 120"/>
                  <a:gd name="T3" fmla="*/ 38 h 81"/>
                  <a:gd name="T4" fmla="*/ 65 w 120"/>
                  <a:gd name="T5" fmla="*/ 38 h 81"/>
                  <a:gd name="T6" fmla="*/ 67 w 120"/>
                  <a:gd name="T7" fmla="*/ 28 h 81"/>
                  <a:gd name="T8" fmla="*/ 69 w 120"/>
                  <a:gd name="T9" fmla="*/ 31 h 81"/>
                  <a:gd name="T10" fmla="*/ 72 w 120"/>
                  <a:gd name="T11" fmla="*/ 33 h 81"/>
                  <a:gd name="T12" fmla="*/ 74 w 120"/>
                  <a:gd name="T13" fmla="*/ 31 h 81"/>
                  <a:gd name="T14" fmla="*/ 72 w 120"/>
                  <a:gd name="T15" fmla="*/ 26 h 81"/>
                  <a:gd name="T16" fmla="*/ 76 w 120"/>
                  <a:gd name="T17" fmla="*/ 24 h 81"/>
                  <a:gd name="T18" fmla="*/ 74 w 120"/>
                  <a:gd name="T19" fmla="*/ 19 h 81"/>
                  <a:gd name="T20" fmla="*/ 80 w 120"/>
                  <a:gd name="T21" fmla="*/ 17 h 81"/>
                  <a:gd name="T22" fmla="*/ 87 w 120"/>
                  <a:gd name="T23" fmla="*/ 5 h 81"/>
                  <a:gd name="T24" fmla="*/ 89 w 120"/>
                  <a:gd name="T25" fmla="*/ 0 h 81"/>
                  <a:gd name="T26" fmla="*/ 92 w 120"/>
                  <a:gd name="T27" fmla="*/ 5 h 81"/>
                  <a:gd name="T28" fmla="*/ 92 w 120"/>
                  <a:gd name="T29" fmla="*/ 2 h 81"/>
                  <a:gd name="T30" fmla="*/ 96 w 120"/>
                  <a:gd name="T31" fmla="*/ 2 h 81"/>
                  <a:gd name="T32" fmla="*/ 98 w 120"/>
                  <a:gd name="T33" fmla="*/ 5 h 81"/>
                  <a:gd name="T34" fmla="*/ 100 w 120"/>
                  <a:gd name="T35" fmla="*/ 12 h 81"/>
                  <a:gd name="T36" fmla="*/ 103 w 120"/>
                  <a:gd name="T37" fmla="*/ 14 h 81"/>
                  <a:gd name="T38" fmla="*/ 105 w 120"/>
                  <a:gd name="T39" fmla="*/ 14 h 81"/>
                  <a:gd name="T40" fmla="*/ 105 w 120"/>
                  <a:gd name="T41" fmla="*/ 17 h 81"/>
                  <a:gd name="T42" fmla="*/ 109 w 120"/>
                  <a:gd name="T43" fmla="*/ 17 h 81"/>
                  <a:gd name="T44" fmla="*/ 114 w 120"/>
                  <a:gd name="T45" fmla="*/ 19 h 81"/>
                  <a:gd name="T46" fmla="*/ 120 w 120"/>
                  <a:gd name="T47" fmla="*/ 24 h 81"/>
                  <a:gd name="T48" fmla="*/ 116 w 120"/>
                  <a:gd name="T49" fmla="*/ 26 h 81"/>
                  <a:gd name="T50" fmla="*/ 112 w 120"/>
                  <a:gd name="T51" fmla="*/ 26 h 81"/>
                  <a:gd name="T52" fmla="*/ 109 w 120"/>
                  <a:gd name="T53" fmla="*/ 31 h 81"/>
                  <a:gd name="T54" fmla="*/ 114 w 120"/>
                  <a:gd name="T55" fmla="*/ 33 h 81"/>
                  <a:gd name="T56" fmla="*/ 107 w 120"/>
                  <a:gd name="T57" fmla="*/ 36 h 81"/>
                  <a:gd name="T58" fmla="*/ 103 w 120"/>
                  <a:gd name="T59" fmla="*/ 36 h 81"/>
                  <a:gd name="T60" fmla="*/ 100 w 120"/>
                  <a:gd name="T61" fmla="*/ 38 h 81"/>
                  <a:gd name="T62" fmla="*/ 94 w 120"/>
                  <a:gd name="T63" fmla="*/ 36 h 81"/>
                  <a:gd name="T64" fmla="*/ 78 w 120"/>
                  <a:gd name="T65" fmla="*/ 38 h 81"/>
                  <a:gd name="T66" fmla="*/ 74 w 120"/>
                  <a:gd name="T67" fmla="*/ 50 h 81"/>
                  <a:gd name="T68" fmla="*/ 65 w 120"/>
                  <a:gd name="T69" fmla="*/ 66 h 81"/>
                  <a:gd name="T70" fmla="*/ 60 w 120"/>
                  <a:gd name="T71" fmla="*/ 73 h 81"/>
                  <a:gd name="T72" fmla="*/ 54 w 120"/>
                  <a:gd name="T73" fmla="*/ 76 h 81"/>
                  <a:gd name="T74" fmla="*/ 43 w 120"/>
                  <a:gd name="T75" fmla="*/ 73 h 81"/>
                  <a:gd name="T76" fmla="*/ 40 w 120"/>
                  <a:gd name="T77" fmla="*/ 71 h 81"/>
                  <a:gd name="T78" fmla="*/ 32 w 120"/>
                  <a:gd name="T79" fmla="*/ 73 h 81"/>
                  <a:gd name="T80" fmla="*/ 25 w 120"/>
                  <a:gd name="T81" fmla="*/ 78 h 81"/>
                  <a:gd name="T82" fmla="*/ 18 w 120"/>
                  <a:gd name="T83" fmla="*/ 78 h 81"/>
                  <a:gd name="T84" fmla="*/ 9 w 120"/>
                  <a:gd name="T85" fmla="*/ 78 h 81"/>
                  <a:gd name="T86" fmla="*/ 0 w 120"/>
                  <a:gd name="T87" fmla="*/ 66 h 81"/>
                  <a:gd name="T88" fmla="*/ 3 w 120"/>
                  <a:gd name="T89" fmla="*/ 64 h 81"/>
                  <a:gd name="T90" fmla="*/ 7 w 120"/>
                  <a:gd name="T91" fmla="*/ 69 h 81"/>
                  <a:gd name="T92" fmla="*/ 14 w 120"/>
                  <a:gd name="T93" fmla="*/ 69 h 81"/>
                  <a:gd name="T94" fmla="*/ 20 w 120"/>
                  <a:gd name="T95" fmla="*/ 71 h 81"/>
                  <a:gd name="T96" fmla="*/ 20 w 120"/>
                  <a:gd name="T97" fmla="*/ 66 h 81"/>
                  <a:gd name="T98" fmla="*/ 23 w 120"/>
                  <a:gd name="T99" fmla="*/ 62 h 81"/>
                  <a:gd name="T100" fmla="*/ 25 w 120"/>
                  <a:gd name="T101" fmla="*/ 59 h 81"/>
                  <a:gd name="T102" fmla="*/ 27 w 120"/>
                  <a:gd name="T103" fmla="*/ 54 h 81"/>
                  <a:gd name="T104" fmla="*/ 32 w 120"/>
                  <a:gd name="T105" fmla="*/ 52 h 81"/>
                  <a:gd name="T106" fmla="*/ 38 w 120"/>
                  <a:gd name="T107" fmla="*/ 52 h 81"/>
                  <a:gd name="T108" fmla="*/ 45 w 120"/>
                  <a:gd name="T109" fmla="*/ 50 h 81"/>
                  <a:gd name="T110" fmla="*/ 49 w 120"/>
                  <a:gd name="T111" fmla="*/ 40 h 81"/>
                  <a:gd name="T112" fmla="*/ 56 w 120"/>
                  <a:gd name="T113" fmla="*/ 31 h 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0"/>
                  <a:gd name="T172" fmla="*/ 0 h 81"/>
                  <a:gd name="T173" fmla="*/ 120 w 120"/>
                  <a:gd name="T174" fmla="*/ 81 h 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0" h="81">
                    <a:moveTo>
                      <a:pt x="56" y="31"/>
                    </a:moveTo>
                    <a:lnTo>
                      <a:pt x="56" y="31"/>
                    </a:lnTo>
                    <a:lnTo>
                      <a:pt x="58" y="33"/>
                    </a:lnTo>
                    <a:lnTo>
                      <a:pt x="60" y="36"/>
                    </a:lnTo>
                    <a:lnTo>
                      <a:pt x="63" y="38"/>
                    </a:lnTo>
                    <a:lnTo>
                      <a:pt x="65" y="38"/>
                    </a:lnTo>
                    <a:lnTo>
                      <a:pt x="65" y="36"/>
                    </a:lnTo>
                    <a:lnTo>
                      <a:pt x="65" y="31"/>
                    </a:lnTo>
                    <a:lnTo>
                      <a:pt x="67" y="28"/>
                    </a:lnTo>
                    <a:lnTo>
                      <a:pt x="69" y="28"/>
                    </a:lnTo>
                    <a:lnTo>
                      <a:pt x="69" y="31"/>
                    </a:lnTo>
                    <a:lnTo>
                      <a:pt x="72" y="33"/>
                    </a:lnTo>
                    <a:lnTo>
                      <a:pt x="74" y="33"/>
                    </a:lnTo>
                    <a:lnTo>
                      <a:pt x="74" y="31"/>
                    </a:lnTo>
                    <a:lnTo>
                      <a:pt x="72" y="28"/>
                    </a:lnTo>
                    <a:lnTo>
                      <a:pt x="72" y="26"/>
                    </a:lnTo>
                    <a:lnTo>
                      <a:pt x="74" y="26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4" y="21"/>
                    </a:lnTo>
                    <a:lnTo>
                      <a:pt x="74" y="19"/>
                    </a:lnTo>
                    <a:lnTo>
                      <a:pt x="76" y="19"/>
                    </a:lnTo>
                    <a:lnTo>
                      <a:pt x="78" y="19"/>
                    </a:lnTo>
                    <a:lnTo>
                      <a:pt x="80" y="17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7" y="5"/>
                    </a:lnTo>
                    <a:lnTo>
                      <a:pt x="89" y="2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2" y="5"/>
                    </a:lnTo>
                    <a:lnTo>
                      <a:pt x="89" y="5"/>
                    </a:lnTo>
                    <a:lnTo>
                      <a:pt x="92" y="2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6" y="5"/>
                    </a:lnTo>
                    <a:lnTo>
                      <a:pt x="98" y="5"/>
                    </a:lnTo>
                    <a:lnTo>
                      <a:pt x="100" y="7"/>
                    </a:lnTo>
                    <a:lnTo>
                      <a:pt x="103" y="9"/>
                    </a:lnTo>
                    <a:lnTo>
                      <a:pt x="100" y="12"/>
                    </a:lnTo>
                    <a:lnTo>
                      <a:pt x="100" y="14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7" y="14"/>
                    </a:lnTo>
                    <a:lnTo>
                      <a:pt x="107" y="17"/>
                    </a:lnTo>
                    <a:lnTo>
                      <a:pt x="105" y="17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20" y="21"/>
                    </a:lnTo>
                    <a:lnTo>
                      <a:pt x="120" y="24"/>
                    </a:lnTo>
                    <a:lnTo>
                      <a:pt x="118" y="26"/>
                    </a:lnTo>
                    <a:lnTo>
                      <a:pt x="116" y="26"/>
                    </a:lnTo>
                    <a:lnTo>
                      <a:pt x="114" y="28"/>
                    </a:lnTo>
                    <a:lnTo>
                      <a:pt x="112" y="28"/>
                    </a:lnTo>
                    <a:lnTo>
                      <a:pt x="112" y="26"/>
                    </a:lnTo>
                    <a:lnTo>
                      <a:pt x="109" y="28"/>
                    </a:lnTo>
                    <a:lnTo>
                      <a:pt x="109" y="31"/>
                    </a:lnTo>
                    <a:lnTo>
                      <a:pt x="112" y="33"/>
                    </a:lnTo>
                    <a:lnTo>
                      <a:pt x="114" y="33"/>
                    </a:lnTo>
                    <a:lnTo>
                      <a:pt x="109" y="36"/>
                    </a:lnTo>
                    <a:lnTo>
                      <a:pt x="107" y="36"/>
                    </a:lnTo>
                    <a:lnTo>
                      <a:pt x="105" y="36"/>
                    </a:lnTo>
                    <a:lnTo>
                      <a:pt x="103" y="36"/>
                    </a:lnTo>
                    <a:lnTo>
                      <a:pt x="100" y="36"/>
                    </a:lnTo>
                    <a:lnTo>
                      <a:pt x="100" y="38"/>
                    </a:lnTo>
                    <a:lnTo>
                      <a:pt x="96" y="36"/>
                    </a:lnTo>
                    <a:lnTo>
                      <a:pt x="94" y="36"/>
                    </a:lnTo>
                    <a:lnTo>
                      <a:pt x="83" y="33"/>
                    </a:lnTo>
                    <a:lnTo>
                      <a:pt x="78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4" y="50"/>
                    </a:lnTo>
                    <a:lnTo>
                      <a:pt x="67" y="57"/>
                    </a:lnTo>
                    <a:lnTo>
                      <a:pt x="67" y="62"/>
                    </a:lnTo>
                    <a:lnTo>
                      <a:pt x="65" y="66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0" y="73"/>
                    </a:lnTo>
                    <a:lnTo>
                      <a:pt x="58" y="73"/>
                    </a:lnTo>
                    <a:lnTo>
                      <a:pt x="56" y="73"/>
                    </a:lnTo>
                    <a:lnTo>
                      <a:pt x="54" y="76"/>
                    </a:lnTo>
                    <a:lnTo>
                      <a:pt x="52" y="76"/>
                    </a:lnTo>
                    <a:lnTo>
                      <a:pt x="49" y="76"/>
                    </a:lnTo>
                    <a:lnTo>
                      <a:pt x="43" y="73"/>
                    </a:lnTo>
                    <a:lnTo>
                      <a:pt x="40" y="71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2" y="73"/>
                    </a:lnTo>
                    <a:lnTo>
                      <a:pt x="29" y="78"/>
                    </a:lnTo>
                    <a:lnTo>
                      <a:pt x="27" y="81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0" y="81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4" y="81"/>
                    </a:lnTo>
                    <a:lnTo>
                      <a:pt x="9" y="78"/>
                    </a:lnTo>
                    <a:lnTo>
                      <a:pt x="7" y="76"/>
                    </a:lnTo>
                    <a:lnTo>
                      <a:pt x="0" y="66"/>
                    </a:lnTo>
                    <a:lnTo>
                      <a:pt x="3" y="64"/>
                    </a:lnTo>
                    <a:lnTo>
                      <a:pt x="3" y="66"/>
                    </a:lnTo>
                    <a:lnTo>
                      <a:pt x="5" y="69"/>
                    </a:lnTo>
                    <a:lnTo>
                      <a:pt x="7" y="69"/>
                    </a:lnTo>
                    <a:lnTo>
                      <a:pt x="9" y="69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4" y="71"/>
                    </a:lnTo>
                    <a:lnTo>
                      <a:pt x="16" y="71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20" y="66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23" y="62"/>
                    </a:lnTo>
                    <a:lnTo>
                      <a:pt x="25" y="62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7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3" y="52"/>
                    </a:lnTo>
                    <a:lnTo>
                      <a:pt x="45" y="50"/>
                    </a:lnTo>
                    <a:lnTo>
                      <a:pt x="47" y="45"/>
                    </a:lnTo>
                    <a:lnTo>
                      <a:pt x="47" y="43"/>
                    </a:lnTo>
                    <a:lnTo>
                      <a:pt x="49" y="40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1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86" name="Freeform 7"/>
              <p:cNvSpPr>
                <a:spLocks/>
              </p:cNvSpPr>
              <p:nvPr/>
            </p:nvSpPr>
            <p:spPr bwMode="auto">
              <a:xfrm>
                <a:off x="4252" y="2787"/>
                <a:ext cx="29" cy="40"/>
              </a:xfrm>
              <a:custGeom>
                <a:avLst/>
                <a:gdLst>
                  <a:gd name="T0" fmla="*/ 27 w 29"/>
                  <a:gd name="T1" fmla="*/ 0 h 40"/>
                  <a:gd name="T2" fmla="*/ 29 w 29"/>
                  <a:gd name="T3" fmla="*/ 0 h 40"/>
                  <a:gd name="T4" fmla="*/ 29 w 29"/>
                  <a:gd name="T5" fmla="*/ 0 h 40"/>
                  <a:gd name="T6" fmla="*/ 29 w 29"/>
                  <a:gd name="T7" fmla="*/ 4 h 40"/>
                  <a:gd name="T8" fmla="*/ 29 w 29"/>
                  <a:gd name="T9" fmla="*/ 4 h 40"/>
                  <a:gd name="T10" fmla="*/ 29 w 29"/>
                  <a:gd name="T11" fmla="*/ 7 h 40"/>
                  <a:gd name="T12" fmla="*/ 29 w 29"/>
                  <a:gd name="T13" fmla="*/ 7 h 40"/>
                  <a:gd name="T14" fmla="*/ 29 w 29"/>
                  <a:gd name="T15" fmla="*/ 11 h 40"/>
                  <a:gd name="T16" fmla="*/ 29 w 29"/>
                  <a:gd name="T17" fmla="*/ 14 h 40"/>
                  <a:gd name="T18" fmla="*/ 27 w 29"/>
                  <a:gd name="T19" fmla="*/ 14 h 40"/>
                  <a:gd name="T20" fmla="*/ 24 w 29"/>
                  <a:gd name="T21" fmla="*/ 16 h 40"/>
                  <a:gd name="T22" fmla="*/ 24 w 29"/>
                  <a:gd name="T23" fmla="*/ 19 h 40"/>
                  <a:gd name="T24" fmla="*/ 22 w 29"/>
                  <a:gd name="T25" fmla="*/ 19 h 40"/>
                  <a:gd name="T26" fmla="*/ 20 w 29"/>
                  <a:gd name="T27" fmla="*/ 21 h 40"/>
                  <a:gd name="T28" fmla="*/ 18 w 29"/>
                  <a:gd name="T29" fmla="*/ 23 h 40"/>
                  <a:gd name="T30" fmla="*/ 16 w 29"/>
                  <a:gd name="T31" fmla="*/ 28 h 40"/>
                  <a:gd name="T32" fmla="*/ 11 w 29"/>
                  <a:gd name="T33" fmla="*/ 30 h 40"/>
                  <a:gd name="T34" fmla="*/ 9 w 29"/>
                  <a:gd name="T35" fmla="*/ 35 h 40"/>
                  <a:gd name="T36" fmla="*/ 7 w 29"/>
                  <a:gd name="T37" fmla="*/ 35 h 40"/>
                  <a:gd name="T38" fmla="*/ 4 w 29"/>
                  <a:gd name="T39" fmla="*/ 38 h 40"/>
                  <a:gd name="T40" fmla="*/ 2 w 29"/>
                  <a:gd name="T41" fmla="*/ 38 h 40"/>
                  <a:gd name="T42" fmla="*/ 2 w 29"/>
                  <a:gd name="T43" fmla="*/ 40 h 40"/>
                  <a:gd name="T44" fmla="*/ 0 w 29"/>
                  <a:gd name="T45" fmla="*/ 40 h 40"/>
                  <a:gd name="T46" fmla="*/ 0 w 29"/>
                  <a:gd name="T47" fmla="*/ 38 h 40"/>
                  <a:gd name="T48" fmla="*/ 2 w 29"/>
                  <a:gd name="T49" fmla="*/ 33 h 40"/>
                  <a:gd name="T50" fmla="*/ 4 w 29"/>
                  <a:gd name="T51" fmla="*/ 33 h 40"/>
                  <a:gd name="T52" fmla="*/ 7 w 29"/>
                  <a:gd name="T53" fmla="*/ 28 h 40"/>
                  <a:gd name="T54" fmla="*/ 9 w 29"/>
                  <a:gd name="T55" fmla="*/ 28 h 40"/>
                  <a:gd name="T56" fmla="*/ 16 w 29"/>
                  <a:gd name="T57" fmla="*/ 21 h 40"/>
                  <a:gd name="T58" fmla="*/ 18 w 29"/>
                  <a:gd name="T59" fmla="*/ 19 h 40"/>
                  <a:gd name="T60" fmla="*/ 20 w 29"/>
                  <a:gd name="T61" fmla="*/ 19 h 40"/>
                  <a:gd name="T62" fmla="*/ 20 w 29"/>
                  <a:gd name="T63" fmla="*/ 16 h 40"/>
                  <a:gd name="T64" fmla="*/ 22 w 29"/>
                  <a:gd name="T65" fmla="*/ 14 h 40"/>
                  <a:gd name="T66" fmla="*/ 24 w 29"/>
                  <a:gd name="T67" fmla="*/ 14 h 40"/>
                  <a:gd name="T68" fmla="*/ 24 w 29"/>
                  <a:gd name="T69" fmla="*/ 9 h 40"/>
                  <a:gd name="T70" fmla="*/ 24 w 29"/>
                  <a:gd name="T71" fmla="*/ 7 h 40"/>
                  <a:gd name="T72" fmla="*/ 27 w 29"/>
                  <a:gd name="T73" fmla="*/ 9 h 40"/>
                  <a:gd name="T74" fmla="*/ 27 w 29"/>
                  <a:gd name="T75" fmla="*/ 7 h 40"/>
                  <a:gd name="T76" fmla="*/ 27 w 29"/>
                  <a:gd name="T77" fmla="*/ 7 h 40"/>
                  <a:gd name="T78" fmla="*/ 24 w 29"/>
                  <a:gd name="T79" fmla="*/ 7 h 40"/>
                  <a:gd name="T80" fmla="*/ 27 w 29"/>
                  <a:gd name="T81" fmla="*/ 4 h 40"/>
                  <a:gd name="T82" fmla="*/ 27 w 29"/>
                  <a:gd name="T83" fmla="*/ 4 h 40"/>
                  <a:gd name="T84" fmla="*/ 27 w 29"/>
                  <a:gd name="T85" fmla="*/ 2 h 40"/>
                  <a:gd name="T86" fmla="*/ 27 w 29"/>
                  <a:gd name="T87" fmla="*/ 0 h 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"/>
                  <a:gd name="T133" fmla="*/ 0 h 40"/>
                  <a:gd name="T134" fmla="*/ 29 w 29"/>
                  <a:gd name="T135" fmla="*/ 40 h 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" h="40">
                    <a:moveTo>
                      <a:pt x="27" y="0"/>
                    </a:moveTo>
                    <a:lnTo>
                      <a:pt x="29" y="0"/>
                    </a:lnTo>
                    <a:lnTo>
                      <a:pt x="29" y="4"/>
                    </a:lnTo>
                    <a:lnTo>
                      <a:pt x="29" y="7"/>
                    </a:lnTo>
                    <a:lnTo>
                      <a:pt x="29" y="1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0" y="21"/>
                    </a:lnTo>
                    <a:lnTo>
                      <a:pt x="18" y="23"/>
                    </a:lnTo>
                    <a:lnTo>
                      <a:pt x="16" y="28"/>
                    </a:lnTo>
                    <a:lnTo>
                      <a:pt x="11" y="30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6" y="21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87" name="Freeform 8"/>
              <p:cNvSpPr>
                <a:spLocks/>
              </p:cNvSpPr>
              <p:nvPr/>
            </p:nvSpPr>
            <p:spPr bwMode="auto">
              <a:xfrm>
                <a:off x="4285" y="278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88" name="Freeform 9"/>
              <p:cNvSpPr>
                <a:spLocks/>
              </p:cNvSpPr>
              <p:nvPr/>
            </p:nvSpPr>
            <p:spPr bwMode="auto">
              <a:xfrm>
                <a:off x="4285" y="277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3 w 5"/>
                  <a:gd name="T5" fmla="*/ 2 h 5"/>
                  <a:gd name="T6" fmla="*/ 3 w 5"/>
                  <a:gd name="T7" fmla="*/ 2 h 5"/>
                  <a:gd name="T8" fmla="*/ 5 w 5"/>
                  <a:gd name="T9" fmla="*/ 2 h 5"/>
                  <a:gd name="T10" fmla="*/ 5 w 5"/>
                  <a:gd name="T11" fmla="*/ 2 h 5"/>
                  <a:gd name="T12" fmla="*/ 3 w 5"/>
                  <a:gd name="T13" fmla="*/ 5 h 5"/>
                  <a:gd name="T14" fmla="*/ 3 w 5"/>
                  <a:gd name="T15" fmla="*/ 2 h 5"/>
                  <a:gd name="T16" fmla="*/ 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89" name="Freeform 10"/>
              <p:cNvSpPr>
                <a:spLocks/>
              </p:cNvSpPr>
              <p:nvPr/>
            </p:nvSpPr>
            <p:spPr bwMode="auto">
              <a:xfrm>
                <a:off x="4290" y="2758"/>
                <a:ext cx="15" cy="19"/>
              </a:xfrm>
              <a:custGeom>
                <a:avLst/>
                <a:gdLst>
                  <a:gd name="T0" fmla="*/ 2 w 15"/>
                  <a:gd name="T1" fmla="*/ 3 h 19"/>
                  <a:gd name="T2" fmla="*/ 0 w 15"/>
                  <a:gd name="T3" fmla="*/ 0 h 19"/>
                  <a:gd name="T4" fmla="*/ 2 w 15"/>
                  <a:gd name="T5" fmla="*/ 0 h 19"/>
                  <a:gd name="T6" fmla="*/ 9 w 15"/>
                  <a:gd name="T7" fmla="*/ 0 h 19"/>
                  <a:gd name="T8" fmla="*/ 9 w 15"/>
                  <a:gd name="T9" fmla="*/ 0 h 19"/>
                  <a:gd name="T10" fmla="*/ 11 w 15"/>
                  <a:gd name="T11" fmla="*/ 3 h 19"/>
                  <a:gd name="T12" fmla="*/ 13 w 15"/>
                  <a:gd name="T13" fmla="*/ 3 h 19"/>
                  <a:gd name="T14" fmla="*/ 13 w 15"/>
                  <a:gd name="T15" fmla="*/ 5 h 19"/>
                  <a:gd name="T16" fmla="*/ 15 w 15"/>
                  <a:gd name="T17" fmla="*/ 5 h 19"/>
                  <a:gd name="T18" fmla="*/ 15 w 15"/>
                  <a:gd name="T19" fmla="*/ 7 h 19"/>
                  <a:gd name="T20" fmla="*/ 15 w 15"/>
                  <a:gd name="T21" fmla="*/ 10 h 19"/>
                  <a:gd name="T22" fmla="*/ 15 w 15"/>
                  <a:gd name="T23" fmla="*/ 12 h 19"/>
                  <a:gd name="T24" fmla="*/ 15 w 15"/>
                  <a:gd name="T25" fmla="*/ 14 h 19"/>
                  <a:gd name="T26" fmla="*/ 15 w 15"/>
                  <a:gd name="T27" fmla="*/ 17 h 19"/>
                  <a:gd name="T28" fmla="*/ 11 w 15"/>
                  <a:gd name="T29" fmla="*/ 19 h 19"/>
                  <a:gd name="T30" fmla="*/ 11 w 15"/>
                  <a:gd name="T31" fmla="*/ 17 h 19"/>
                  <a:gd name="T32" fmla="*/ 9 w 15"/>
                  <a:gd name="T33" fmla="*/ 14 h 19"/>
                  <a:gd name="T34" fmla="*/ 6 w 15"/>
                  <a:gd name="T35" fmla="*/ 10 h 19"/>
                  <a:gd name="T36" fmla="*/ 6 w 15"/>
                  <a:gd name="T37" fmla="*/ 7 h 19"/>
                  <a:gd name="T38" fmla="*/ 4 w 15"/>
                  <a:gd name="T39" fmla="*/ 5 h 19"/>
                  <a:gd name="T40" fmla="*/ 4 w 15"/>
                  <a:gd name="T41" fmla="*/ 5 h 19"/>
                  <a:gd name="T42" fmla="*/ 2 w 15"/>
                  <a:gd name="T43" fmla="*/ 3 h 19"/>
                  <a:gd name="T44" fmla="*/ 2 w 15"/>
                  <a:gd name="T45" fmla="*/ 3 h 19"/>
                  <a:gd name="T46" fmla="*/ 2 w 15"/>
                  <a:gd name="T47" fmla="*/ 3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"/>
                  <a:gd name="T73" fmla="*/ 0 h 19"/>
                  <a:gd name="T74" fmla="*/ 15 w 15"/>
                  <a:gd name="T75" fmla="*/ 19 h 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" h="19">
                    <a:moveTo>
                      <a:pt x="2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9" y="14"/>
                    </a:lnTo>
                    <a:lnTo>
                      <a:pt x="6" y="10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0" name="Freeform 11"/>
              <p:cNvSpPr>
                <a:spLocks/>
              </p:cNvSpPr>
              <p:nvPr/>
            </p:nvSpPr>
            <p:spPr bwMode="auto">
              <a:xfrm>
                <a:off x="4283" y="2689"/>
                <a:ext cx="53" cy="83"/>
              </a:xfrm>
              <a:custGeom>
                <a:avLst/>
                <a:gdLst>
                  <a:gd name="T0" fmla="*/ 33 w 53"/>
                  <a:gd name="T1" fmla="*/ 3 h 83"/>
                  <a:gd name="T2" fmla="*/ 31 w 53"/>
                  <a:gd name="T3" fmla="*/ 10 h 83"/>
                  <a:gd name="T4" fmla="*/ 33 w 53"/>
                  <a:gd name="T5" fmla="*/ 17 h 83"/>
                  <a:gd name="T6" fmla="*/ 33 w 53"/>
                  <a:gd name="T7" fmla="*/ 22 h 83"/>
                  <a:gd name="T8" fmla="*/ 31 w 53"/>
                  <a:gd name="T9" fmla="*/ 31 h 83"/>
                  <a:gd name="T10" fmla="*/ 29 w 53"/>
                  <a:gd name="T11" fmla="*/ 34 h 83"/>
                  <a:gd name="T12" fmla="*/ 22 w 53"/>
                  <a:gd name="T13" fmla="*/ 38 h 83"/>
                  <a:gd name="T14" fmla="*/ 20 w 53"/>
                  <a:gd name="T15" fmla="*/ 45 h 83"/>
                  <a:gd name="T16" fmla="*/ 22 w 53"/>
                  <a:gd name="T17" fmla="*/ 53 h 83"/>
                  <a:gd name="T18" fmla="*/ 25 w 53"/>
                  <a:gd name="T19" fmla="*/ 57 h 83"/>
                  <a:gd name="T20" fmla="*/ 29 w 53"/>
                  <a:gd name="T21" fmla="*/ 64 h 83"/>
                  <a:gd name="T22" fmla="*/ 31 w 53"/>
                  <a:gd name="T23" fmla="*/ 62 h 83"/>
                  <a:gd name="T24" fmla="*/ 33 w 53"/>
                  <a:gd name="T25" fmla="*/ 60 h 83"/>
                  <a:gd name="T26" fmla="*/ 38 w 53"/>
                  <a:gd name="T27" fmla="*/ 60 h 83"/>
                  <a:gd name="T28" fmla="*/ 42 w 53"/>
                  <a:gd name="T29" fmla="*/ 64 h 83"/>
                  <a:gd name="T30" fmla="*/ 45 w 53"/>
                  <a:gd name="T31" fmla="*/ 62 h 83"/>
                  <a:gd name="T32" fmla="*/ 49 w 53"/>
                  <a:gd name="T33" fmla="*/ 64 h 83"/>
                  <a:gd name="T34" fmla="*/ 49 w 53"/>
                  <a:gd name="T35" fmla="*/ 67 h 83"/>
                  <a:gd name="T36" fmla="*/ 49 w 53"/>
                  <a:gd name="T37" fmla="*/ 72 h 83"/>
                  <a:gd name="T38" fmla="*/ 51 w 53"/>
                  <a:gd name="T39" fmla="*/ 74 h 83"/>
                  <a:gd name="T40" fmla="*/ 53 w 53"/>
                  <a:gd name="T41" fmla="*/ 76 h 83"/>
                  <a:gd name="T42" fmla="*/ 53 w 53"/>
                  <a:gd name="T43" fmla="*/ 83 h 83"/>
                  <a:gd name="T44" fmla="*/ 53 w 53"/>
                  <a:gd name="T45" fmla="*/ 79 h 83"/>
                  <a:gd name="T46" fmla="*/ 47 w 53"/>
                  <a:gd name="T47" fmla="*/ 76 h 83"/>
                  <a:gd name="T48" fmla="*/ 42 w 53"/>
                  <a:gd name="T49" fmla="*/ 72 h 83"/>
                  <a:gd name="T50" fmla="*/ 38 w 53"/>
                  <a:gd name="T51" fmla="*/ 67 h 83"/>
                  <a:gd name="T52" fmla="*/ 36 w 53"/>
                  <a:gd name="T53" fmla="*/ 67 h 83"/>
                  <a:gd name="T54" fmla="*/ 36 w 53"/>
                  <a:gd name="T55" fmla="*/ 74 h 83"/>
                  <a:gd name="T56" fmla="*/ 29 w 53"/>
                  <a:gd name="T57" fmla="*/ 64 h 83"/>
                  <a:gd name="T58" fmla="*/ 22 w 53"/>
                  <a:gd name="T59" fmla="*/ 64 h 83"/>
                  <a:gd name="T60" fmla="*/ 18 w 53"/>
                  <a:gd name="T61" fmla="*/ 69 h 83"/>
                  <a:gd name="T62" fmla="*/ 13 w 53"/>
                  <a:gd name="T63" fmla="*/ 64 h 83"/>
                  <a:gd name="T64" fmla="*/ 11 w 53"/>
                  <a:gd name="T65" fmla="*/ 62 h 83"/>
                  <a:gd name="T66" fmla="*/ 16 w 53"/>
                  <a:gd name="T67" fmla="*/ 55 h 83"/>
                  <a:gd name="T68" fmla="*/ 11 w 53"/>
                  <a:gd name="T69" fmla="*/ 53 h 83"/>
                  <a:gd name="T70" fmla="*/ 9 w 53"/>
                  <a:gd name="T71" fmla="*/ 55 h 83"/>
                  <a:gd name="T72" fmla="*/ 5 w 53"/>
                  <a:gd name="T73" fmla="*/ 48 h 83"/>
                  <a:gd name="T74" fmla="*/ 0 w 53"/>
                  <a:gd name="T75" fmla="*/ 34 h 83"/>
                  <a:gd name="T76" fmla="*/ 5 w 53"/>
                  <a:gd name="T77" fmla="*/ 34 h 83"/>
                  <a:gd name="T78" fmla="*/ 7 w 53"/>
                  <a:gd name="T79" fmla="*/ 22 h 83"/>
                  <a:gd name="T80" fmla="*/ 9 w 53"/>
                  <a:gd name="T81" fmla="*/ 12 h 83"/>
                  <a:gd name="T82" fmla="*/ 11 w 53"/>
                  <a:gd name="T83" fmla="*/ 0 h 83"/>
                  <a:gd name="T84" fmla="*/ 16 w 53"/>
                  <a:gd name="T85" fmla="*/ 0 h 83"/>
                  <a:gd name="T86" fmla="*/ 27 w 53"/>
                  <a:gd name="T87" fmla="*/ 3 h 83"/>
                  <a:gd name="T88" fmla="*/ 31 w 53"/>
                  <a:gd name="T89" fmla="*/ 0 h 8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"/>
                  <a:gd name="T136" fmla="*/ 0 h 83"/>
                  <a:gd name="T137" fmla="*/ 53 w 53"/>
                  <a:gd name="T138" fmla="*/ 83 h 8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" h="83">
                    <a:moveTo>
                      <a:pt x="31" y="3"/>
                    </a:moveTo>
                    <a:lnTo>
                      <a:pt x="31" y="3"/>
                    </a:lnTo>
                    <a:lnTo>
                      <a:pt x="33" y="3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2"/>
                    </a:lnTo>
                    <a:lnTo>
                      <a:pt x="33" y="26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2" y="38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0" y="45"/>
                    </a:lnTo>
                    <a:lnTo>
                      <a:pt x="20" y="48"/>
                    </a:lnTo>
                    <a:lnTo>
                      <a:pt x="22" y="50"/>
                    </a:lnTo>
                    <a:lnTo>
                      <a:pt x="22" y="53"/>
                    </a:lnTo>
                    <a:lnTo>
                      <a:pt x="25" y="53"/>
                    </a:lnTo>
                    <a:lnTo>
                      <a:pt x="25" y="55"/>
                    </a:lnTo>
                    <a:lnTo>
                      <a:pt x="25" y="57"/>
                    </a:lnTo>
                    <a:lnTo>
                      <a:pt x="25" y="60"/>
                    </a:lnTo>
                    <a:lnTo>
                      <a:pt x="25" y="62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6" y="60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2"/>
                    </a:lnTo>
                    <a:lnTo>
                      <a:pt x="42" y="64"/>
                    </a:lnTo>
                    <a:lnTo>
                      <a:pt x="42" y="67"/>
                    </a:lnTo>
                    <a:lnTo>
                      <a:pt x="45" y="64"/>
                    </a:lnTo>
                    <a:lnTo>
                      <a:pt x="45" y="62"/>
                    </a:lnTo>
                    <a:lnTo>
                      <a:pt x="47" y="64"/>
                    </a:lnTo>
                    <a:lnTo>
                      <a:pt x="49" y="64"/>
                    </a:lnTo>
                    <a:lnTo>
                      <a:pt x="51" y="64"/>
                    </a:lnTo>
                    <a:lnTo>
                      <a:pt x="51" y="67"/>
                    </a:lnTo>
                    <a:lnTo>
                      <a:pt x="49" y="67"/>
                    </a:lnTo>
                    <a:lnTo>
                      <a:pt x="49" y="69"/>
                    </a:lnTo>
                    <a:lnTo>
                      <a:pt x="49" y="72"/>
                    </a:lnTo>
                    <a:lnTo>
                      <a:pt x="51" y="72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81"/>
                    </a:lnTo>
                    <a:lnTo>
                      <a:pt x="53" y="83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3" y="79"/>
                    </a:lnTo>
                    <a:lnTo>
                      <a:pt x="51" y="79"/>
                    </a:lnTo>
                    <a:lnTo>
                      <a:pt x="49" y="79"/>
                    </a:lnTo>
                    <a:lnTo>
                      <a:pt x="47" y="76"/>
                    </a:lnTo>
                    <a:lnTo>
                      <a:pt x="45" y="76"/>
                    </a:lnTo>
                    <a:lnTo>
                      <a:pt x="45" y="72"/>
                    </a:lnTo>
                    <a:lnTo>
                      <a:pt x="42" y="72"/>
                    </a:lnTo>
                    <a:lnTo>
                      <a:pt x="40" y="69"/>
                    </a:lnTo>
                    <a:lnTo>
                      <a:pt x="38" y="67"/>
                    </a:lnTo>
                    <a:lnTo>
                      <a:pt x="36" y="64"/>
                    </a:lnTo>
                    <a:lnTo>
                      <a:pt x="33" y="64"/>
                    </a:lnTo>
                    <a:lnTo>
                      <a:pt x="36" y="67"/>
                    </a:lnTo>
                    <a:lnTo>
                      <a:pt x="38" y="72"/>
                    </a:lnTo>
                    <a:lnTo>
                      <a:pt x="38" y="74"/>
                    </a:lnTo>
                    <a:lnTo>
                      <a:pt x="36" y="74"/>
                    </a:lnTo>
                    <a:lnTo>
                      <a:pt x="33" y="72"/>
                    </a:lnTo>
                    <a:lnTo>
                      <a:pt x="31" y="69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2" y="64"/>
                    </a:lnTo>
                    <a:lnTo>
                      <a:pt x="22" y="67"/>
                    </a:lnTo>
                    <a:lnTo>
                      <a:pt x="20" y="67"/>
                    </a:lnTo>
                    <a:lnTo>
                      <a:pt x="18" y="69"/>
                    </a:lnTo>
                    <a:lnTo>
                      <a:pt x="18" y="67"/>
                    </a:lnTo>
                    <a:lnTo>
                      <a:pt x="16" y="67"/>
                    </a:lnTo>
                    <a:lnTo>
                      <a:pt x="13" y="64"/>
                    </a:lnTo>
                    <a:lnTo>
                      <a:pt x="13" y="67"/>
                    </a:lnTo>
                    <a:lnTo>
                      <a:pt x="11" y="64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3" y="57"/>
                    </a:lnTo>
                    <a:lnTo>
                      <a:pt x="16" y="55"/>
                    </a:lnTo>
                    <a:lnTo>
                      <a:pt x="16" y="53"/>
                    </a:lnTo>
                    <a:lnTo>
                      <a:pt x="13" y="53"/>
                    </a:lnTo>
                    <a:lnTo>
                      <a:pt x="11" y="53"/>
                    </a:lnTo>
                    <a:lnTo>
                      <a:pt x="11" y="55"/>
                    </a:lnTo>
                    <a:lnTo>
                      <a:pt x="11" y="57"/>
                    </a:lnTo>
                    <a:lnTo>
                      <a:pt x="9" y="55"/>
                    </a:lnTo>
                    <a:lnTo>
                      <a:pt x="7" y="53"/>
                    </a:lnTo>
                    <a:lnTo>
                      <a:pt x="5" y="48"/>
                    </a:lnTo>
                    <a:lnTo>
                      <a:pt x="5" y="45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7" y="26"/>
                    </a:lnTo>
                    <a:lnTo>
                      <a:pt x="7" y="22"/>
                    </a:lnTo>
                    <a:lnTo>
                      <a:pt x="9" y="19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1" name="Freeform 12"/>
              <p:cNvSpPr>
                <a:spLocks/>
              </p:cNvSpPr>
              <p:nvPr/>
            </p:nvSpPr>
            <p:spPr bwMode="auto">
              <a:xfrm>
                <a:off x="4310" y="2737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0 h 5"/>
                  <a:gd name="T4" fmla="*/ 2 w 2"/>
                  <a:gd name="T5" fmla="*/ 0 h 5"/>
                  <a:gd name="T6" fmla="*/ 2 w 2"/>
                  <a:gd name="T7" fmla="*/ 5 h 5"/>
                  <a:gd name="T8" fmla="*/ 0 w 2"/>
                  <a:gd name="T9" fmla="*/ 5 h 5"/>
                  <a:gd name="T10" fmla="*/ 0 w 2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2" name="Freeform 13"/>
              <p:cNvSpPr>
                <a:spLocks/>
              </p:cNvSpPr>
              <p:nvPr/>
            </p:nvSpPr>
            <p:spPr bwMode="auto">
              <a:xfrm>
                <a:off x="4310" y="2758"/>
                <a:ext cx="2" cy="5"/>
              </a:xfrm>
              <a:custGeom>
                <a:avLst/>
                <a:gdLst>
                  <a:gd name="T0" fmla="*/ 0 w 2"/>
                  <a:gd name="T1" fmla="*/ 3 h 5"/>
                  <a:gd name="T2" fmla="*/ 0 w 2"/>
                  <a:gd name="T3" fmla="*/ 3 h 5"/>
                  <a:gd name="T4" fmla="*/ 0 w 2"/>
                  <a:gd name="T5" fmla="*/ 0 h 5"/>
                  <a:gd name="T6" fmla="*/ 2 w 2"/>
                  <a:gd name="T7" fmla="*/ 0 h 5"/>
                  <a:gd name="T8" fmla="*/ 2 w 2"/>
                  <a:gd name="T9" fmla="*/ 0 h 5"/>
                  <a:gd name="T10" fmla="*/ 2 w 2"/>
                  <a:gd name="T11" fmla="*/ 3 h 5"/>
                  <a:gd name="T12" fmla="*/ 2 w 2"/>
                  <a:gd name="T13" fmla="*/ 5 h 5"/>
                  <a:gd name="T14" fmla="*/ 0 w 2"/>
                  <a:gd name="T15" fmla="*/ 5 h 5"/>
                  <a:gd name="T16" fmla="*/ 0 w 2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5"/>
                  <a:gd name="T29" fmla="*/ 2 w 2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3" name="Freeform 14"/>
              <p:cNvSpPr>
                <a:spLocks/>
              </p:cNvSpPr>
              <p:nvPr/>
            </p:nvSpPr>
            <p:spPr bwMode="auto">
              <a:xfrm>
                <a:off x="4312" y="2770"/>
                <a:ext cx="1" cy="7"/>
              </a:xfrm>
              <a:custGeom>
                <a:avLst/>
                <a:gdLst>
                  <a:gd name="T0" fmla="*/ 0 w 1"/>
                  <a:gd name="T1" fmla="*/ 2 h 7"/>
                  <a:gd name="T2" fmla="*/ 0 w 1"/>
                  <a:gd name="T3" fmla="*/ 0 h 7"/>
                  <a:gd name="T4" fmla="*/ 0 w 1"/>
                  <a:gd name="T5" fmla="*/ 0 h 7"/>
                  <a:gd name="T6" fmla="*/ 0 w 1"/>
                  <a:gd name="T7" fmla="*/ 7 h 7"/>
                  <a:gd name="T8" fmla="*/ 0 w 1"/>
                  <a:gd name="T9" fmla="*/ 7 h 7"/>
                  <a:gd name="T10" fmla="*/ 0 w 1"/>
                  <a:gd name="T11" fmla="*/ 5 h 7"/>
                  <a:gd name="T12" fmla="*/ 0 w 1"/>
                  <a:gd name="T13" fmla="*/ 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7"/>
                  <a:gd name="T23" fmla="*/ 1 w 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7">
                    <a:moveTo>
                      <a:pt x="0" y="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4" name="Freeform 15"/>
              <p:cNvSpPr>
                <a:spLocks/>
              </p:cNvSpPr>
              <p:nvPr/>
            </p:nvSpPr>
            <p:spPr bwMode="auto">
              <a:xfrm>
                <a:off x="4316" y="277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  <a:gd name="T10" fmla="*/ 3 w 3"/>
                  <a:gd name="T11" fmla="*/ 3 h 3"/>
                  <a:gd name="T12" fmla="*/ 0 w 3"/>
                  <a:gd name="T13" fmla="*/ 3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5" name="Freeform 16"/>
              <p:cNvSpPr>
                <a:spLocks/>
              </p:cNvSpPr>
              <p:nvPr/>
            </p:nvSpPr>
            <p:spPr bwMode="auto">
              <a:xfrm>
                <a:off x="4323" y="276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2 w 5"/>
                  <a:gd name="T5" fmla="*/ 2 h 5"/>
                  <a:gd name="T6" fmla="*/ 2 w 5"/>
                  <a:gd name="T7" fmla="*/ 2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  <a:gd name="T16" fmla="*/ 5 w 5"/>
                  <a:gd name="T17" fmla="*/ 5 h 5"/>
                  <a:gd name="T18" fmla="*/ 0 w 5"/>
                  <a:gd name="T19" fmla="*/ 2 h 5"/>
                  <a:gd name="T20" fmla="*/ 0 w 5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6" name="Freeform 17"/>
              <p:cNvSpPr>
                <a:spLocks/>
              </p:cNvSpPr>
              <p:nvPr/>
            </p:nvSpPr>
            <p:spPr bwMode="auto">
              <a:xfrm>
                <a:off x="4332" y="277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7" name="Freeform 18"/>
              <p:cNvSpPr>
                <a:spLocks/>
              </p:cNvSpPr>
              <p:nvPr/>
            </p:nvSpPr>
            <p:spPr bwMode="auto">
              <a:xfrm>
                <a:off x="4325" y="2770"/>
                <a:ext cx="11" cy="12"/>
              </a:xfrm>
              <a:custGeom>
                <a:avLst/>
                <a:gdLst>
                  <a:gd name="T0" fmla="*/ 3 w 11"/>
                  <a:gd name="T1" fmla="*/ 0 h 12"/>
                  <a:gd name="T2" fmla="*/ 3 w 11"/>
                  <a:gd name="T3" fmla="*/ 2 h 12"/>
                  <a:gd name="T4" fmla="*/ 3 w 11"/>
                  <a:gd name="T5" fmla="*/ 2 h 12"/>
                  <a:gd name="T6" fmla="*/ 3 w 11"/>
                  <a:gd name="T7" fmla="*/ 2 h 12"/>
                  <a:gd name="T8" fmla="*/ 5 w 11"/>
                  <a:gd name="T9" fmla="*/ 2 h 12"/>
                  <a:gd name="T10" fmla="*/ 11 w 11"/>
                  <a:gd name="T11" fmla="*/ 7 h 12"/>
                  <a:gd name="T12" fmla="*/ 11 w 11"/>
                  <a:gd name="T13" fmla="*/ 10 h 12"/>
                  <a:gd name="T14" fmla="*/ 11 w 11"/>
                  <a:gd name="T15" fmla="*/ 12 h 12"/>
                  <a:gd name="T16" fmla="*/ 9 w 11"/>
                  <a:gd name="T17" fmla="*/ 12 h 12"/>
                  <a:gd name="T18" fmla="*/ 7 w 11"/>
                  <a:gd name="T19" fmla="*/ 10 h 12"/>
                  <a:gd name="T20" fmla="*/ 7 w 11"/>
                  <a:gd name="T21" fmla="*/ 7 h 12"/>
                  <a:gd name="T22" fmla="*/ 5 w 11"/>
                  <a:gd name="T23" fmla="*/ 7 h 12"/>
                  <a:gd name="T24" fmla="*/ 3 w 11"/>
                  <a:gd name="T25" fmla="*/ 7 h 12"/>
                  <a:gd name="T26" fmla="*/ 3 w 11"/>
                  <a:gd name="T27" fmla="*/ 10 h 12"/>
                  <a:gd name="T28" fmla="*/ 0 w 11"/>
                  <a:gd name="T29" fmla="*/ 10 h 12"/>
                  <a:gd name="T30" fmla="*/ 3 w 11"/>
                  <a:gd name="T31" fmla="*/ 5 h 12"/>
                  <a:gd name="T32" fmla="*/ 3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3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8" name="Freeform 19"/>
              <p:cNvSpPr>
                <a:spLocks/>
              </p:cNvSpPr>
              <p:nvPr/>
            </p:nvSpPr>
            <p:spPr bwMode="auto">
              <a:xfrm>
                <a:off x="4341" y="2770"/>
                <a:ext cx="18" cy="21"/>
              </a:xfrm>
              <a:custGeom>
                <a:avLst/>
                <a:gdLst>
                  <a:gd name="T0" fmla="*/ 0 w 18"/>
                  <a:gd name="T1" fmla="*/ 2 h 21"/>
                  <a:gd name="T2" fmla="*/ 0 w 18"/>
                  <a:gd name="T3" fmla="*/ 2 h 21"/>
                  <a:gd name="T4" fmla="*/ 4 w 18"/>
                  <a:gd name="T5" fmla="*/ 2 h 21"/>
                  <a:gd name="T6" fmla="*/ 7 w 18"/>
                  <a:gd name="T7" fmla="*/ 0 h 21"/>
                  <a:gd name="T8" fmla="*/ 9 w 18"/>
                  <a:gd name="T9" fmla="*/ 0 h 21"/>
                  <a:gd name="T10" fmla="*/ 11 w 18"/>
                  <a:gd name="T11" fmla="*/ 2 h 21"/>
                  <a:gd name="T12" fmla="*/ 11 w 18"/>
                  <a:gd name="T13" fmla="*/ 5 h 21"/>
                  <a:gd name="T14" fmla="*/ 13 w 18"/>
                  <a:gd name="T15" fmla="*/ 5 h 21"/>
                  <a:gd name="T16" fmla="*/ 13 w 18"/>
                  <a:gd name="T17" fmla="*/ 10 h 21"/>
                  <a:gd name="T18" fmla="*/ 13 w 18"/>
                  <a:gd name="T19" fmla="*/ 12 h 21"/>
                  <a:gd name="T20" fmla="*/ 13 w 18"/>
                  <a:gd name="T21" fmla="*/ 14 h 21"/>
                  <a:gd name="T22" fmla="*/ 15 w 18"/>
                  <a:gd name="T23" fmla="*/ 19 h 21"/>
                  <a:gd name="T24" fmla="*/ 18 w 18"/>
                  <a:gd name="T25" fmla="*/ 21 h 21"/>
                  <a:gd name="T26" fmla="*/ 13 w 18"/>
                  <a:gd name="T27" fmla="*/ 21 h 21"/>
                  <a:gd name="T28" fmla="*/ 11 w 18"/>
                  <a:gd name="T29" fmla="*/ 21 h 21"/>
                  <a:gd name="T30" fmla="*/ 9 w 18"/>
                  <a:gd name="T31" fmla="*/ 19 h 21"/>
                  <a:gd name="T32" fmla="*/ 9 w 18"/>
                  <a:gd name="T33" fmla="*/ 17 h 21"/>
                  <a:gd name="T34" fmla="*/ 7 w 18"/>
                  <a:gd name="T35" fmla="*/ 17 h 21"/>
                  <a:gd name="T36" fmla="*/ 7 w 18"/>
                  <a:gd name="T37" fmla="*/ 14 h 21"/>
                  <a:gd name="T38" fmla="*/ 7 w 18"/>
                  <a:gd name="T39" fmla="*/ 14 h 21"/>
                  <a:gd name="T40" fmla="*/ 7 w 18"/>
                  <a:gd name="T41" fmla="*/ 12 h 21"/>
                  <a:gd name="T42" fmla="*/ 4 w 18"/>
                  <a:gd name="T43" fmla="*/ 10 h 21"/>
                  <a:gd name="T44" fmla="*/ 2 w 18"/>
                  <a:gd name="T45" fmla="*/ 7 h 21"/>
                  <a:gd name="T46" fmla="*/ 0 w 18"/>
                  <a:gd name="T47" fmla="*/ 5 h 21"/>
                  <a:gd name="T48" fmla="*/ 0 w 18"/>
                  <a:gd name="T49" fmla="*/ 2 h 21"/>
                  <a:gd name="T50" fmla="*/ 0 w 18"/>
                  <a:gd name="T51" fmla="*/ 2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"/>
                  <a:gd name="T79" fmla="*/ 0 h 21"/>
                  <a:gd name="T80" fmla="*/ 18 w 18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" h="21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9"/>
                    </a:lnTo>
                    <a:lnTo>
                      <a:pt x="18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99" name="Freeform 20"/>
              <p:cNvSpPr>
                <a:spLocks/>
              </p:cNvSpPr>
              <p:nvPr/>
            </p:nvSpPr>
            <p:spPr bwMode="auto">
              <a:xfrm>
                <a:off x="4310" y="2780"/>
                <a:ext cx="15" cy="21"/>
              </a:xfrm>
              <a:custGeom>
                <a:avLst/>
                <a:gdLst>
                  <a:gd name="T0" fmla="*/ 0 w 15"/>
                  <a:gd name="T1" fmla="*/ 0 h 21"/>
                  <a:gd name="T2" fmla="*/ 2 w 15"/>
                  <a:gd name="T3" fmla="*/ 0 h 21"/>
                  <a:gd name="T4" fmla="*/ 2 w 15"/>
                  <a:gd name="T5" fmla="*/ 2 h 21"/>
                  <a:gd name="T6" fmla="*/ 6 w 15"/>
                  <a:gd name="T7" fmla="*/ 2 h 21"/>
                  <a:gd name="T8" fmla="*/ 6 w 15"/>
                  <a:gd name="T9" fmla="*/ 4 h 21"/>
                  <a:gd name="T10" fmla="*/ 9 w 15"/>
                  <a:gd name="T11" fmla="*/ 4 h 21"/>
                  <a:gd name="T12" fmla="*/ 11 w 15"/>
                  <a:gd name="T13" fmla="*/ 4 h 21"/>
                  <a:gd name="T14" fmla="*/ 11 w 15"/>
                  <a:gd name="T15" fmla="*/ 7 h 21"/>
                  <a:gd name="T16" fmla="*/ 13 w 15"/>
                  <a:gd name="T17" fmla="*/ 4 h 21"/>
                  <a:gd name="T18" fmla="*/ 15 w 15"/>
                  <a:gd name="T19" fmla="*/ 4 h 21"/>
                  <a:gd name="T20" fmla="*/ 15 w 15"/>
                  <a:gd name="T21" fmla="*/ 9 h 21"/>
                  <a:gd name="T22" fmla="*/ 13 w 15"/>
                  <a:gd name="T23" fmla="*/ 11 h 21"/>
                  <a:gd name="T24" fmla="*/ 13 w 15"/>
                  <a:gd name="T25" fmla="*/ 11 h 21"/>
                  <a:gd name="T26" fmla="*/ 11 w 15"/>
                  <a:gd name="T27" fmla="*/ 14 h 21"/>
                  <a:gd name="T28" fmla="*/ 9 w 15"/>
                  <a:gd name="T29" fmla="*/ 16 h 21"/>
                  <a:gd name="T30" fmla="*/ 9 w 15"/>
                  <a:gd name="T31" fmla="*/ 16 h 21"/>
                  <a:gd name="T32" fmla="*/ 6 w 15"/>
                  <a:gd name="T33" fmla="*/ 16 h 21"/>
                  <a:gd name="T34" fmla="*/ 2 w 15"/>
                  <a:gd name="T35" fmla="*/ 18 h 21"/>
                  <a:gd name="T36" fmla="*/ 2 w 15"/>
                  <a:gd name="T37" fmla="*/ 21 h 21"/>
                  <a:gd name="T38" fmla="*/ 0 w 15"/>
                  <a:gd name="T39" fmla="*/ 18 h 21"/>
                  <a:gd name="T40" fmla="*/ 0 w 15"/>
                  <a:gd name="T41" fmla="*/ 14 h 21"/>
                  <a:gd name="T42" fmla="*/ 2 w 15"/>
                  <a:gd name="T43" fmla="*/ 11 h 21"/>
                  <a:gd name="T44" fmla="*/ 2 w 15"/>
                  <a:gd name="T45" fmla="*/ 4 h 21"/>
                  <a:gd name="T46" fmla="*/ 2 w 15"/>
                  <a:gd name="T47" fmla="*/ 4 h 21"/>
                  <a:gd name="T48" fmla="*/ 0 w 15"/>
                  <a:gd name="T49" fmla="*/ 2 h 21"/>
                  <a:gd name="T50" fmla="*/ 0 w 15"/>
                  <a:gd name="T51" fmla="*/ 0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21"/>
                  <a:gd name="T80" fmla="*/ 15 w 15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2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0" name="Freeform 21"/>
              <p:cNvSpPr>
                <a:spLocks/>
              </p:cNvSpPr>
              <p:nvPr/>
            </p:nvSpPr>
            <p:spPr bwMode="auto">
              <a:xfrm>
                <a:off x="4319" y="2796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0 h 5"/>
                  <a:gd name="T4" fmla="*/ 0 w 2"/>
                  <a:gd name="T5" fmla="*/ 2 h 5"/>
                  <a:gd name="T6" fmla="*/ 0 w 2"/>
                  <a:gd name="T7" fmla="*/ 5 h 5"/>
                  <a:gd name="T8" fmla="*/ 0 w 2"/>
                  <a:gd name="T9" fmla="*/ 5 h 5"/>
                  <a:gd name="T10" fmla="*/ 0 w 2"/>
                  <a:gd name="T11" fmla="*/ 2 h 5"/>
                  <a:gd name="T12" fmla="*/ 0 w 2"/>
                  <a:gd name="T13" fmla="*/ 0 h 5"/>
                  <a:gd name="T14" fmla="*/ 0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1" name="Freeform 22"/>
              <p:cNvSpPr>
                <a:spLocks/>
              </p:cNvSpPr>
              <p:nvPr/>
            </p:nvSpPr>
            <p:spPr bwMode="auto">
              <a:xfrm>
                <a:off x="4316" y="2794"/>
                <a:ext cx="14" cy="23"/>
              </a:xfrm>
              <a:custGeom>
                <a:avLst/>
                <a:gdLst>
                  <a:gd name="T0" fmla="*/ 7 w 14"/>
                  <a:gd name="T1" fmla="*/ 0 h 23"/>
                  <a:gd name="T2" fmla="*/ 9 w 14"/>
                  <a:gd name="T3" fmla="*/ 0 h 23"/>
                  <a:gd name="T4" fmla="*/ 9 w 14"/>
                  <a:gd name="T5" fmla="*/ 0 h 23"/>
                  <a:gd name="T6" fmla="*/ 14 w 14"/>
                  <a:gd name="T7" fmla="*/ 0 h 23"/>
                  <a:gd name="T8" fmla="*/ 14 w 14"/>
                  <a:gd name="T9" fmla="*/ 2 h 23"/>
                  <a:gd name="T10" fmla="*/ 14 w 14"/>
                  <a:gd name="T11" fmla="*/ 4 h 23"/>
                  <a:gd name="T12" fmla="*/ 12 w 14"/>
                  <a:gd name="T13" fmla="*/ 7 h 23"/>
                  <a:gd name="T14" fmla="*/ 12 w 14"/>
                  <a:gd name="T15" fmla="*/ 9 h 23"/>
                  <a:gd name="T16" fmla="*/ 9 w 14"/>
                  <a:gd name="T17" fmla="*/ 14 h 23"/>
                  <a:gd name="T18" fmla="*/ 9 w 14"/>
                  <a:gd name="T19" fmla="*/ 16 h 23"/>
                  <a:gd name="T20" fmla="*/ 9 w 14"/>
                  <a:gd name="T21" fmla="*/ 19 h 23"/>
                  <a:gd name="T22" fmla="*/ 12 w 14"/>
                  <a:gd name="T23" fmla="*/ 21 h 23"/>
                  <a:gd name="T24" fmla="*/ 12 w 14"/>
                  <a:gd name="T25" fmla="*/ 23 h 23"/>
                  <a:gd name="T26" fmla="*/ 9 w 14"/>
                  <a:gd name="T27" fmla="*/ 23 h 23"/>
                  <a:gd name="T28" fmla="*/ 7 w 14"/>
                  <a:gd name="T29" fmla="*/ 23 h 23"/>
                  <a:gd name="T30" fmla="*/ 5 w 14"/>
                  <a:gd name="T31" fmla="*/ 21 h 23"/>
                  <a:gd name="T32" fmla="*/ 3 w 14"/>
                  <a:gd name="T33" fmla="*/ 19 h 23"/>
                  <a:gd name="T34" fmla="*/ 3 w 14"/>
                  <a:gd name="T35" fmla="*/ 19 h 23"/>
                  <a:gd name="T36" fmla="*/ 0 w 14"/>
                  <a:gd name="T37" fmla="*/ 16 h 23"/>
                  <a:gd name="T38" fmla="*/ 0 w 14"/>
                  <a:gd name="T39" fmla="*/ 12 h 23"/>
                  <a:gd name="T40" fmla="*/ 5 w 14"/>
                  <a:gd name="T41" fmla="*/ 12 h 23"/>
                  <a:gd name="T42" fmla="*/ 5 w 14"/>
                  <a:gd name="T43" fmla="*/ 9 h 23"/>
                  <a:gd name="T44" fmla="*/ 5 w 14"/>
                  <a:gd name="T45" fmla="*/ 4 h 23"/>
                  <a:gd name="T46" fmla="*/ 7 w 14"/>
                  <a:gd name="T47" fmla="*/ 2 h 23"/>
                  <a:gd name="T48" fmla="*/ 7 w 14"/>
                  <a:gd name="T49" fmla="*/ 0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3"/>
                  <a:gd name="T77" fmla="*/ 14 w 14"/>
                  <a:gd name="T78" fmla="*/ 23 h 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3">
                    <a:moveTo>
                      <a:pt x="7" y="0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2" name="Freeform 23"/>
              <p:cNvSpPr>
                <a:spLocks/>
              </p:cNvSpPr>
              <p:nvPr/>
            </p:nvSpPr>
            <p:spPr bwMode="auto">
              <a:xfrm>
                <a:off x="4341" y="2782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0 h 5"/>
                  <a:gd name="T4" fmla="*/ 2 w 2"/>
                  <a:gd name="T5" fmla="*/ 2 h 5"/>
                  <a:gd name="T6" fmla="*/ 2 w 2"/>
                  <a:gd name="T7" fmla="*/ 2 h 5"/>
                  <a:gd name="T8" fmla="*/ 2 w 2"/>
                  <a:gd name="T9" fmla="*/ 2 h 5"/>
                  <a:gd name="T10" fmla="*/ 2 w 2"/>
                  <a:gd name="T11" fmla="*/ 5 h 5"/>
                  <a:gd name="T12" fmla="*/ 2 w 2"/>
                  <a:gd name="T13" fmla="*/ 5 h 5"/>
                  <a:gd name="T14" fmla="*/ 0 w 2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3" name="Freeform 24"/>
              <p:cNvSpPr>
                <a:spLocks/>
              </p:cNvSpPr>
              <p:nvPr/>
            </p:nvSpPr>
            <p:spPr bwMode="auto">
              <a:xfrm>
                <a:off x="4341" y="2787"/>
                <a:ext cx="11" cy="19"/>
              </a:xfrm>
              <a:custGeom>
                <a:avLst/>
                <a:gdLst>
                  <a:gd name="T0" fmla="*/ 0 w 11"/>
                  <a:gd name="T1" fmla="*/ 0 h 19"/>
                  <a:gd name="T2" fmla="*/ 0 w 11"/>
                  <a:gd name="T3" fmla="*/ 0 h 19"/>
                  <a:gd name="T4" fmla="*/ 0 w 11"/>
                  <a:gd name="T5" fmla="*/ 0 h 19"/>
                  <a:gd name="T6" fmla="*/ 2 w 11"/>
                  <a:gd name="T7" fmla="*/ 0 h 19"/>
                  <a:gd name="T8" fmla="*/ 2 w 11"/>
                  <a:gd name="T9" fmla="*/ 0 h 19"/>
                  <a:gd name="T10" fmla="*/ 7 w 11"/>
                  <a:gd name="T11" fmla="*/ 0 h 19"/>
                  <a:gd name="T12" fmla="*/ 7 w 11"/>
                  <a:gd name="T13" fmla="*/ 2 h 19"/>
                  <a:gd name="T14" fmla="*/ 7 w 11"/>
                  <a:gd name="T15" fmla="*/ 9 h 19"/>
                  <a:gd name="T16" fmla="*/ 9 w 11"/>
                  <a:gd name="T17" fmla="*/ 11 h 19"/>
                  <a:gd name="T18" fmla="*/ 9 w 11"/>
                  <a:gd name="T19" fmla="*/ 14 h 19"/>
                  <a:gd name="T20" fmla="*/ 11 w 11"/>
                  <a:gd name="T21" fmla="*/ 16 h 19"/>
                  <a:gd name="T22" fmla="*/ 9 w 11"/>
                  <a:gd name="T23" fmla="*/ 16 h 19"/>
                  <a:gd name="T24" fmla="*/ 9 w 11"/>
                  <a:gd name="T25" fmla="*/ 16 h 19"/>
                  <a:gd name="T26" fmla="*/ 7 w 11"/>
                  <a:gd name="T27" fmla="*/ 19 h 19"/>
                  <a:gd name="T28" fmla="*/ 7 w 11"/>
                  <a:gd name="T29" fmla="*/ 19 h 19"/>
                  <a:gd name="T30" fmla="*/ 4 w 11"/>
                  <a:gd name="T31" fmla="*/ 16 h 19"/>
                  <a:gd name="T32" fmla="*/ 4 w 11"/>
                  <a:gd name="T33" fmla="*/ 9 h 19"/>
                  <a:gd name="T34" fmla="*/ 4 w 11"/>
                  <a:gd name="T35" fmla="*/ 7 h 19"/>
                  <a:gd name="T36" fmla="*/ 0 w 11"/>
                  <a:gd name="T37" fmla="*/ 7 h 19"/>
                  <a:gd name="T38" fmla="*/ 0 w 11"/>
                  <a:gd name="T39" fmla="*/ 4 h 19"/>
                  <a:gd name="T40" fmla="*/ 0 w 11"/>
                  <a:gd name="T41" fmla="*/ 2 h 19"/>
                  <a:gd name="T42" fmla="*/ 0 w 11"/>
                  <a:gd name="T43" fmla="*/ 0 h 19"/>
                  <a:gd name="T44" fmla="*/ 0 w 11"/>
                  <a:gd name="T45" fmla="*/ 0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19"/>
                  <a:gd name="T71" fmla="*/ 11 w 11"/>
                  <a:gd name="T72" fmla="*/ 19 h 1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1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4" y="16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4" name="Freeform 25"/>
              <p:cNvSpPr>
                <a:spLocks/>
              </p:cNvSpPr>
              <p:nvPr/>
            </p:nvSpPr>
            <p:spPr bwMode="auto">
              <a:xfrm>
                <a:off x="4356" y="2798"/>
                <a:ext cx="1" cy="10"/>
              </a:xfrm>
              <a:custGeom>
                <a:avLst/>
                <a:gdLst>
                  <a:gd name="T0" fmla="*/ 0 w 1"/>
                  <a:gd name="T1" fmla="*/ 5 h 10"/>
                  <a:gd name="T2" fmla="*/ 0 w 1"/>
                  <a:gd name="T3" fmla="*/ 3 h 10"/>
                  <a:gd name="T4" fmla="*/ 0 w 1"/>
                  <a:gd name="T5" fmla="*/ 0 h 10"/>
                  <a:gd name="T6" fmla="*/ 0 w 1"/>
                  <a:gd name="T7" fmla="*/ 3 h 10"/>
                  <a:gd name="T8" fmla="*/ 0 w 1"/>
                  <a:gd name="T9" fmla="*/ 10 h 10"/>
                  <a:gd name="T10" fmla="*/ 0 w 1"/>
                  <a:gd name="T11" fmla="*/ 10 h 10"/>
                  <a:gd name="T12" fmla="*/ 0 w 1"/>
                  <a:gd name="T13" fmla="*/ 8 h 10"/>
                  <a:gd name="T14" fmla="*/ 0 w 1"/>
                  <a:gd name="T15" fmla="*/ 8 h 10"/>
                  <a:gd name="T16" fmla="*/ 0 w 1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0"/>
                  <a:gd name="T29" fmla="*/ 1 w 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0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5" name="Freeform 26"/>
              <p:cNvSpPr>
                <a:spLocks/>
              </p:cNvSpPr>
              <p:nvPr/>
            </p:nvSpPr>
            <p:spPr bwMode="auto">
              <a:xfrm>
                <a:off x="4361" y="280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6" name="Freeform 27"/>
              <p:cNvSpPr>
                <a:spLocks/>
              </p:cNvSpPr>
              <p:nvPr/>
            </p:nvSpPr>
            <p:spPr bwMode="auto">
              <a:xfrm>
                <a:off x="4328" y="2789"/>
                <a:ext cx="8" cy="24"/>
              </a:xfrm>
              <a:custGeom>
                <a:avLst/>
                <a:gdLst>
                  <a:gd name="T0" fmla="*/ 8 w 8"/>
                  <a:gd name="T1" fmla="*/ 0 h 24"/>
                  <a:gd name="T2" fmla="*/ 8 w 8"/>
                  <a:gd name="T3" fmla="*/ 0 h 24"/>
                  <a:gd name="T4" fmla="*/ 8 w 8"/>
                  <a:gd name="T5" fmla="*/ 0 h 24"/>
                  <a:gd name="T6" fmla="*/ 8 w 8"/>
                  <a:gd name="T7" fmla="*/ 2 h 24"/>
                  <a:gd name="T8" fmla="*/ 8 w 8"/>
                  <a:gd name="T9" fmla="*/ 7 h 24"/>
                  <a:gd name="T10" fmla="*/ 8 w 8"/>
                  <a:gd name="T11" fmla="*/ 12 h 24"/>
                  <a:gd name="T12" fmla="*/ 6 w 8"/>
                  <a:gd name="T13" fmla="*/ 14 h 24"/>
                  <a:gd name="T14" fmla="*/ 4 w 8"/>
                  <a:gd name="T15" fmla="*/ 19 h 24"/>
                  <a:gd name="T16" fmla="*/ 2 w 8"/>
                  <a:gd name="T17" fmla="*/ 21 h 24"/>
                  <a:gd name="T18" fmla="*/ 2 w 8"/>
                  <a:gd name="T19" fmla="*/ 24 h 24"/>
                  <a:gd name="T20" fmla="*/ 2 w 8"/>
                  <a:gd name="T21" fmla="*/ 24 h 24"/>
                  <a:gd name="T22" fmla="*/ 0 w 8"/>
                  <a:gd name="T23" fmla="*/ 21 h 24"/>
                  <a:gd name="T24" fmla="*/ 0 w 8"/>
                  <a:gd name="T25" fmla="*/ 19 h 24"/>
                  <a:gd name="T26" fmla="*/ 2 w 8"/>
                  <a:gd name="T27" fmla="*/ 14 h 24"/>
                  <a:gd name="T28" fmla="*/ 4 w 8"/>
                  <a:gd name="T29" fmla="*/ 9 h 24"/>
                  <a:gd name="T30" fmla="*/ 6 w 8"/>
                  <a:gd name="T31" fmla="*/ 5 h 24"/>
                  <a:gd name="T32" fmla="*/ 6 w 8"/>
                  <a:gd name="T33" fmla="*/ 0 h 24"/>
                  <a:gd name="T34" fmla="*/ 8 w 8"/>
                  <a:gd name="T35" fmla="*/ 0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24"/>
                  <a:gd name="T56" fmla="*/ 8 w 8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24">
                    <a:moveTo>
                      <a:pt x="8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7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7" name="Freeform 28"/>
              <p:cNvSpPr>
                <a:spLocks/>
              </p:cNvSpPr>
              <p:nvPr/>
            </p:nvSpPr>
            <p:spPr bwMode="auto">
              <a:xfrm>
                <a:off x="4334" y="2803"/>
                <a:ext cx="9" cy="7"/>
              </a:xfrm>
              <a:custGeom>
                <a:avLst/>
                <a:gdLst>
                  <a:gd name="T0" fmla="*/ 0 w 9"/>
                  <a:gd name="T1" fmla="*/ 5 h 7"/>
                  <a:gd name="T2" fmla="*/ 0 w 9"/>
                  <a:gd name="T3" fmla="*/ 5 h 7"/>
                  <a:gd name="T4" fmla="*/ 0 w 9"/>
                  <a:gd name="T5" fmla="*/ 5 h 7"/>
                  <a:gd name="T6" fmla="*/ 2 w 9"/>
                  <a:gd name="T7" fmla="*/ 3 h 7"/>
                  <a:gd name="T8" fmla="*/ 2 w 9"/>
                  <a:gd name="T9" fmla="*/ 3 h 7"/>
                  <a:gd name="T10" fmla="*/ 5 w 9"/>
                  <a:gd name="T11" fmla="*/ 0 h 7"/>
                  <a:gd name="T12" fmla="*/ 7 w 9"/>
                  <a:gd name="T13" fmla="*/ 3 h 7"/>
                  <a:gd name="T14" fmla="*/ 9 w 9"/>
                  <a:gd name="T15" fmla="*/ 0 h 7"/>
                  <a:gd name="T16" fmla="*/ 9 w 9"/>
                  <a:gd name="T17" fmla="*/ 5 h 7"/>
                  <a:gd name="T18" fmla="*/ 9 w 9"/>
                  <a:gd name="T19" fmla="*/ 5 h 7"/>
                  <a:gd name="T20" fmla="*/ 9 w 9"/>
                  <a:gd name="T21" fmla="*/ 7 h 7"/>
                  <a:gd name="T22" fmla="*/ 9 w 9"/>
                  <a:gd name="T23" fmla="*/ 7 h 7"/>
                  <a:gd name="T24" fmla="*/ 5 w 9"/>
                  <a:gd name="T25" fmla="*/ 7 h 7"/>
                  <a:gd name="T26" fmla="*/ 2 w 9"/>
                  <a:gd name="T27" fmla="*/ 7 h 7"/>
                  <a:gd name="T28" fmla="*/ 0 w 9"/>
                  <a:gd name="T29" fmla="*/ 7 h 7"/>
                  <a:gd name="T30" fmla="*/ 0 w 9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7"/>
                  <a:gd name="T50" fmla="*/ 9 w 9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7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8" name="Freeform 29"/>
              <p:cNvSpPr>
                <a:spLocks/>
              </p:cNvSpPr>
              <p:nvPr/>
            </p:nvSpPr>
            <p:spPr bwMode="auto">
              <a:xfrm>
                <a:off x="4310" y="2808"/>
                <a:ext cx="58" cy="57"/>
              </a:xfrm>
              <a:custGeom>
                <a:avLst/>
                <a:gdLst>
                  <a:gd name="T0" fmla="*/ 44 w 58"/>
                  <a:gd name="T1" fmla="*/ 0 h 57"/>
                  <a:gd name="T2" fmla="*/ 46 w 58"/>
                  <a:gd name="T3" fmla="*/ 2 h 57"/>
                  <a:gd name="T4" fmla="*/ 51 w 58"/>
                  <a:gd name="T5" fmla="*/ 7 h 57"/>
                  <a:gd name="T6" fmla="*/ 53 w 58"/>
                  <a:gd name="T7" fmla="*/ 9 h 57"/>
                  <a:gd name="T8" fmla="*/ 55 w 58"/>
                  <a:gd name="T9" fmla="*/ 14 h 57"/>
                  <a:gd name="T10" fmla="*/ 55 w 58"/>
                  <a:gd name="T11" fmla="*/ 19 h 57"/>
                  <a:gd name="T12" fmla="*/ 55 w 58"/>
                  <a:gd name="T13" fmla="*/ 21 h 57"/>
                  <a:gd name="T14" fmla="*/ 58 w 58"/>
                  <a:gd name="T15" fmla="*/ 28 h 57"/>
                  <a:gd name="T16" fmla="*/ 58 w 58"/>
                  <a:gd name="T17" fmla="*/ 36 h 57"/>
                  <a:gd name="T18" fmla="*/ 55 w 58"/>
                  <a:gd name="T19" fmla="*/ 38 h 57"/>
                  <a:gd name="T20" fmla="*/ 55 w 58"/>
                  <a:gd name="T21" fmla="*/ 45 h 57"/>
                  <a:gd name="T22" fmla="*/ 53 w 58"/>
                  <a:gd name="T23" fmla="*/ 43 h 57"/>
                  <a:gd name="T24" fmla="*/ 51 w 58"/>
                  <a:gd name="T25" fmla="*/ 36 h 57"/>
                  <a:gd name="T26" fmla="*/ 49 w 58"/>
                  <a:gd name="T27" fmla="*/ 33 h 57"/>
                  <a:gd name="T28" fmla="*/ 44 w 58"/>
                  <a:gd name="T29" fmla="*/ 40 h 57"/>
                  <a:gd name="T30" fmla="*/ 46 w 58"/>
                  <a:gd name="T31" fmla="*/ 45 h 57"/>
                  <a:gd name="T32" fmla="*/ 46 w 58"/>
                  <a:gd name="T33" fmla="*/ 50 h 57"/>
                  <a:gd name="T34" fmla="*/ 44 w 58"/>
                  <a:gd name="T35" fmla="*/ 57 h 57"/>
                  <a:gd name="T36" fmla="*/ 42 w 58"/>
                  <a:gd name="T37" fmla="*/ 52 h 57"/>
                  <a:gd name="T38" fmla="*/ 40 w 58"/>
                  <a:gd name="T39" fmla="*/ 52 h 57"/>
                  <a:gd name="T40" fmla="*/ 35 w 58"/>
                  <a:gd name="T41" fmla="*/ 52 h 57"/>
                  <a:gd name="T42" fmla="*/ 29 w 58"/>
                  <a:gd name="T43" fmla="*/ 47 h 57"/>
                  <a:gd name="T44" fmla="*/ 26 w 58"/>
                  <a:gd name="T45" fmla="*/ 43 h 57"/>
                  <a:gd name="T46" fmla="*/ 26 w 58"/>
                  <a:gd name="T47" fmla="*/ 38 h 57"/>
                  <a:gd name="T48" fmla="*/ 29 w 58"/>
                  <a:gd name="T49" fmla="*/ 31 h 57"/>
                  <a:gd name="T50" fmla="*/ 24 w 58"/>
                  <a:gd name="T51" fmla="*/ 26 h 57"/>
                  <a:gd name="T52" fmla="*/ 20 w 58"/>
                  <a:gd name="T53" fmla="*/ 26 h 57"/>
                  <a:gd name="T54" fmla="*/ 20 w 58"/>
                  <a:gd name="T55" fmla="*/ 31 h 57"/>
                  <a:gd name="T56" fmla="*/ 15 w 58"/>
                  <a:gd name="T57" fmla="*/ 31 h 57"/>
                  <a:gd name="T58" fmla="*/ 13 w 58"/>
                  <a:gd name="T59" fmla="*/ 31 h 57"/>
                  <a:gd name="T60" fmla="*/ 11 w 58"/>
                  <a:gd name="T61" fmla="*/ 31 h 57"/>
                  <a:gd name="T62" fmla="*/ 9 w 58"/>
                  <a:gd name="T63" fmla="*/ 28 h 57"/>
                  <a:gd name="T64" fmla="*/ 4 w 58"/>
                  <a:gd name="T65" fmla="*/ 38 h 57"/>
                  <a:gd name="T66" fmla="*/ 2 w 58"/>
                  <a:gd name="T67" fmla="*/ 38 h 57"/>
                  <a:gd name="T68" fmla="*/ 2 w 58"/>
                  <a:gd name="T69" fmla="*/ 31 h 57"/>
                  <a:gd name="T70" fmla="*/ 6 w 58"/>
                  <a:gd name="T71" fmla="*/ 24 h 57"/>
                  <a:gd name="T72" fmla="*/ 13 w 58"/>
                  <a:gd name="T73" fmla="*/ 19 h 57"/>
                  <a:gd name="T74" fmla="*/ 18 w 58"/>
                  <a:gd name="T75" fmla="*/ 17 h 57"/>
                  <a:gd name="T76" fmla="*/ 22 w 58"/>
                  <a:gd name="T77" fmla="*/ 17 h 57"/>
                  <a:gd name="T78" fmla="*/ 22 w 58"/>
                  <a:gd name="T79" fmla="*/ 24 h 57"/>
                  <a:gd name="T80" fmla="*/ 29 w 58"/>
                  <a:gd name="T81" fmla="*/ 19 h 57"/>
                  <a:gd name="T82" fmla="*/ 33 w 58"/>
                  <a:gd name="T83" fmla="*/ 17 h 57"/>
                  <a:gd name="T84" fmla="*/ 35 w 58"/>
                  <a:gd name="T85" fmla="*/ 14 h 57"/>
                  <a:gd name="T86" fmla="*/ 40 w 58"/>
                  <a:gd name="T87" fmla="*/ 12 h 57"/>
                  <a:gd name="T88" fmla="*/ 44 w 58"/>
                  <a:gd name="T89" fmla="*/ 12 h 57"/>
                  <a:gd name="T90" fmla="*/ 44 w 58"/>
                  <a:gd name="T91" fmla="*/ 7 h 57"/>
                  <a:gd name="T92" fmla="*/ 44 w 58"/>
                  <a:gd name="T93" fmla="*/ 2 h 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8"/>
                  <a:gd name="T142" fmla="*/ 0 h 57"/>
                  <a:gd name="T143" fmla="*/ 58 w 58"/>
                  <a:gd name="T144" fmla="*/ 57 h 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8" h="57">
                    <a:moveTo>
                      <a:pt x="44" y="2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3" y="9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3" y="17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8" y="26"/>
                    </a:lnTo>
                    <a:lnTo>
                      <a:pt x="58" y="28"/>
                    </a:lnTo>
                    <a:lnTo>
                      <a:pt x="58" y="31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3" y="43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49" y="33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46" y="45"/>
                    </a:lnTo>
                    <a:lnTo>
                      <a:pt x="46" y="47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7"/>
                    </a:lnTo>
                    <a:lnTo>
                      <a:pt x="42" y="55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5" y="52"/>
                    </a:lnTo>
                    <a:lnTo>
                      <a:pt x="31" y="50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1" y="31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6" y="31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1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18" y="14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7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09" name="Freeform 30"/>
              <p:cNvSpPr>
                <a:spLocks/>
              </p:cNvSpPr>
              <p:nvPr/>
            </p:nvSpPr>
            <p:spPr bwMode="auto">
              <a:xfrm>
                <a:off x="4310" y="285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2 w 4"/>
                  <a:gd name="T13" fmla="*/ 2 h 2"/>
                  <a:gd name="T14" fmla="*/ 0 w 4"/>
                  <a:gd name="T15" fmla="*/ 2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0" name="Freeform 31"/>
              <p:cNvSpPr>
                <a:spLocks/>
              </p:cNvSpPr>
              <p:nvPr/>
            </p:nvSpPr>
            <p:spPr bwMode="auto">
              <a:xfrm>
                <a:off x="4719" y="3003"/>
                <a:ext cx="1" cy="7"/>
              </a:xfrm>
              <a:custGeom>
                <a:avLst/>
                <a:gdLst>
                  <a:gd name="T0" fmla="*/ 0 w 1"/>
                  <a:gd name="T1" fmla="*/ 2 h 7"/>
                  <a:gd name="T2" fmla="*/ 0 w 1"/>
                  <a:gd name="T3" fmla="*/ 0 h 7"/>
                  <a:gd name="T4" fmla="*/ 0 w 1"/>
                  <a:gd name="T5" fmla="*/ 2 h 7"/>
                  <a:gd name="T6" fmla="*/ 0 w 1"/>
                  <a:gd name="T7" fmla="*/ 7 h 7"/>
                  <a:gd name="T8" fmla="*/ 0 w 1"/>
                  <a:gd name="T9" fmla="*/ 4 h 7"/>
                  <a:gd name="T10" fmla="*/ 0 w 1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7"/>
                  <a:gd name="T20" fmla="*/ 1 w 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7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1" name="Freeform 32"/>
              <p:cNvSpPr>
                <a:spLocks/>
              </p:cNvSpPr>
              <p:nvPr/>
            </p:nvSpPr>
            <p:spPr bwMode="auto">
              <a:xfrm>
                <a:off x="4721" y="3010"/>
                <a:ext cx="13" cy="19"/>
              </a:xfrm>
              <a:custGeom>
                <a:avLst/>
                <a:gdLst>
                  <a:gd name="T0" fmla="*/ 0 w 13"/>
                  <a:gd name="T1" fmla="*/ 0 h 19"/>
                  <a:gd name="T2" fmla="*/ 0 w 13"/>
                  <a:gd name="T3" fmla="*/ 0 h 19"/>
                  <a:gd name="T4" fmla="*/ 2 w 13"/>
                  <a:gd name="T5" fmla="*/ 0 h 19"/>
                  <a:gd name="T6" fmla="*/ 4 w 13"/>
                  <a:gd name="T7" fmla="*/ 4 h 19"/>
                  <a:gd name="T8" fmla="*/ 9 w 13"/>
                  <a:gd name="T9" fmla="*/ 9 h 19"/>
                  <a:gd name="T10" fmla="*/ 13 w 13"/>
                  <a:gd name="T11" fmla="*/ 14 h 19"/>
                  <a:gd name="T12" fmla="*/ 13 w 13"/>
                  <a:gd name="T13" fmla="*/ 16 h 19"/>
                  <a:gd name="T14" fmla="*/ 13 w 13"/>
                  <a:gd name="T15" fmla="*/ 19 h 19"/>
                  <a:gd name="T16" fmla="*/ 13 w 13"/>
                  <a:gd name="T17" fmla="*/ 19 h 19"/>
                  <a:gd name="T18" fmla="*/ 11 w 13"/>
                  <a:gd name="T19" fmla="*/ 19 h 19"/>
                  <a:gd name="T20" fmla="*/ 9 w 13"/>
                  <a:gd name="T21" fmla="*/ 19 h 19"/>
                  <a:gd name="T22" fmla="*/ 6 w 13"/>
                  <a:gd name="T23" fmla="*/ 16 h 19"/>
                  <a:gd name="T24" fmla="*/ 4 w 13"/>
                  <a:gd name="T25" fmla="*/ 14 h 19"/>
                  <a:gd name="T26" fmla="*/ 4 w 13"/>
                  <a:gd name="T27" fmla="*/ 11 h 19"/>
                  <a:gd name="T28" fmla="*/ 2 w 13"/>
                  <a:gd name="T29" fmla="*/ 9 h 19"/>
                  <a:gd name="T30" fmla="*/ 0 w 13"/>
                  <a:gd name="T31" fmla="*/ 7 h 19"/>
                  <a:gd name="T32" fmla="*/ 0 w 13"/>
                  <a:gd name="T33" fmla="*/ 4 h 19"/>
                  <a:gd name="T34" fmla="*/ 0 w 13"/>
                  <a:gd name="T35" fmla="*/ 2 h 19"/>
                  <a:gd name="T36" fmla="*/ 0 w 13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9"/>
                  <a:gd name="T59" fmla="*/ 13 w 13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9" y="9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2" name="Freeform 33"/>
              <p:cNvSpPr>
                <a:spLocks/>
              </p:cNvSpPr>
              <p:nvPr/>
            </p:nvSpPr>
            <p:spPr bwMode="auto">
              <a:xfrm>
                <a:off x="4741" y="3024"/>
                <a:ext cx="13" cy="12"/>
              </a:xfrm>
              <a:custGeom>
                <a:avLst/>
                <a:gdLst>
                  <a:gd name="T0" fmla="*/ 0 w 13"/>
                  <a:gd name="T1" fmla="*/ 2 h 12"/>
                  <a:gd name="T2" fmla="*/ 2 w 13"/>
                  <a:gd name="T3" fmla="*/ 0 h 12"/>
                  <a:gd name="T4" fmla="*/ 2 w 13"/>
                  <a:gd name="T5" fmla="*/ 2 h 12"/>
                  <a:gd name="T6" fmla="*/ 4 w 13"/>
                  <a:gd name="T7" fmla="*/ 5 h 12"/>
                  <a:gd name="T8" fmla="*/ 6 w 13"/>
                  <a:gd name="T9" fmla="*/ 5 h 12"/>
                  <a:gd name="T10" fmla="*/ 6 w 13"/>
                  <a:gd name="T11" fmla="*/ 5 h 12"/>
                  <a:gd name="T12" fmla="*/ 9 w 13"/>
                  <a:gd name="T13" fmla="*/ 7 h 12"/>
                  <a:gd name="T14" fmla="*/ 11 w 13"/>
                  <a:gd name="T15" fmla="*/ 7 h 12"/>
                  <a:gd name="T16" fmla="*/ 11 w 13"/>
                  <a:gd name="T17" fmla="*/ 9 h 12"/>
                  <a:gd name="T18" fmla="*/ 13 w 13"/>
                  <a:gd name="T19" fmla="*/ 9 h 12"/>
                  <a:gd name="T20" fmla="*/ 13 w 13"/>
                  <a:gd name="T21" fmla="*/ 12 h 12"/>
                  <a:gd name="T22" fmla="*/ 11 w 13"/>
                  <a:gd name="T23" fmla="*/ 12 h 12"/>
                  <a:gd name="T24" fmla="*/ 9 w 13"/>
                  <a:gd name="T25" fmla="*/ 9 h 12"/>
                  <a:gd name="T26" fmla="*/ 6 w 13"/>
                  <a:gd name="T27" fmla="*/ 9 h 12"/>
                  <a:gd name="T28" fmla="*/ 4 w 13"/>
                  <a:gd name="T29" fmla="*/ 5 h 12"/>
                  <a:gd name="T30" fmla="*/ 0 w 13"/>
                  <a:gd name="T31" fmla="*/ 2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2"/>
                  <a:gd name="T50" fmla="*/ 13 w 13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4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3" name="Freeform 34"/>
              <p:cNvSpPr>
                <a:spLocks/>
              </p:cNvSpPr>
              <p:nvPr/>
            </p:nvSpPr>
            <p:spPr bwMode="auto">
              <a:xfrm>
                <a:off x="4767" y="3038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9 w 16"/>
                  <a:gd name="T5" fmla="*/ 5 h 12"/>
                  <a:gd name="T6" fmla="*/ 12 w 16"/>
                  <a:gd name="T7" fmla="*/ 7 h 12"/>
                  <a:gd name="T8" fmla="*/ 14 w 16"/>
                  <a:gd name="T9" fmla="*/ 7 h 12"/>
                  <a:gd name="T10" fmla="*/ 14 w 16"/>
                  <a:gd name="T11" fmla="*/ 7 h 12"/>
                  <a:gd name="T12" fmla="*/ 16 w 16"/>
                  <a:gd name="T13" fmla="*/ 10 h 12"/>
                  <a:gd name="T14" fmla="*/ 16 w 16"/>
                  <a:gd name="T15" fmla="*/ 12 h 12"/>
                  <a:gd name="T16" fmla="*/ 16 w 16"/>
                  <a:gd name="T17" fmla="*/ 12 h 12"/>
                  <a:gd name="T18" fmla="*/ 14 w 16"/>
                  <a:gd name="T19" fmla="*/ 10 h 12"/>
                  <a:gd name="T20" fmla="*/ 9 w 16"/>
                  <a:gd name="T21" fmla="*/ 7 h 12"/>
                  <a:gd name="T22" fmla="*/ 3 w 16"/>
                  <a:gd name="T23" fmla="*/ 5 h 12"/>
                  <a:gd name="T24" fmla="*/ 3 w 16"/>
                  <a:gd name="T25" fmla="*/ 2 h 12"/>
                  <a:gd name="T26" fmla="*/ 0 w 16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12"/>
                  <a:gd name="T44" fmla="*/ 16 w 16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12">
                    <a:moveTo>
                      <a:pt x="0" y="0"/>
                    </a:moveTo>
                    <a:lnTo>
                      <a:pt x="0" y="0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9" y="7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4" name="Freeform 35"/>
              <p:cNvSpPr>
                <a:spLocks/>
              </p:cNvSpPr>
              <p:nvPr/>
            </p:nvSpPr>
            <p:spPr bwMode="auto">
              <a:xfrm>
                <a:off x="4794" y="3048"/>
                <a:ext cx="11" cy="19"/>
              </a:xfrm>
              <a:custGeom>
                <a:avLst/>
                <a:gdLst>
                  <a:gd name="T0" fmla="*/ 0 w 11"/>
                  <a:gd name="T1" fmla="*/ 2 h 19"/>
                  <a:gd name="T2" fmla="*/ 0 w 11"/>
                  <a:gd name="T3" fmla="*/ 0 h 19"/>
                  <a:gd name="T4" fmla="*/ 0 w 11"/>
                  <a:gd name="T5" fmla="*/ 0 h 19"/>
                  <a:gd name="T6" fmla="*/ 2 w 11"/>
                  <a:gd name="T7" fmla="*/ 2 h 19"/>
                  <a:gd name="T8" fmla="*/ 5 w 11"/>
                  <a:gd name="T9" fmla="*/ 4 h 19"/>
                  <a:gd name="T10" fmla="*/ 5 w 11"/>
                  <a:gd name="T11" fmla="*/ 7 h 19"/>
                  <a:gd name="T12" fmla="*/ 5 w 11"/>
                  <a:gd name="T13" fmla="*/ 9 h 19"/>
                  <a:gd name="T14" fmla="*/ 7 w 11"/>
                  <a:gd name="T15" fmla="*/ 11 h 19"/>
                  <a:gd name="T16" fmla="*/ 7 w 11"/>
                  <a:gd name="T17" fmla="*/ 14 h 19"/>
                  <a:gd name="T18" fmla="*/ 7 w 11"/>
                  <a:gd name="T19" fmla="*/ 14 h 19"/>
                  <a:gd name="T20" fmla="*/ 9 w 11"/>
                  <a:gd name="T21" fmla="*/ 14 h 19"/>
                  <a:gd name="T22" fmla="*/ 11 w 11"/>
                  <a:gd name="T23" fmla="*/ 16 h 19"/>
                  <a:gd name="T24" fmla="*/ 11 w 11"/>
                  <a:gd name="T25" fmla="*/ 16 h 19"/>
                  <a:gd name="T26" fmla="*/ 11 w 11"/>
                  <a:gd name="T27" fmla="*/ 19 h 19"/>
                  <a:gd name="T28" fmla="*/ 11 w 11"/>
                  <a:gd name="T29" fmla="*/ 16 h 19"/>
                  <a:gd name="T30" fmla="*/ 9 w 11"/>
                  <a:gd name="T31" fmla="*/ 16 h 19"/>
                  <a:gd name="T32" fmla="*/ 7 w 11"/>
                  <a:gd name="T33" fmla="*/ 14 h 19"/>
                  <a:gd name="T34" fmla="*/ 5 w 11"/>
                  <a:gd name="T35" fmla="*/ 11 h 19"/>
                  <a:gd name="T36" fmla="*/ 2 w 11"/>
                  <a:gd name="T37" fmla="*/ 7 h 19"/>
                  <a:gd name="T38" fmla="*/ 0 w 11"/>
                  <a:gd name="T39" fmla="*/ 4 h 19"/>
                  <a:gd name="T40" fmla="*/ 0 w 11"/>
                  <a:gd name="T41" fmla="*/ 2 h 19"/>
                  <a:gd name="T42" fmla="*/ 0 w 11"/>
                  <a:gd name="T43" fmla="*/ 2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"/>
                  <a:gd name="T67" fmla="*/ 0 h 19"/>
                  <a:gd name="T68" fmla="*/ 11 w 1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" h="19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5" y="11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5" name="Freeform 36"/>
              <p:cNvSpPr>
                <a:spLocks/>
              </p:cNvSpPr>
              <p:nvPr/>
            </p:nvSpPr>
            <p:spPr bwMode="auto">
              <a:xfrm>
                <a:off x="4787" y="305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3 w 3"/>
                  <a:gd name="T13" fmla="*/ 2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6" name="Freeform 37"/>
              <p:cNvSpPr>
                <a:spLocks/>
              </p:cNvSpPr>
              <p:nvPr/>
            </p:nvSpPr>
            <p:spPr bwMode="auto">
              <a:xfrm>
                <a:off x="4781" y="3059"/>
                <a:ext cx="15" cy="10"/>
              </a:xfrm>
              <a:custGeom>
                <a:avLst/>
                <a:gdLst>
                  <a:gd name="T0" fmla="*/ 0 w 15"/>
                  <a:gd name="T1" fmla="*/ 3 h 10"/>
                  <a:gd name="T2" fmla="*/ 0 w 15"/>
                  <a:gd name="T3" fmla="*/ 0 h 10"/>
                  <a:gd name="T4" fmla="*/ 2 w 15"/>
                  <a:gd name="T5" fmla="*/ 3 h 10"/>
                  <a:gd name="T6" fmla="*/ 4 w 15"/>
                  <a:gd name="T7" fmla="*/ 3 h 10"/>
                  <a:gd name="T8" fmla="*/ 9 w 15"/>
                  <a:gd name="T9" fmla="*/ 3 h 10"/>
                  <a:gd name="T10" fmla="*/ 9 w 15"/>
                  <a:gd name="T11" fmla="*/ 5 h 10"/>
                  <a:gd name="T12" fmla="*/ 13 w 15"/>
                  <a:gd name="T13" fmla="*/ 8 h 10"/>
                  <a:gd name="T14" fmla="*/ 13 w 15"/>
                  <a:gd name="T15" fmla="*/ 8 h 10"/>
                  <a:gd name="T16" fmla="*/ 15 w 15"/>
                  <a:gd name="T17" fmla="*/ 8 h 10"/>
                  <a:gd name="T18" fmla="*/ 15 w 15"/>
                  <a:gd name="T19" fmla="*/ 10 h 10"/>
                  <a:gd name="T20" fmla="*/ 13 w 15"/>
                  <a:gd name="T21" fmla="*/ 10 h 10"/>
                  <a:gd name="T22" fmla="*/ 9 w 15"/>
                  <a:gd name="T23" fmla="*/ 10 h 10"/>
                  <a:gd name="T24" fmla="*/ 6 w 15"/>
                  <a:gd name="T25" fmla="*/ 10 h 10"/>
                  <a:gd name="T26" fmla="*/ 4 w 15"/>
                  <a:gd name="T27" fmla="*/ 10 h 10"/>
                  <a:gd name="T28" fmla="*/ 2 w 15"/>
                  <a:gd name="T29" fmla="*/ 8 h 10"/>
                  <a:gd name="T30" fmla="*/ 0 w 15"/>
                  <a:gd name="T31" fmla="*/ 8 h 10"/>
                  <a:gd name="T32" fmla="*/ 0 w 15"/>
                  <a:gd name="T33" fmla="*/ 5 h 10"/>
                  <a:gd name="T34" fmla="*/ 0 w 15"/>
                  <a:gd name="T35" fmla="*/ 3 h 10"/>
                  <a:gd name="T36" fmla="*/ 0 w 15"/>
                  <a:gd name="T37" fmla="*/ 3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10"/>
                  <a:gd name="T59" fmla="*/ 15 w 15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10">
                    <a:moveTo>
                      <a:pt x="0" y="3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7" name="Freeform 38"/>
              <p:cNvSpPr>
                <a:spLocks/>
              </p:cNvSpPr>
              <p:nvPr/>
            </p:nvSpPr>
            <p:spPr bwMode="auto">
              <a:xfrm>
                <a:off x="4803" y="3074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2 w 11"/>
                  <a:gd name="T5" fmla="*/ 0 h 9"/>
                  <a:gd name="T6" fmla="*/ 9 w 11"/>
                  <a:gd name="T7" fmla="*/ 2 h 9"/>
                  <a:gd name="T8" fmla="*/ 9 w 11"/>
                  <a:gd name="T9" fmla="*/ 4 h 9"/>
                  <a:gd name="T10" fmla="*/ 11 w 11"/>
                  <a:gd name="T11" fmla="*/ 7 h 9"/>
                  <a:gd name="T12" fmla="*/ 11 w 11"/>
                  <a:gd name="T13" fmla="*/ 7 h 9"/>
                  <a:gd name="T14" fmla="*/ 11 w 11"/>
                  <a:gd name="T15" fmla="*/ 7 h 9"/>
                  <a:gd name="T16" fmla="*/ 11 w 11"/>
                  <a:gd name="T17" fmla="*/ 9 h 9"/>
                  <a:gd name="T18" fmla="*/ 7 w 11"/>
                  <a:gd name="T19" fmla="*/ 7 h 9"/>
                  <a:gd name="T20" fmla="*/ 4 w 11"/>
                  <a:gd name="T21" fmla="*/ 7 h 9"/>
                  <a:gd name="T22" fmla="*/ 2 w 11"/>
                  <a:gd name="T23" fmla="*/ 4 h 9"/>
                  <a:gd name="T24" fmla="*/ 2 w 11"/>
                  <a:gd name="T25" fmla="*/ 2 h 9"/>
                  <a:gd name="T26" fmla="*/ 0 w 11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9"/>
                  <a:gd name="T44" fmla="*/ 11 w 11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9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EDDD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8" name="Freeform 39"/>
              <p:cNvSpPr>
                <a:spLocks/>
              </p:cNvSpPr>
              <p:nvPr/>
            </p:nvSpPr>
            <p:spPr bwMode="auto">
              <a:xfrm>
                <a:off x="4672" y="2972"/>
                <a:ext cx="29" cy="31"/>
              </a:xfrm>
              <a:custGeom>
                <a:avLst/>
                <a:gdLst>
                  <a:gd name="T0" fmla="*/ 0 w 29"/>
                  <a:gd name="T1" fmla="*/ 2 h 31"/>
                  <a:gd name="T2" fmla="*/ 0 w 29"/>
                  <a:gd name="T3" fmla="*/ 0 h 31"/>
                  <a:gd name="T4" fmla="*/ 4 w 29"/>
                  <a:gd name="T5" fmla="*/ 2 h 31"/>
                  <a:gd name="T6" fmla="*/ 4 w 29"/>
                  <a:gd name="T7" fmla="*/ 4 h 31"/>
                  <a:gd name="T8" fmla="*/ 7 w 29"/>
                  <a:gd name="T9" fmla="*/ 4 h 31"/>
                  <a:gd name="T10" fmla="*/ 11 w 29"/>
                  <a:gd name="T11" fmla="*/ 9 h 31"/>
                  <a:gd name="T12" fmla="*/ 13 w 29"/>
                  <a:gd name="T13" fmla="*/ 9 h 31"/>
                  <a:gd name="T14" fmla="*/ 15 w 29"/>
                  <a:gd name="T15" fmla="*/ 12 h 31"/>
                  <a:gd name="T16" fmla="*/ 18 w 29"/>
                  <a:gd name="T17" fmla="*/ 12 h 31"/>
                  <a:gd name="T18" fmla="*/ 20 w 29"/>
                  <a:gd name="T19" fmla="*/ 14 h 31"/>
                  <a:gd name="T20" fmla="*/ 22 w 29"/>
                  <a:gd name="T21" fmla="*/ 16 h 31"/>
                  <a:gd name="T22" fmla="*/ 24 w 29"/>
                  <a:gd name="T23" fmla="*/ 19 h 31"/>
                  <a:gd name="T24" fmla="*/ 27 w 29"/>
                  <a:gd name="T25" fmla="*/ 19 h 31"/>
                  <a:gd name="T26" fmla="*/ 27 w 29"/>
                  <a:gd name="T27" fmla="*/ 19 h 31"/>
                  <a:gd name="T28" fmla="*/ 27 w 29"/>
                  <a:gd name="T29" fmla="*/ 21 h 31"/>
                  <a:gd name="T30" fmla="*/ 29 w 29"/>
                  <a:gd name="T31" fmla="*/ 23 h 31"/>
                  <a:gd name="T32" fmla="*/ 29 w 29"/>
                  <a:gd name="T33" fmla="*/ 26 h 31"/>
                  <a:gd name="T34" fmla="*/ 27 w 29"/>
                  <a:gd name="T35" fmla="*/ 26 h 31"/>
                  <a:gd name="T36" fmla="*/ 27 w 29"/>
                  <a:gd name="T37" fmla="*/ 28 h 31"/>
                  <a:gd name="T38" fmla="*/ 24 w 29"/>
                  <a:gd name="T39" fmla="*/ 31 h 31"/>
                  <a:gd name="T40" fmla="*/ 22 w 29"/>
                  <a:gd name="T41" fmla="*/ 23 h 31"/>
                  <a:gd name="T42" fmla="*/ 22 w 29"/>
                  <a:gd name="T43" fmla="*/ 19 h 31"/>
                  <a:gd name="T44" fmla="*/ 20 w 29"/>
                  <a:gd name="T45" fmla="*/ 14 h 31"/>
                  <a:gd name="T46" fmla="*/ 18 w 29"/>
                  <a:gd name="T47" fmla="*/ 12 h 31"/>
                  <a:gd name="T48" fmla="*/ 13 w 29"/>
                  <a:gd name="T49" fmla="*/ 12 h 31"/>
                  <a:gd name="T50" fmla="*/ 11 w 29"/>
                  <a:gd name="T51" fmla="*/ 9 h 31"/>
                  <a:gd name="T52" fmla="*/ 9 w 29"/>
                  <a:gd name="T53" fmla="*/ 7 h 31"/>
                  <a:gd name="T54" fmla="*/ 9 w 29"/>
                  <a:gd name="T55" fmla="*/ 7 h 31"/>
                  <a:gd name="T56" fmla="*/ 7 w 29"/>
                  <a:gd name="T57" fmla="*/ 7 h 31"/>
                  <a:gd name="T58" fmla="*/ 4 w 29"/>
                  <a:gd name="T59" fmla="*/ 4 h 31"/>
                  <a:gd name="T60" fmla="*/ 2 w 29"/>
                  <a:gd name="T61" fmla="*/ 2 h 31"/>
                  <a:gd name="T62" fmla="*/ 0 w 29"/>
                  <a:gd name="T63" fmla="*/ 2 h 31"/>
                  <a:gd name="T64" fmla="*/ 0 w 29"/>
                  <a:gd name="T65" fmla="*/ 2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31"/>
                  <a:gd name="T101" fmla="*/ 29 w 29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31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4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9" y="23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4" y="31"/>
                    </a:lnTo>
                    <a:lnTo>
                      <a:pt x="22" y="23"/>
                    </a:lnTo>
                    <a:lnTo>
                      <a:pt x="22" y="19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19" name="Freeform 40"/>
              <p:cNvSpPr>
                <a:spLocks/>
              </p:cNvSpPr>
              <p:nvPr/>
            </p:nvSpPr>
            <p:spPr bwMode="auto">
              <a:xfrm>
                <a:off x="4641" y="2993"/>
                <a:ext cx="51" cy="28"/>
              </a:xfrm>
              <a:custGeom>
                <a:avLst/>
                <a:gdLst>
                  <a:gd name="T0" fmla="*/ 0 w 51"/>
                  <a:gd name="T1" fmla="*/ 19 h 28"/>
                  <a:gd name="T2" fmla="*/ 0 w 51"/>
                  <a:gd name="T3" fmla="*/ 17 h 28"/>
                  <a:gd name="T4" fmla="*/ 2 w 51"/>
                  <a:gd name="T5" fmla="*/ 19 h 28"/>
                  <a:gd name="T6" fmla="*/ 11 w 51"/>
                  <a:gd name="T7" fmla="*/ 19 h 28"/>
                  <a:gd name="T8" fmla="*/ 18 w 51"/>
                  <a:gd name="T9" fmla="*/ 19 h 28"/>
                  <a:gd name="T10" fmla="*/ 20 w 51"/>
                  <a:gd name="T11" fmla="*/ 17 h 28"/>
                  <a:gd name="T12" fmla="*/ 20 w 51"/>
                  <a:gd name="T13" fmla="*/ 17 h 28"/>
                  <a:gd name="T14" fmla="*/ 20 w 51"/>
                  <a:gd name="T15" fmla="*/ 14 h 28"/>
                  <a:gd name="T16" fmla="*/ 20 w 51"/>
                  <a:gd name="T17" fmla="*/ 12 h 28"/>
                  <a:gd name="T18" fmla="*/ 22 w 51"/>
                  <a:gd name="T19" fmla="*/ 12 h 28"/>
                  <a:gd name="T20" fmla="*/ 22 w 51"/>
                  <a:gd name="T21" fmla="*/ 12 h 28"/>
                  <a:gd name="T22" fmla="*/ 22 w 51"/>
                  <a:gd name="T23" fmla="*/ 14 h 28"/>
                  <a:gd name="T24" fmla="*/ 22 w 51"/>
                  <a:gd name="T25" fmla="*/ 17 h 28"/>
                  <a:gd name="T26" fmla="*/ 22 w 51"/>
                  <a:gd name="T27" fmla="*/ 19 h 28"/>
                  <a:gd name="T28" fmla="*/ 24 w 51"/>
                  <a:gd name="T29" fmla="*/ 17 h 28"/>
                  <a:gd name="T30" fmla="*/ 26 w 51"/>
                  <a:gd name="T31" fmla="*/ 17 h 28"/>
                  <a:gd name="T32" fmla="*/ 29 w 51"/>
                  <a:gd name="T33" fmla="*/ 19 h 28"/>
                  <a:gd name="T34" fmla="*/ 29 w 51"/>
                  <a:gd name="T35" fmla="*/ 19 h 28"/>
                  <a:gd name="T36" fmla="*/ 31 w 51"/>
                  <a:gd name="T37" fmla="*/ 17 h 28"/>
                  <a:gd name="T38" fmla="*/ 35 w 51"/>
                  <a:gd name="T39" fmla="*/ 12 h 28"/>
                  <a:gd name="T40" fmla="*/ 38 w 51"/>
                  <a:gd name="T41" fmla="*/ 10 h 28"/>
                  <a:gd name="T42" fmla="*/ 40 w 51"/>
                  <a:gd name="T43" fmla="*/ 12 h 28"/>
                  <a:gd name="T44" fmla="*/ 40 w 51"/>
                  <a:gd name="T45" fmla="*/ 10 h 28"/>
                  <a:gd name="T46" fmla="*/ 42 w 51"/>
                  <a:gd name="T47" fmla="*/ 7 h 28"/>
                  <a:gd name="T48" fmla="*/ 40 w 51"/>
                  <a:gd name="T49" fmla="*/ 5 h 28"/>
                  <a:gd name="T50" fmla="*/ 40 w 51"/>
                  <a:gd name="T51" fmla="*/ 2 h 28"/>
                  <a:gd name="T52" fmla="*/ 40 w 51"/>
                  <a:gd name="T53" fmla="*/ 2 h 28"/>
                  <a:gd name="T54" fmla="*/ 42 w 51"/>
                  <a:gd name="T55" fmla="*/ 0 h 28"/>
                  <a:gd name="T56" fmla="*/ 44 w 51"/>
                  <a:gd name="T57" fmla="*/ 2 h 28"/>
                  <a:gd name="T58" fmla="*/ 44 w 51"/>
                  <a:gd name="T59" fmla="*/ 2 h 28"/>
                  <a:gd name="T60" fmla="*/ 44 w 51"/>
                  <a:gd name="T61" fmla="*/ 2 h 28"/>
                  <a:gd name="T62" fmla="*/ 46 w 51"/>
                  <a:gd name="T63" fmla="*/ 0 h 28"/>
                  <a:gd name="T64" fmla="*/ 49 w 51"/>
                  <a:gd name="T65" fmla="*/ 2 h 28"/>
                  <a:gd name="T66" fmla="*/ 49 w 51"/>
                  <a:gd name="T67" fmla="*/ 5 h 28"/>
                  <a:gd name="T68" fmla="*/ 51 w 51"/>
                  <a:gd name="T69" fmla="*/ 7 h 28"/>
                  <a:gd name="T70" fmla="*/ 49 w 51"/>
                  <a:gd name="T71" fmla="*/ 10 h 28"/>
                  <a:gd name="T72" fmla="*/ 49 w 51"/>
                  <a:gd name="T73" fmla="*/ 12 h 28"/>
                  <a:gd name="T74" fmla="*/ 46 w 51"/>
                  <a:gd name="T75" fmla="*/ 12 h 28"/>
                  <a:gd name="T76" fmla="*/ 46 w 51"/>
                  <a:gd name="T77" fmla="*/ 14 h 28"/>
                  <a:gd name="T78" fmla="*/ 46 w 51"/>
                  <a:gd name="T79" fmla="*/ 17 h 28"/>
                  <a:gd name="T80" fmla="*/ 44 w 51"/>
                  <a:gd name="T81" fmla="*/ 19 h 28"/>
                  <a:gd name="T82" fmla="*/ 44 w 51"/>
                  <a:gd name="T83" fmla="*/ 19 h 28"/>
                  <a:gd name="T84" fmla="*/ 40 w 51"/>
                  <a:gd name="T85" fmla="*/ 19 h 28"/>
                  <a:gd name="T86" fmla="*/ 40 w 51"/>
                  <a:gd name="T87" fmla="*/ 19 h 28"/>
                  <a:gd name="T88" fmla="*/ 40 w 51"/>
                  <a:gd name="T89" fmla="*/ 21 h 28"/>
                  <a:gd name="T90" fmla="*/ 38 w 51"/>
                  <a:gd name="T91" fmla="*/ 24 h 28"/>
                  <a:gd name="T92" fmla="*/ 31 w 51"/>
                  <a:gd name="T93" fmla="*/ 26 h 28"/>
                  <a:gd name="T94" fmla="*/ 29 w 51"/>
                  <a:gd name="T95" fmla="*/ 28 h 28"/>
                  <a:gd name="T96" fmla="*/ 26 w 51"/>
                  <a:gd name="T97" fmla="*/ 28 h 28"/>
                  <a:gd name="T98" fmla="*/ 22 w 51"/>
                  <a:gd name="T99" fmla="*/ 28 h 28"/>
                  <a:gd name="T100" fmla="*/ 20 w 51"/>
                  <a:gd name="T101" fmla="*/ 28 h 28"/>
                  <a:gd name="T102" fmla="*/ 18 w 51"/>
                  <a:gd name="T103" fmla="*/ 28 h 28"/>
                  <a:gd name="T104" fmla="*/ 13 w 51"/>
                  <a:gd name="T105" fmla="*/ 26 h 28"/>
                  <a:gd name="T106" fmla="*/ 13 w 51"/>
                  <a:gd name="T107" fmla="*/ 26 h 28"/>
                  <a:gd name="T108" fmla="*/ 11 w 51"/>
                  <a:gd name="T109" fmla="*/ 26 h 28"/>
                  <a:gd name="T110" fmla="*/ 4 w 51"/>
                  <a:gd name="T111" fmla="*/ 24 h 28"/>
                  <a:gd name="T112" fmla="*/ 2 w 51"/>
                  <a:gd name="T113" fmla="*/ 24 h 28"/>
                  <a:gd name="T114" fmla="*/ 0 w 51"/>
                  <a:gd name="T115" fmla="*/ 21 h 28"/>
                  <a:gd name="T116" fmla="*/ 0 w 51"/>
                  <a:gd name="T117" fmla="*/ 19 h 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"/>
                  <a:gd name="T178" fmla="*/ 0 h 28"/>
                  <a:gd name="T179" fmla="*/ 51 w 51"/>
                  <a:gd name="T180" fmla="*/ 28 h 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" h="28">
                    <a:moveTo>
                      <a:pt x="0" y="19"/>
                    </a:moveTo>
                    <a:lnTo>
                      <a:pt x="0" y="17"/>
                    </a:lnTo>
                    <a:lnTo>
                      <a:pt x="2" y="19"/>
                    </a:lnTo>
                    <a:lnTo>
                      <a:pt x="11" y="19"/>
                    </a:lnTo>
                    <a:lnTo>
                      <a:pt x="18" y="19"/>
                    </a:lnTo>
                    <a:lnTo>
                      <a:pt x="20" y="17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9" y="19"/>
                    </a:lnTo>
                    <a:lnTo>
                      <a:pt x="31" y="17"/>
                    </a:lnTo>
                    <a:lnTo>
                      <a:pt x="35" y="12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7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9" y="2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6" y="17"/>
                    </a:lnTo>
                    <a:lnTo>
                      <a:pt x="44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38" y="24"/>
                    </a:lnTo>
                    <a:lnTo>
                      <a:pt x="31" y="26"/>
                    </a:lnTo>
                    <a:lnTo>
                      <a:pt x="29" y="28"/>
                    </a:lnTo>
                    <a:lnTo>
                      <a:pt x="26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0" name="Freeform 41"/>
              <p:cNvSpPr>
                <a:spLocks/>
              </p:cNvSpPr>
              <p:nvPr/>
            </p:nvSpPr>
            <p:spPr bwMode="auto">
              <a:xfrm>
                <a:off x="4996" y="3171"/>
                <a:ext cx="18" cy="12"/>
              </a:xfrm>
              <a:custGeom>
                <a:avLst/>
                <a:gdLst>
                  <a:gd name="T0" fmla="*/ 9 w 18"/>
                  <a:gd name="T1" fmla="*/ 0 h 12"/>
                  <a:gd name="T2" fmla="*/ 11 w 18"/>
                  <a:gd name="T3" fmla="*/ 0 h 12"/>
                  <a:gd name="T4" fmla="*/ 11 w 18"/>
                  <a:gd name="T5" fmla="*/ 0 h 12"/>
                  <a:gd name="T6" fmla="*/ 14 w 18"/>
                  <a:gd name="T7" fmla="*/ 0 h 12"/>
                  <a:gd name="T8" fmla="*/ 14 w 18"/>
                  <a:gd name="T9" fmla="*/ 2 h 12"/>
                  <a:gd name="T10" fmla="*/ 16 w 18"/>
                  <a:gd name="T11" fmla="*/ 2 h 12"/>
                  <a:gd name="T12" fmla="*/ 16 w 18"/>
                  <a:gd name="T13" fmla="*/ 2 h 12"/>
                  <a:gd name="T14" fmla="*/ 16 w 18"/>
                  <a:gd name="T15" fmla="*/ 5 h 12"/>
                  <a:gd name="T16" fmla="*/ 18 w 18"/>
                  <a:gd name="T17" fmla="*/ 9 h 12"/>
                  <a:gd name="T18" fmla="*/ 18 w 18"/>
                  <a:gd name="T19" fmla="*/ 9 h 12"/>
                  <a:gd name="T20" fmla="*/ 14 w 18"/>
                  <a:gd name="T21" fmla="*/ 12 h 12"/>
                  <a:gd name="T22" fmla="*/ 14 w 18"/>
                  <a:gd name="T23" fmla="*/ 12 h 12"/>
                  <a:gd name="T24" fmla="*/ 9 w 18"/>
                  <a:gd name="T25" fmla="*/ 12 h 12"/>
                  <a:gd name="T26" fmla="*/ 7 w 18"/>
                  <a:gd name="T27" fmla="*/ 12 h 12"/>
                  <a:gd name="T28" fmla="*/ 7 w 18"/>
                  <a:gd name="T29" fmla="*/ 12 h 12"/>
                  <a:gd name="T30" fmla="*/ 2 w 18"/>
                  <a:gd name="T31" fmla="*/ 9 h 12"/>
                  <a:gd name="T32" fmla="*/ 2 w 18"/>
                  <a:gd name="T33" fmla="*/ 9 h 12"/>
                  <a:gd name="T34" fmla="*/ 0 w 18"/>
                  <a:gd name="T35" fmla="*/ 7 h 12"/>
                  <a:gd name="T36" fmla="*/ 2 w 18"/>
                  <a:gd name="T37" fmla="*/ 5 h 12"/>
                  <a:gd name="T38" fmla="*/ 5 w 18"/>
                  <a:gd name="T39" fmla="*/ 2 h 12"/>
                  <a:gd name="T40" fmla="*/ 7 w 18"/>
                  <a:gd name="T41" fmla="*/ 0 h 12"/>
                  <a:gd name="T42" fmla="*/ 9 w 18"/>
                  <a:gd name="T43" fmla="*/ 2 h 12"/>
                  <a:gd name="T44" fmla="*/ 9 w 18"/>
                  <a:gd name="T45" fmla="*/ 0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12"/>
                  <a:gd name="T71" fmla="*/ 18 w 18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12">
                    <a:moveTo>
                      <a:pt x="9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8" y="9"/>
                    </a:lnTo>
                    <a:lnTo>
                      <a:pt x="14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1" name="Freeform 42"/>
              <p:cNvSpPr>
                <a:spLocks/>
              </p:cNvSpPr>
              <p:nvPr/>
            </p:nvSpPr>
            <p:spPr bwMode="auto">
              <a:xfrm>
                <a:off x="5012" y="3154"/>
                <a:ext cx="20" cy="12"/>
              </a:xfrm>
              <a:custGeom>
                <a:avLst/>
                <a:gdLst>
                  <a:gd name="T0" fmla="*/ 4 w 20"/>
                  <a:gd name="T1" fmla="*/ 5 h 12"/>
                  <a:gd name="T2" fmla="*/ 6 w 20"/>
                  <a:gd name="T3" fmla="*/ 5 h 12"/>
                  <a:gd name="T4" fmla="*/ 6 w 20"/>
                  <a:gd name="T5" fmla="*/ 5 h 12"/>
                  <a:gd name="T6" fmla="*/ 13 w 20"/>
                  <a:gd name="T7" fmla="*/ 3 h 12"/>
                  <a:gd name="T8" fmla="*/ 15 w 20"/>
                  <a:gd name="T9" fmla="*/ 0 h 12"/>
                  <a:gd name="T10" fmla="*/ 20 w 20"/>
                  <a:gd name="T11" fmla="*/ 0 h 12"/>
                  <a:gd name="T12" fmla="*/ 18 w 20"/>
                  <a:gd name="T13" fmla="*/ 3 h 12"/>
                  <a:gd name="T14" fmla="*/ 15 w 20"/>
                  <a:gd name="T15" fmla="*/ 5 h 12"/>
                  <a:gd name="T16" fmla="*/ 13 w 20"/>
                  <a:gd name="T17" fmla="*/ 7 h 12"/>
                  <a:gd name="T18" fmla="*/ 18 w 20"/>
                  <a:gd name="T19" fmla="*/ 5 h 12"/>
                  <a:gd name="T20" fmla="*/ 18 w 20"/>
                  <a:gd name="T21" fmla="*/ 7 h 12"/>
                  <a:gd name="T22" fmla="*/ 18 w 20"/>
                  <a:gd name="T23" fmla="*/ 10 h 12"/>
                  <a:gd name="T24" fmla="*/ 15 w 20"/>
                  <a:gd name="T25" fmla="*/ 10 h 12"/>
                  <a:gd name="T26" fmla="*/ 11 w 20"/>
                  <a:gd name="T27" fmla="*/ 10 h 12"/>
                  <a:gd name="T28" fmla="*/ 11 w 20"/>
                  <a:gd name="T29" fmla="*/ 7 h 12"/>
                  <a:gd name="T30" fmla="*/ 9 w 20"/>
                  <a:gd name="T31" fmla="*/ 7 h 12"/>
                  <a:gd name="T32" fmla="*/ 9 w 20"/>
                  <a:gd name="T33" fmla="*/ 10 h 12"/>
                  <a:gd name="T34" fmla="*/ 6 w 20"/>
                  <a:gd name="T35" fmla="*/ 10 h 12"/>
                  <a:gd name="T36" fmla="*/ 6 w 20"/>
                  <a:gd name="T37" fmla="*/ 12 h 12"/>
                  <a:gd name="T38" fmla="*/ 4 w 20"/>
                  <a:gd name="T39" fmla="*/ 10 h 12"/>
                  <a:gd name="T40" fmla="*/ 4 w 20"/>
                  <a:gd name="T41" fmla="*/ 12 h 12"/>
                  <a:gd name="T42" fmla="*/ 2 w 20"/>
                  <a:gd name="T43" fmla="*/ 10 h 12"/>
                  <a:gd name="T44" fmla="*/ 2 w 20"/>
                  <a:gd name="T45" fmla="*/ 10 h 12"/>
                  <a:gd name="T46" fmla="*/ 0 w 20"/>
                  <a:gd name="T47" fmla="*/ 10 h 12"/>
                  <a:gd name="T48" fmla="*/ 0 w 20"/>
                  <a:gd name="T49" fmla="*/ 7 h 12"/>
                  <a:gd name="T50" fmla="*/ 2 w 20"/>
                  <a:gd name="T51" fmla="*/ 7 h 12"/>
                  <a:gd name="T52" fmla="*/ 4 w 20"/>
                  <a:gd name="T53" fmla="*/ 5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"/>
                  <a:gd name="T82" fmla="*/ 0 h 12"/>
                  <a:gd name="T83" fmla="*/ 20 w 20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" h="12">
                    <a:moveTo>
                      <a:pt x="4" y="5"/>
                    </a:moveTo>
                    <a:lnTo>
                      <a:pt x="6" y="5"/>
                    </a:lnTo>
                    <a:lnTo>
                      <a:pt x="13" y="3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18" y="3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0"/>
                    </a:lnTo>
                    <a:lnTo>
                      <a:pt x="11" y="1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2" name="Freeform 43"/>
              <p:cNvSpPr>
                <a:spLocks/>
              </p:cNvSpPr>
              <p:nvPr/>
            </p:nvSpPr>
            <p:spPr bwMode="auto">
              <a:xfrm>
                <a:off x="4550" y="2972"/>
                <a:ext cx="122" cy="109"/>
              </a:xfrm>
              <a:custGeom>
                <a:avLst/>
                <a:gdLst>
                  <a:gd name="T0" fmla="*/ 0 w 122"/>
                  <a:gd name="T1" fmla="*/ 33 h 109"/>
                  <a:gd name="T2" fmla="*/ 0 w 122"/>
                  <a:gd name="T3" fmla="*/ 57 h 109"/>
                  <a:gd name="T4" fmla="*/ 2 w 122"/>
                  <a:gd name="T5" fmla="*/ 85 h 109"/>
                  <a:gd name="T6" fmla="*/ 6 w 122"/>
                  <a:gd name="T7" fmla="*/ 87 h 109"/>
                  <a:gd name="T8" fmla="*/ 11 w 122"/>
                  <a:gd name="T9" fmla="*/ 87 h 109"/>
                  <a:gd name="T10" fmla="*/ 20 w 122"/>
                  <a:gd name="T11" fmla="*/ 90 h 109"/>
                  <a:gd name="T12" fmla="*/ 26 w 122"/>
                  <a:gd name="T13" fmla="*/ 85 h 109"/>
                  <a:gd name="T14" fmla="*/ 26 w 122"/>
                  <a:gd name="T15" fmla="*/ 78 h 109"/>
                  <a:gd name="T16" fmla="*/ 31 w 122"/>
                  <a:gd name="T17" fmla="*/ 76 h 109"/>
                  <a:gd name="T18" fmla="*/ 33 w 122"/>
                  <a:gd name="T19" fmla="*/ 73 h 109"/>
                  <a:gd name="T20" fmla="*/ 33 w 122"/>
                  <a:gd name="T21" fmla="*/ 66 h 109"/>
                  <a:gd name="T22" fmla="*/ 40 w 122"/>
                  <a:gd name="T23" fmla="*/ 68 h 109"/>
                  <a:gd name="T24" fmla="*/ 44 w 122"/>
                  <a:gd name="T25" fmla="*/ 66 h 109"/>
                  <a:gd name="T26" fmla="*/ 46 w 122"/>
                  <a:gd name="T27" fmla="*/ 68 h 109"/>
                  <a:gd name="T28" fmla="*/ 51 w 122"/>
                  <a:gd name="T29" fmla="*/ 71 h 109"/>
                  <a:gd name="T30" fmla="*/ 57 w 122"/>
                  <a:gd name="T31" fmla="*/ 71 h 109"/>
                  <a:gd name="T32" fmla="*/ 64 w 122"/>
                  <a:gd name="T33" fmla="*/ 78 h 109"/>
                  <a:gd name="T34" fmla="*/ 73 w 122"/>
                  <a:gd name="T35" fmla="*/ 87 h 109"/>
                  <a:gd name="T36" fmla="*/ 75 w 122"/>
                  <a:gd name="T37" fmla="*/ 90 h 109"/>
                  <a:gd name="T38" fmla="*/ 80 w 122"/>
                  <a:gd name="T39" fmla="*/ 95 h 109"/>
                  <a:gd name="T40" fmla="*/ 86 w 122"/>
                  <a:gd name="T41" fmla="*/ 102 h 109"/>
                  <a:gd name="T42" fmla="*/ 95 w 122"/>
                  <a:gd name="T43" fmla="*/ 102 h 109"/>
                  <a:gd name="T44" fmla="*/ 111 w 122"/>
                  <a:gd name="T45" fmla="*/ 106 h 109"/>
                  <a:gd name="T46" fmla="*/ 117 w 122"/>
                  <a:gd name="T47" fmla="*/ 106 h 109"/>
                  <a:gd name="T48" fmla="*/ 115 w 122"/>
                  <a:gd name="T49" fmla="*/ 104 h 109"/>
                  <a:gd name="T50" fmla="*/ 122 w 122"/>
                  <a:gd name="T51" fmla="*/ 104 h 109"/>
                  <a:gd name="T52" fmla="*/ 113 w 122"/>
                  <a:gd name="T53" fmla="*/ 99 h 109"/>
                  <a:gd name="T54" fmla="*/ 111 w 122"/>
                  <a:gd name="T55" fmla="*/ 95 h 109"/>
                  <a:gd name="T56" fmla="*/ 104 w 122"/>
                  <a:gd name="T57" fmla="*/ 92 h 109"/>
                  <a:gd name="T58" fmla="*/ 102 w 122"/>
                  <a:gd name="T59" fmla="*/ 87 h 109"/>
                  <a:gd name="T60" fmla="*/ 93 w 122"/>
                  <a:gd name="T61" fmla="*/ 85 h 109"/>
                  <a:gd name="T62" fmla="*/ 89 w 122"/>
                  <a:gd name="T63" fmla="*/ 78 h 109"/>
                  <a:gd name="T64" fmla="*/ 89 w 122"/>
                  <a:gd name="T65" fmla="*/ 73 h 109"/>
                  <a:gd name="T66" fmla="*/ 82 w 122"/>
                  <a:gd name="T67" fmla="*/ 68 h 109"/>
                  <a:gd name="T68" fmla="*/ 75 w 122"/>
                  <a:gd name="T69" fmla="*/ 61 h 109"/>
                  <a:gd name="T70" fmla="*/ 75 w 122"/>
                  <a:gd name="T71" fmla="*/ 57 h 109"/>
                  <a:gd name="T72" fmla="*/ 82 w 122"/>
                  <a:gd name="T73" fmla="*/ 54 h 109"/>
                  <a:gd name="T74" fmla="*/ 84 w 122"/>
                  <a:gd name="T75" fmla="*/ 49 h 109"/>
                  <a:gd name="T76" fmla="*/ 77 w 122"/>
                  <a:gd name="T77" fmla="*/ 45 h 109"/>
                  <a:gd name="T78" fmla="*/ 66 w 122"/>
                  <a:gd name="T79" fmla="*/ 40 h 109"/>
                  <a:gd name="T80" fmla="*/ 60 w 122"/>
                  <a:gd name="T81" fmla="*/ 33 h 109"/>
                  <a:gd name="T82" fmla="*/ 53 w 122"/>
                  <a:gd name="T83" fmla="*/ 26 h 109"/>
                  <a:gd name="T84" fmla="*/ 42 w 122"/>
                  <a:gd name="T85" fmla="*/ 16 h 109"/>
                  <a:gd name="T86" fmla="*/ 37 w 122"/>
                  <a:gd name="T87" fmla="*/ 14 h 109"/>
                  <a:gd name="T88" fmla="*/ 20 w 122"/>
                  <a:gd name="T89" fmla="*/ 9 h 109"/>
                  <a:gd name="T90" fmla="*/ 9 w 122"/>
                  <a:gd name="T91" fmla="*/ 4 h 109"/>
                  <a:gd name="T92" fmla="*/ 0 w 122"/>
                  <a:gd name="T93" fmla="*/ 0 h 1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2"/>
                  <a:gd name="T142" fmla="*/ 0 h 109"/>
                  <a:gd name="T143" fmla="*/ 122 w 122"/>
                  <a:gd name="T144" fmla="*/ 109 h 10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2" h="109">
                    <a:moveTo>
                      <a:pt x="0" y="0"/>
                    </a:moveTo>
                    <a:lnTo>
                      <a:pt x="0" y="2"/>
                    </a:lnTo>
                    <a:lnTo>
                      <a:pt x="0" y="33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71"/>
                    </a:lnTo>
                    <a:lnTo>
                      <a:pt x="2" y="85"/>
                    </a:lnTo>
                    <a:lnTo>
                      <a:pt x="2" y="87"/>
                    </a:lnTo>
                    <a:lnTo>
                      <a:pt x="4" y="87"/>
                    </a:lnTo>
                    <a:lnTo>
                      <a:pt x="6" y="87"/>
                    </a:lnTo>
                    <a:lnTo>
                      <a:pt x="9" y="87"/>
                    </a:lnTo>
                    <a:lnTo>
                      <a:pt x="9" y="90"/>
                    </a:lnTo>
                    <a:lnTo>
                      <a:pt x="11" y="87"/>
                    </a:lnTo>
                    <a:lnTo>
                      <a:pt x="15" y="87"/>
                    </a:lnTo>
                    <a:lnTo>
                      <a:pt x="17" y="87"/>
                    </a:lnTo>
                    <a:lnTo>
                      <a:pt x="20" y="90"/>
                    </a:lnTo>
                    <a:lnTo>
                      <a:pt x="22" y="90"/>
                    </a:lnTo>
                    <a:lnTo>
                      <a:pt x="24" y="87"/>
                    </a:lnTo>
                    <a:lnTo>
                      <a:pt x="26" y="85"/>
                    </a:lnTo>
                    <a:lnTo>
                      <a:pt x="29" y="85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8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29" y="73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5" y="71"/>
                    </a:lnTo>
                    <a:lnTo>
                      <a:pt x="33" y="66"/>
                    </a:lnTo>
                    <a:lnTo>
                      <a:pt x="35" y="68"/>
                    </a:lnTo>
                    <a:lnTo>
                      <a:pt x="37" y="68"/>
                    </a:lnTo>
                    <a:lnTo>
                      <a:pt x="40" y="68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9" y="68"/>
                    </a:lnTo>
                    <a:lnTo>
                      <a:pt x="51" y="71"/>
                    </a:lnTo>
                    <a:lnTo>
                      <a:pt x="53" y="71"/>
                    </a:lnTo>
                    <a:lnTo>
                      <a:pt x="55" y="71"/>
                    </a:lnTo>
                    <a:lnTo>
                      <a:pt x="57" y="71"/>
                    </a:lnTo>
                    <a:lnTo>
                      <a:pt x="62" y="73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73" y="87"/>
                    </a:lnTo>
                    <a:lnTo>
                      <a:pt x="73" y="90"/>
                    </a:lnTo>
                    <a:lnTo>
                      <a:pt x="75" y="90"/>
                    </a:lnTo>
                    <a:lnTo>
                      <a:pt x="77" y="92"/>
                    </a:lnTo>
                    <a:lnTo>
                      <a:pt x="80" y="95"/>
                    </a:lnTo>
                    <a:lnTo>
                      <a:pt x="84" y="99"/>
                    </a:lnTo>
                    <a:lnTo>
                      <a:pt x="86" y="102"/>
                    </a:lnTo>
                    <a:lnTo>
                      <a:pt x="89" y="102"/>
                    </a:lnTo>
                    <a:lnTo>
                      <a:pt x="91" y="102"/>
                    </a:lnTo>
                    <a:lnTo>
                      <a:pt x="95" y="102"/>
                    </a:lnTo>
                    <a:lnTo>
                      <a:pt x="100" y="102"/>
                    </a:lnTo>
                    <a:lnTo>
                      <a:pt x="111" y="104"/>
                    </a:lnTo>
                    <a:lnTo>
                      <a:pt x="111" y="106"/>
                    </a:lnTo>
                    <a:lnTo>
                      <a:pt x="115" y="109"/>
                    </a:lnTo>
                    <a:lnTo>
                      <a:pt x="117" y="106"/>
                    </a:lnTo>
                    <a:lnTo>
                      <a:pt x="120" y="106"/>
                    </a:lnTo>
                    <a:lnTo>
                      <a:pt x="117" y="104"/>
                    </a:lnTo>
                    <a:lnTo>
                      <a:pt x="115" y="104"/>
                    </a:lnTo>
                    <a:lnTo>
                      <a:pt x="117" y="104"/>
                    </a:lnTo>
                    <a:lnTo>
                      <a:pt x="120" y="104"/>
                    </a:lnTo>
                    <a:lnTo>
                      <a:pt x="122" y="104"/>
                    </a:lnTo>
                    <a:lnTo>
                      <a:pt x="122" y="102"/>
                    </a:lnTo>
                    <a:lnTo>
                      <a:pt x="115" y="102"/>
                    </a:lnTo>
                    <a:lnTo>
                      <a:pt x="113" y="99"/>
                    </a:lnTo>
                    <a:lnTo>
                      <a:pt x="109" y="97"/>
                    </a:lnTo>
                    <a:lnTo>
                      <a:pt x="111" y="97"/>
                    </a:lnTo>
                    <a:lnTo>
                      <a:pt x="111" y="95"/>
                    </a:lnTo>
                    <a:lnTo>
                      <a:pt x="109" y="95"/>
                    </a:lnTo>
                    <a:lnTo>
                      <a:pt x="106" y="92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102" y="90"/>
                    </a:lnTo>
                    <a:lnTo>
                      <a:pt x="102" y="87"/>
                    </a:lnTo>
                    <a:lnTo>
                      <a:pt x="102" y="85"/>
                    </a:lnTo>
                    <a:lnTo>
                      <a:pt x="95" y="87"/>
                    </a:lnTo>
                    <a:lnTo>
                      <a:pt x="93" y="85"/>
                    </a:lnTo>
                    <a:lnTo>
                      <a:pt x="93" y="83"/>
                    </a:lnTo>
                    <a:lnTo>
                      <a:pt x="91" y="80"/>
                    </a:lnTo>
                    <a:lnTo>
                      <a:pt x="89" y="78"/>
                    </a:lnTo>
                    <a:lnTo>
                      <a:pt x="89" y="76"/>
                    </a:lnTo>
                    <a:lnTo>
                      <a:pt x="89" y="73"/>
                    </a:lnTo>
                    <a:lnTo>
                      <a:pt x="86" y="73"/>
                    </a:lnTo>
                    <a:lnTo>
                      <a:pt x="86" y="71"/>
                    </a:lnTo>
                    <a:lnTo>
                      <a:pt x="82" y="68"/>
                    </a:lnTo>
                    <a:lnTo>
                      <a:pt x="80" y="66"/>
                    </a:lnTo>
                    <a:lnTo>
                      <a:pt x="77" y="66"/>
                    </a:lnTo>
                    <a:lnTo>
                      <a:pt x="75" y="61"/>
                    </a:lnTo>
                    <a:lnTo>
                      <a:pt x="75" y="59"/>
                    </a:lnTo>
                    <a:lnTo>
                      <a:pt x="75" y="57"/>
                    </a:lnTo>
                    <a:lnTo>
                      <a:pt x="77" y="57"/>
                    </a:lnTo>
                    <a:lnTo>
                      <a:pt x="82" y="57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2"/>
                    </a:lnTo>
                    <a:lnTo>
                      <a:pt x="84" y="49"/>
                    </a:lnTo>
                    <a:lnTo>
                      <a:pt x="82" y="47"/>
                    </a:lnTo>
                    <a:lnTo>
                      <a:pt x="80" y="45"/>
                    </a:lnTo>
                    <a:lnTo>
                      <a:pt x="77" y="45"/>
                    </a:lnTo>
                    <a:lnTo>
                      <a:pt x="73" y="45"/>
                    </a:lnTo>
                    <a:lnTo>
                      <a:pt x="71" y="42"/>
                    </a:lnTo>
                    <a:lnTo>
                      <a:pt x="66" y="40"/>
                    </a:lnTo>
                    <a:lnTo>
                      <a:pt x="60" y="40"/>
                    </a:lnTo>
                    <a:lnTo>
                      <a:pt x="60" y="38"/>
                    </a:lnTo>
                    <a:lnTo>
                      <a:pt x="60" y="33"/>
                    </a:lnTo>
                    <a:lnTo>
                      <a:pt x="57" y="31"/>
                    </a:lnTo>
                    <a:lnTo>
                      <a:pt x="55" y="28"/>
                    </a:lnTo>
                    <a:lnTo>
                      <a:pt x="53" y="26"/>
                    </a:lnTo>
                    <a:lnTo>
                      <a:pt x="51" y="23"/>
                    </a:lnTo>
                    <a:lnTo>
                      <a:pt x="44" y="21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37" y="14"/>
                    </a:lnTo>
                    <a:lnTo>
                      <a:pt x="26" y="12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7" y="9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3" name="Freeform 44"/>
              <p:cNvSpPr>
                <a:spLocks/>
              </p:cNvSpPr>
              <p:nvPr/>
            </p:nvSpPr>
            <p:spPr bwMode="auto">
              <a:xfrm>
                <a:off x="4865" y="3135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w 7"/>
                  <a:gd name="T7" fmla="*/ 3 h 12"/>
                  <a:gd name="T8" fmla="*/ 0 w 7"/>
                  <a:gd name="T9" fmla="*/ 3 h 12"/>
                  <a:gd name="T10" fmla="*/ 2 w 7"/>
                  <a:gd name="T11" fmla="*/ 5 h 12"/>
                  <a:gd name="T12" fmla="*/ 2 w 7"/>
                  <a:gd name="T13" fmla="*/ 7 h 12"/>
                  <a:gd name="T14" fmla="*/ 2 w 7"/>
                  <a:gd name="T15" fmla="*/ 5 h 12"/>
                  <a:gd name="T16" fmla="*/ 5 w 7"/>
                  <a:gd name="T17" fmla="*/ 3 h 12"/>
                  <a:gd name="T18" fmla="*/ 5 w 7"/>
                  <a:gd name="T19" fmla="*/ 3 h 12"/>
                  <a:gd name="T20" fmla="*/ 5 w 7"/>
                  <a:gd name="T21" fmla="*/ 3 h 12"/>
                  <a:gd name="T22" fmla="*/ 5 w 7"/>
                  <a:gd name="T23" fmla="*/ 5 h 12"/>
                  <a:gd name="T24" fmla="*/ 7 w 7"/>
                  <a:gd name="T25" fmla="*/ 5 h 12"/>
                  <a:gd name="T26" fmla="*/ 7 w 7"/>
                  <a:gd name="T27" fmla="*/ 7 h 12"/>
                  <a:gd name="T28" fmla="*/ 7 w 7"/>
                  <a:gd name="T29" fmla="*/ 10 h 12"/>
                  <a:gd name="T30" fmla="*/ 7 w 7"/>
                  <a:gd name="T31" fmla="*/ 10 h 12"/>
                  <a:gd name="T32" fmla="*/ 5 w 7"/>
                  <a:gd name="T33" fmla="*/ 10 h 12"/>
                  <a:gd name="T34" fmla="*/ 2 w 7"/>
                  <a:gd name="T35" fmla="*/ 12 h 12"/>
                  <a:gd name="T36" fmla="*/ 2 w 7"/>
                  <a:gd name="T37" fmla="*/ 12 h 12"/>
                  <a:gd name="T38" fmla="*/ 0 w 7"/>
                  <a:gd name="T39" fmla="*/ 7 h 12"/>
                  <a:gd name="T40" fmla="*/ 0 w 7"/>
                  <a:gd name="T41" fmla="*/ 5 h 12"/>
                  <a:gd name="T42" fmla="*/ 0 w 7"/>
                  <a:gd name="T43" fmla="*/ 0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12"/>
                  <a:gd name="T68" fmla="*/ 7 w 7"/>
                  <a:gd name="T69" fmla="*/ 12 h 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4" name="Freeform 45"/>
              <p:cNvSpPr>
                <a:spLocks/>
              </p:cNvSpPr>
              <p:nvPr/>
            </p:nvSpPr>
            <p:spPr bwMode="auto">
              <a:xfrm>
                <a:off x="4881" y="3152"/>
                <a:ext cx="4" cy="5"/>
              </a:xfrm>
              <a:custGeom>
                <a:avLst/>
                <a:gdLst>
                  <a:gd name="T0" fmla="*/ 2 w 4"/>
                  <a:gd name="T1" fmla="*/ 2 h 5"/>
                  <a:gd name="T2" fmla="*/ 4 w 4"/>
                  <a:gd name="T3" fmla="*/ 0 h 5"/>
                  <a:gd name="T4" fmla="*/ 4 w 4"/>
                  <a:gd name="T5" fmla="*/ 2 h 5"/>
                  <a:gd name="T6" fmla="*/ 4 w 4"/>
                  <a:gd name="T7" fmla="*/ 5 h 5"/>
                  <a:gd name="T8" fmla="*/ 2 w 4"/>
                  <a:gd name="T9" fmla="*/ 5 h 5"/>
                  <a:gd name="T10" fmla="*/ 2 w 4"/>
                  <a:gd name="T11" fmla="*/ 5 h 5"/>
                  <a:gd name="T12" fmla="*/ 0 w 4"/>
                  <a:gd name="T13" fmla="*/ 2 h 5"/>
                  <a:gd name="T14" fmla="*/ 0 w 4"/>
                  <a:gd name="T15" fmla="*/ 2 h 5"/>
                  <a:gd name="T16" fmla="*/ 2 w 4"/>
                  <a:gd name="T17" fmla="*/ 2 h 5"/>
                  <a:gd name="T18" fmla="*/ 2 w 4"/>
                  <a:gd name="T19" fmla="*/ 2 h 5"/>
                  <a:gd name="T20" fmla="*/ 2 w 4"/>
                  <a:gd name="T21" fmla="*/ 2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2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5" name="Freeform 46"/>
              <p:cNvSpPr>
                <a:spLocks/>
              </p:cNvSpPr>
              <p:nvPr/>
            </p:nvSpPr>
            <p:spPr bwMode="auto">
              <a:xfrm>
                <a:off x="4832" y="3211"/>
                <a:ext cx="38" cy="31"/>
              </a:xfrm>
              <a:custGeom>
                <a:avLst/>
                <a:gdLst>
                  <a:gd name="T0" fmla="*/ 13 w 38"/>
                  <a:gd name="T1" fmla="*/ 17 h 31"/>
                  <a:gd name="T2" fmla="*/ 9 w 38"/>
                  <a:gd name="T3" fmla="*/ 14 h 31"/>
                  <a:gd name="T4" fmla="*/ 7 w 38"/>
                  <a:gd name="T5" fmla="*/ 10 h 31"/>
                  <a:gd name="T6" fmla="*/ 7 w 38"/>
                  <a:gd name="T7" fmla="*/ 10 h 31"/>
                  <a:gd name="T8" fmla="*/ 4 w 38"/>
                  <a:gd name="T9" fmla="*/ 5 h 31"/>
                  <a:gd name="T10" fmla="*/ 2 w 38"/>
                  <a:gd name="T11" fmla="*/ 5 h 31"/>
                  <a:gd name="T12" fmla="*/ 2 w 38"/>
                  <a:gd name="T13" fmla="*/ 3 h 31"/>
                  <a:gd name="T14" fmla="*/ 0 w 38"/>
                  <a:gd name="T15" fmla="*/ 0 h 31"/>
                  <a:gd name="T16" fmla="*/ 2 w 38"/>
                  <a:gd name="T17" fmla="*/ 0 h 31"/>
                  <a:gd name="T18" fmla="*/ 4 w 38"/>
                  <a:gd name="T19" fmla="*/ 0 h 31"/>
                  <a:gd name="T20" fmla="*/ 4 w 38"/>
                  <a:gd name="T21" fmla="*/ 0 h 31"/>
                  <a:gd name="T22" fmla="*/ 9 w 38"/>
                  <a:gd name="T23" fmla="*/ 3 h 31"/>
                  <a:gd name="T24" fmla="*/ 9 w 38"/>
                  <a:gd name="T25" fmla="*/ 3 h 31"/>
                  <a:gd name="T26" fmla="*/ 11 w 38"/>
                  <a:gd name="T27" fmla="*/ 5 h 31"/>
                  <a:gd name="T28" fmla="*/ 11 w 38"/>
                  <a:gd name="T29" fmla="*/ 5 h 31"/>
                  <a:gd name="T30" fmla="*/ 13 w 38"/>
                  <a:gd name="T31" fmla="*/ 7 h 31"/>
                  <a:gd name="T32" fmla="*/ 13 w 38"/>
                  <a:gd name="T33" fmla="*/ 7 h 31"/>
                  <a:gd name="T34" fmla="*/ 15 w 38"/>
                  <a:gd name="T35" fmla="*/ 10 h 31"/>
                  <a:gd name="T36" fmla="*/ 18 w 38"/>
                  <a:gd name="T37" fmla="*/ 12 h 31"/>
                  <a:gd name="T38" fmla="*/ 18 w 38"/>
                  <a:gd name="T39" fmla="*/ 14 h 31"/>
                  <a:gd name="T40" fmla="*/ 18 w 38"/>
                  <a:gd name="T41" fmla="*/ 14 h 31"/>
                  <a:gd name="T42" fmla="*/ 20 w 38"/>
                  <a:gd name="T43" fmla="*/ 14 h 31"/>
                  <a:gd name="T44" fmla="*/ 20 w 38"/>
                  <a:gd name="T45" fmla="*/ 17 h 31"/>
                  <a:gd name="T46" fmla="*/ 22 w 38"/>
                  <a:gd name="T47" fmla="*/ 17 h 31"/>
                  <a:gd name="T48" fmla="*/ 22 w 38"/>
                  <a:gd name="T49" fmla="*/ 17 h 31"/>
                  <a:gd name="T50" fmla="*/ 24 w 38"/>
                  <a:gd name="T51" fmla="*/ 19 h 31"/>
                  <a:gd name="T52" fmla="*/ 27 w 38"/>
                  <a:gd name="T53" fmla="*/ 19 h 31"/>
                  <a:gd name="T54" fmla="*/ 29 w 38"/>
                  <a:gd name="T55" fmla="*/ 22 h 31"/>
                  <a:gd name="T56" fmla="*/ 33 w 38"/>
                  <a:gd name="T57" fmla="*/ 24 h 31"/>
                  <a:gd name="T58" fmla="*/ 33 w 38"/>
                  <a:gd name="T59" fmla="*/ 26 h 31"/>
                  <a:gd name="T60" fmla="*/ 35 w 38"/>
                  <a:gd name="T61" fmla="*/ 26 h 31"/>
                  <a:gd name="T62" fmla="*/ 38 w 38"/>
                  <a:gd name="T63" fmla="*/ 26 h 31"/>
                  <a:gd name="T64" fmla="*/ 38 w 38"/>
                  <a:gd name="T65" fmla="*/ 29 h 31"/>
                  <a:gd name="T66" fmla="*/ 38 w 38"/>
                  <a:gd name="T67" fmla="*/ 31 h 31"/>
                  <a:gd name="T68" fmla="*/ 35 w 38"/>
                  <a:gd name="T69" fmla="*/ 31 h 31"/>
                  <a:gd name="T70" fmla="*/ 35 w 38"/>
                  <a:gd name="T71" fmla="*/ 31 h 31"/>
                  <a:gd name="T72" fmla="*/ 35 w 38"/>
                  <a:gd name="T73" fmla="*/ 31 h 31"/>
                  <a:gd name="T74" fmla="*/ 35 w 38"/>
                  <a:gd name="T75" fmla="*/ 31 h 31"/>
                  <a:gd name="T76" fmla="*/ 33 w 38"/>
                  <a:gd name="T77" fmla="*/ 29 h 31"/>
                  <a:gd name="T78" fmla="*/ 33 w 38"/>
                  <a:gd name="T79" fmla="*/ 29 h 31"/>
                  <a:gd name="T80" fmla="*/ 31 w 38"/>
                  <a:gd name="T81" fmla="*/ 29 h 31"/>
                  <a:gd name="T82" fmla="*/ 29 w 38"/>
                  <a:gd name="T83" fmla="*/ 29 h 31"/>
                  <a:gd name="T84" fmla="*/ 27 w 38"/>
                  <a:gd name="T85" fmla="*/ 29 h 31"/>
                  <a:gd name="T86" fmla="*/ 27 w 38"/>
                  <a:gd name="T87" fmla="*/ 26 h 31"/>
                  <a:gd name="T88" fmla="*/ 27 w 38"/>
                  <a:gd name="T89" fmla="*/ 26 h 31"/>
                  <a:gd name="T90" fmla="*/ 24 w 38"/>
                  <a:gd name="T91" fmla="*/ 26 h 31"/>
                  <a:gd name="T92" fmla="*/ 24 w 38"/>
                  <a:gd name="T93" fmla="*/ 24 h 31"/>
                  <a:gd name="T94" fmla="*/ 24 w 38"/>
                  <a:gd name="T95" fmla="*/ 24 h 31"/>
                  <a:gd name="T96" fmla="*/ 22 w 38"/>
                  <a:gd name="T97" fmla="*/ 24 h 31"/>
                  <a:gd name="T98" fmla="*/ 22 w 38"/>
                  <a:gd name="T99" fmla="*/ 24 h 31"/>
                  <a:gd name="T100" fmla="*/ 22 w 38"/>
                  <a:gd name="T101" fmla="*/ 22 h 31"/>
                  <a:gd name="T102" fmla="*/ 20 w 38"/>
                  <a:gd name="T103" fmla="*/ 22 h 31"/>
                  <a:gd name="T104" fmla="*/ 18 w 38"/>
                  <a:gd name="T105" fmla="*/ 22 h 31"/>
                  <a:gd name="T106" fmla="*/ 18 w 38"/>
                  <a:gd name="T107" fmla="*/ 22 h 31"/>
                  <a:gd name="T108" fmla="*/ 15 w 38"/>
                  <a:gd name="T109" fmla="*/ 19 h 31"/>
                  <a:gd name="T110" fmla="*/ 15 w 38"/>
                  <a:gd name="T111" fmla="*/ 19 h 31"/>
                  <a:gd name="T112" fmla="*/ 13 w 38"/>
                  <a:gd name="T113" fmla="*/ 17 h 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"/>
                  <a:gd name="T172" fmla="*/ 0 h 31"/>
                  <a:gd name="T173" fmla="*/ 38 w 38"/>
                  <a:gd name="T174" fmla="*/ 31 h 3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" h="31">
                    <a:moveTo>
                      <a:pt x="13" y="17"/>
                    </a:moveTo>
                    <a:lnTo>
                      <a:pt x="9" y="14"/>
                    </a:lnTo>
                    <a:lnTo>
                      <a:pt x="7" y="10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3" y="7"/>
                    </a:lnTo>
                    <a:lnTo>
                      <a:pt x="15" y="10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7" y="19"/>
                    </a:lnTo>
                    <a:lnTo>
                      <a:pt x="29" y="22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8" y="26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35" y="31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6" name="Freeform 47"/>
              <p:cNvSpPr>
                <a:spLocks/>
              </p:cNvSpPr>
              <p:nvPr/>
            </p:nvSpPr>
            <p:spPr bwMode="auto">
              <a:xfrm>
                <a:off x="3979" y="2865"/>
                <a:ext cx="135" cy="152"/>
              </a:xfrm>
              <a:custGeom>
                <a:avLst/>
                <a:gdLst>
                  <a:gd name="T0" fmla="*/ 2 w 135"/>
                  <a:gd name="T1" fmla="*/ 0 h 152"/>
                  <a:gd name="T2" fmla="*/ 9 w 135"/>
                  <a:gd name="T3" fmla="*/ 0 h 152"/>
                  <a:gd name="T4" fmla="*/ 15 w 135"/>
                  <a:gd name="T5" fmla="*/ 5 h 152"/>
                  <a:gd name="T6" fmla="*/ 22 w 135"/>
                  <a:gd name="T7" fmla="*/ 5 h 152"/>
                  <a:gd name="T8" fmla="*/ 31 w 135"/>
                  <a:gd name="T9" fmla="*/ 5 h 152"/>
                  <a:gd name="T10" fmla="*/ 35 w 135"/>
                  <a:gd name="T11" fmla="*/ 12 h 152"/>
                  <a:gd name="T12" fmla="*/ 40 w 135"/>
                  <a:gd name="T13" fmla="*/ 17 h 152"/>
                  <a:gd name="T14" fmla="*/ 44 w 135"/>
                  <a:gd name="T15" fmla="*/ 24 h 152"/>
                  <a:gd name="T16" fmla="*/ 57 w 135"/>
                  <a:gd name="T17" fmla="*/ 33 h 152"/>
                  <a:gd name="T18" fmla="*/ 62 w 135"/>
                  <a:gd name="T19" fmla="*/ 38 h 152"/>
                  <a:gd name="T20" fmla="*/ 69 w 135"/>
                  <a:gd name="T21" fmla="*/ 45 h 152"/>
                  <a:gd name="T22" fmla="*/ 71 w 135"/>
                  <a:gd name="T23" fmla="*/ 43 h 152"/>
                  <a:gd name="T24" fmla="*/ 77 w 135"/>
                  <a:gd name="T25" fmla="*/ 50 h 152"/>
                  <a:gd name="T26" fmla="*/ 82 w 135"/>
                  <a:gd name="T27" fmla="*/ 52 h 152"/>
                  <a:gd name="T28" fmla="*/ 86 w 135"/>
                  <a:gd name="T29" fmla="*/ 57 h 152"/>
                  <a:gd name="T30" fmla="*/ 89 w 135"/>
                  <a:gd name="T31" fmla="*/ 57 h 152"/>
                  <a:gd name="T32" fmla="*/ 95 w 135"/>
                  <a:gd name="T33" fmla="*/ 59 h 152"/>
                  <a:gd name="T34" fmla="*/ 97 w 135"/>
                  <a:gd name="T35" fmla="*/ 62 h 152"/>
                  <a:gd name="T36" fmla="*/ 97 w 135"/>
                  <a:gd name="T37" fmla="*/ 64 h 152"/>
                  <a:gd name="T38" fmla="*/ 95 w 135"/>
                  <a:gd name="T39" fmla="*/ 69 h 152"/>
                  <a:gd name="T40" fmla="*/ 97 w 135"/>
                  <a:gd name="T41" fmla="*/ 69 h 152"/>
                  <a:gd name="T42" fmla="*/ 104 w 135"/>
                  <a:gd name="T43" fmla="*/ 66 h 152"/>
                  <a:gd name="T44" fmla="*/ 106 w 135"/>
                  <a:gd name="T45" fmla="*/ 73 h 152"/>
                  <a:gd name="T46" fmla="*/ 106 w 135"/>
                  <a:gd name="T47" fmla="*/ 76 h 152"/>
                  <a:gd name="T48" fmla="*/ 102 w 135"/>
                  <a:gd name="T49" fmla="*/ 83 h 152"/>
                  <a:gd name="T50" fmla="*/ 109 w 135"/>
                  <a:gd name="T51" fmla="*/ 88 h 152"/>
                  <a:gd name="T52" fmla="*/ 111 w 135"/>
                  <a:gd name="T53" fmla="*/ 88 h 152"/>
                  <a:gd name="T54" fmla="*/ 115 w 135"/>
                  <a:gd name="T55" fmla="*/ 92 h 152"/>
                  <a:gd name="T56" fmla="*/ 115 w 135"/>
                  <a:gd name="T57" fmla="*/ 97 h 152"/>
                  <a:gd name="T58" fmla="*/ 122 w 135"/>
                  <a:gd name="T59" fmla="*/ 102 h 152"/>
                  <a:gd name="T60" fmla="*/ 124 w 135"/>
                  <a:gd name="T61" fmla="*/ 104 h 152"/>
                  <a:gd name="T62" fmla="*/ 131 w 135"/>
                  <a:gd name="T63" fmla="*/ 104 h 152"/>
                  <a:gd name="T64" fmla="*/ 133 w 135"/>
                  <a:gd name="T65" fmla="*/ 111 h 152"/>
                  <a:gd name="T66" fmla="*/ 135 w 135"/>
                  <a:gd name="T67" fmla="*/ 116 h 152"/>
                  <a:gd name="T68" fmla="*/ 133 w 135"/>
                  <a:gd name="T69" fmla="*/ 123 h 152"/>
                  <a:gd name="T70" fmla="*/ 133 w 135"/>
                  <a:gd name="T71" fmla="*/ 133 h 152"/>
                  <a:gd name="T72" fmla="*/ 133 w 135"/>
                  <a:gd name="T73" fmla="*/ 147 h 152"/>
                  <a:gd name="T74" fmla="*/ 129 w 135"/>
                  <a:gd name="T75" fmla="*/ 147 h 152"/>
                  <a:gd name="T76" fmla="*/ 124 w 135"/>
                  <a:gd name="T77" fmla="*/ 149 h 152"/>
                  <a:gd name="T78" fmla="*/ 117 w 135"/>
                  <a:gd name="T79" fmla="*/ 147 h 152"/>
                  <a:gd name="T80" fmla="*/ 115 w 135"/>
                  <a:gd name="T81" fmla="*/ 149 h 152"/>
                  <a:gd name="T82" fmla="*/ 109 w 135"/>
                  <a:gd name="T83" fmla="*/ 140 h 152"/>
                  <a:gd name="T84" fmla="*/ 104 w 135"/>
                  <a:gd name="T85" fmla="*/ 138 h 152"/>
                  <a:gd name="T86" fmla="*/ 93 w 135"/>
                  <a:gd name="T87" fmla="*/ 128 h 152"/>
                  <a:gd name="T88" fmla="*/ 89 w 135"/>
                  <a:gd name="T89" fmla="*/ 123 h 152"/>
                  <a:gd name="T90" fmla="*/ 82 w 135"/>
                  <a:gd name="T91" fmla="*/ 116 h 152"/>
                  <a:gd name="T92" fmla="*/ 71 w 135"/>
                  <a:gd name="T93" fmla="*/ 102 h 152"/>
                  <a:gd name="T94" fmla="*/ 64 w 135"/>
                  <a:gd name="T95" fmla="*/ 85 h 152"/>
                  <a:gd name="T96" fmla="*/ 60 w 135"/>
                  <a:gd name="T97" fmla="*/ 78 h 152"/>
                  <a:gd name="T98" fmla="*/ 53 w 135"/>
                  <a:gd name="T99" fmla="*/ 71 h 152"/>
                  <a:gd name="T100" fmla="*/ 51 w 135"/>
                  <a:gd name="T101" fmla="*/ 69 h 152"/>
                  <a:gd name="T102" fmla="*/ 46 w 135"/>
                  <a:gd name="T103" fmla="*/ 57 h 152"/>
                  <a:gd name="T104" fmla="*/ 44 w 135"/>
                  <a:gd name="T105" fmla="*/ 50 h 152"/>
                  <a:gd name="T106" fmla="*/ 35 w 135"/>
                  <a:gd name="T107" fmla="*/ 43 h 152"/>
                  <a:gd name="T108" fmla="*/ 29 w 135"/>
                  <a:gd name="T109" fmla="*/ 35 h 152"/>
                  <a:gd name="T110" fmla="*/ 24 w 135"/>
                  <a:gd name="T111" fmla="*/ 28 h 152"/>
                  <a:gd name="T112" fmla="*/ 17 w 135"/>
                  <a:gd name="T113" fmla="*/ 24 h 152"/>
                  <a:gd name="T114" fmla="*/ 11 w 135"/>
                  <a:gd name="T115" fmla="*/ 17 h 152"/>
                  <a:gd name="T116" fmla="*/ 4 w 135"/>
                  <a:gd name="T117" fmla="*/ 9 h 152"/>
                  <a:gd name="T118" fmla="*/ 0 w 135"/>
                  <a:gd name="T119" fmla="*/ 0 h 1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5"/>
                  <a:gd name="T181" fmla="*/ 0 h 152"/>
                  <a:gd name="T182" fmla="*/ 135 w 135"/>
                  <a:gd name="T183" fmla="*/ 152 h 1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5" h="152">
                    <a:moveTo>
                      <a:pt x="0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12"/>
                    </a:lnTo>
                    <a:lnTo>
                      <a:pt x="37" y="14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53" y="28"/>
                    </a:lnTo>
                    <a:lnTo>
                      <a:pt x="57" y="33"/>
                    </a:lnTo>
                    <a:lnTo>
                      <a:pt x="60" y="35"/>
                    </a:lnTo>
                    <a:lnTo>
                      <a:pt x="60" y="38"/>
                    </a:lnTo>
                    <a:lnTo>
                      <a:pt x="62" y="38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5" y="45"/>
                    </a:lnTo>
                    <a:lnTo>
                      <a:pt x="77" y="50"/>
                    </a:lnTo>
                    <a:lnTo>
                      <a:pt x="77" y="52"/>
                    </a:lnTo>
                    <a:lnTo>
                      <a:pt x="80" y="52"/>
                    </a:lnTo>
                    <a:lnTo>
                      <a:pt x="82" y="52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9" y="57"/>
                    </a:lnTo>
                    <a:lnTo>
                      <a:pt x="89" y="54"/>
                    </a:lnTo>
                    <a:lnTo>
                      <a:pt x="89" y="57"/>
                    </a:lnTo>
                    <a:lnTo>
                      <a:pt x="91" y="57"/>
                    </a:lnTo>
                    <a:lnTo>
                      <a:pt x="91" y="59"/>
                    </a:lnTo>
                    <a:lnTo>
                      <a:pt x="95" y="59"/>
                    </a:lnTo>
                    <a:lnTo>
                      <a:pt x="97" y="59"/>
                    </a:lnTo>
                    <a:lnTo>
                      <a:pt x="97" y="62"/>
                    </a:lnTo>
                    <a:lnTo>
                      <a:pt x="97" y="64"/>
                    </a:lnTo>
                    <a:lnTo>
                      <a:pt x="97" y="66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7" y="69"/>
                    </a:lnTo>
                    <a:lnTo>
                      <a:pt x="100" y="66"/>
                    </a:lnTo>
                    <a:lnTo>
                      <a:pt x="102" y="66"/>
                    </a:lnTo>
                    <a:lnTo>
                      <a:pt x="104" y="66"/>
                    </a:lnTo>
                    <a:lnTo>
                      <a:pt x="104" y="69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4" y="76"/>
                    </a:lnTo>
                    <a:lnTo>
                      <a:pt x="106" y="76"/>
                    </a:lnTo>
                    <a:lnTo>
                      <a:pt x="104" y="78"/>
                    </a:lnTo>
                    <a:lnTo>
                      <a:pt x="104" y="81"/>
                    </a:lnTo>
                    <a:lnTo>
                      <a:pt x="102" y="83"/>
                    </a:lnTo>
                    <a:lnTo>
                      <a:pt x="104" y="83"/>
                    </a:lnTo>
                    <a:lnTo>
                      <a:pt x="106" y="85"/>
                    </a:lnTo>
                    <a:lnTo>
                      <a:pt x="109" y="88"/>
                    </a:lnTo>
                    <a:lnTo>
                      <a:pt x="109" y="85"/>
                    </a:lnTo>
                    <a:lnTo>
                      <a:pt x="111" y="88"/>
                    </a:lnTo>
                    <a:lnTo>
                      <a:pt x="113" y="88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7"/>
                    </a:lnTo>
                    <a:lnTo>
                      <a:pt x="115" y="97"/>
                    </a:lnTo>
                    <a:lnTo>
                      <a:pt x="117" y="97"/>
                    </a:lnTo>
                    <a:lnTo>
                      <a:pt x="120" y="100"/>
                    </a:lnTo>
                    <a:lnTo>
                      <a:pt x="122" y="102"/>
                    </a:lnTo>
                    <a:lnTo>
                      <a:pt x="120" y="104"/>
                    </a:lnTo>
                    <a:lnTo>
                      <a:pt x="122" y="104"/>
                    </a:lnTo>
                    <a:lnTo>
                      <a:pt x="124" y="104"/>
                    </a:lnTo>
                    <a:lnTo>
                      <a:pt x="126" y="104"/>
                    </a:lnTo>
                    <a:lnTo>
                      <a:pt x="131" y="104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3" y="111"/>
                    </a:lnTo>
                    <a:lnTo>
                      <a:pt x="135" y="111"/>
                    </a:lnTo>
                    <a:lnTo>
                      <a:pt x="135" y="114"/>
                    </a:lnTo>
                    <a:lnTo>
                      <a:pt x="135" y="116"/>
                    </a:lnTo>
                    <a:lnTo>
                      <a:pt x="133" y="121"/>
                    </a:lnTo>
                    <a:lnTo>
                      <a:pt x="133" y="123"/>
                    </a:lnTo>
                    <a:lnTo>
                      <a:pt x="133" y="126"/>
                    </a:lnTo>
                    <a:lnTo>
                      <a:pt x="133" y="128"/>
                    </a:lnTo>
                    <a:lnTo>
                      <a:pt x="133" y="133"/>
                    </a:lnTo>
                    <a:lnTo>
                      <a:pt x="133" y="142"/>
                    </a:lnTo>
                    <a:lnTo>
                      <a:pt x="133" y="147"/>
                    </a:lnTo>
                    <a:lnTo>
                      <a:pt x="131" y="149"/>
                    </a:lnTo>
                    <a:lnTo>
                      <a:pt x="129" y="147"/>
                    </a:lnTo>
                    <a:lnTo>
                      <a:pt x="126" y="147"/>
                    </a:lnTo>
                    <a:lnTo>
                      <a:pt x="124" y="149"/>
                    </a:lnTo>
                    <a:lnTo>
                      <a:pt x="120" y="147"/>
                    </a:lnTo>
                    <a:lnTo>
                      <a:pt x="117" y="147"/>
                    </a:lnTo>
                    <a:lnTo>
                      <a:pt x="120" y="149"/>
                    </a:lnTo>
                    <a:lnTo>
                      <a:pt x="117" y="152"/>
                    </a:lnTo>
                    <a:lnTo>
                      <a:pt x="115" y="149"/>
                    </a:lnTo>
                    <a:lnTo>
                      <a:pt x="113" y="147"/>
                    </a:lnTo>
                    <a:lnTo>
                      <a:pt x="111" y="142"/>
                    </a:lnTo>
                    <a:lnTo>
                      <a:pt x="109" y="140"/>
                    </a:lnTo>
                    <a:lnTo>
                      <a:pt x="106" y="140"/>
                    </a:lnTo>
                    <a:lnTo>
                      <a:pt x="104" y="138"/>
                    </a:lnTo>
                    <a:lnTo>
                      <a:pt x="100" y="133"/>
                    </a:lnTo>
                    <a:lnTo>
                      <a:pt x="95" y="130"/>
                    </a:lnTo>
                    <a:lnTo>
                      <a:pt x="93" y="128"/>
                    </a:lnTo>
                    <a:lnTo>
                      <a:pt x="91" y="128"/>
                    </a:lnTo>
                    <a:lnTo>
                      <a:pt x="89" y="126"/>
                    </a:lnTo>
                    <a:lnTo>
                      <a:pt x="89" y="123"/>
                    </a:lnTo>
                    <a:lnTo>
                      <a:pt x="86" y="121"/>
                    </a:lnTo>
                    <a:lnTo>
                      <a:pt x="84" y="119"/>
                    </a:lnTo>
                    <a:lnTo>
                      <a:pt x="82" y="116"/>
                    </a:lnTo>
                    <a:lnTo>
                      <a:pt x="77" y="109"/>
                    </a:lnTo>
                    <a:lnTo>
                      <a:pt x="73" y="104"/>
                    </a:lnTo>
                    <a:lnTo>
                      <a:pt x="71" y="102"/>
                    </a:lnTo>
                    <a:lnTo>
                      <a:pt x="71" y="97"/>
                    </a:lnTo>
                    <a:lnTo>
                      <a:pt x="66" y="88"/>
                    </a:lnTo>
                    <a:lnTo>
                      <a:pt x="64" y="85"/>
                    </a:lnTo>
                    <a:lnTo>
                      <a:pt x="64" y="81"/>
                    </a:lnTo>
                    <a:lnTo>
                      <a:pt x="62" y="81"/>
                    </a:lnTo>
                    <a:lnTo>
                      <a:pt x="60" y="78"/>
                    </a:lnTo>
                    <a:lnTo>
                      <a:pt x="57" y="73"/>
                    </a:lnTo>
                    <a:lnTo>
                      <a:pt x="53" y="71"/>
                    </a:lnTo>
                    <a:lnTo>
                      <a:pt x="51" y="71"/>
                    </a:lnTo>
                    <a:lnTo>
                      <a:pt x="51" y="69"/>
                    </a:lnTo>
                    <a:lnTo>
                      <a:pt x="49" y="64"/>
                    </a:lnTo>
                    <a:lnTo>
                      <a:pt x="49" y="59"/>
                    </a:lnTo>
                    <a:lnTo>
                      <a:pt x="46" y="57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2" y="47"/>
                    </a:lnTo>
                    <a:lnTo>
                      <a:pt x="37" y="45"/>
                    </a:lnTo>
                    <a:lnTo>
                      <a:pt x="35" y="43"/>
                    </a:lnTo>
                    <a:lnTo>
                      <a:pt x="31" y="43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6" y="31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20" y="24"/>
                    </a:lnTo>
                    <a:lnTo>
                      <a:pt x="17" y="24"/>
                    </a:lnTo>
                    <a:lnTo>
                      <a:pt x="15" y="21"/>
                    </a:lnTo>
                    <a:lnTo>
                      <a:pt x="13" y="19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7" name="Freeform 48"/>
              <p:cNvSpPr>
                <a:spLocks/>
              </p:cNvSpPr>
              <p:nvPr/>
            </p:nvSpPr>
            <p:spPr bwMode="auto">
              <a:xfrm>
                <a:off x="4132" y="2972"/>
                <a:ext cx="9" cy="9"/>
              </a:xfrm>
              <a:custGeom>
                <a:avLst/>
                <a:gdLst>
                  <a:gd name="T0" fmla="*/ 2 w 9"/>
                  <a:gd name="T1" fmla="*/ 0 h 9"/>
                  <a:gd name="T2" fmla="*/ 2 w 9"/>
                  <a:gd name="T3" fmla="*/ 0 h 9"/>
                  <a:gd name="T4" fmla="*/ 4 w 9"/>
                  <a:gd name="T5" fmla="*/ 0 h 9"/>
                  <a:gd name="T6" fmla="*/ 7 w 9"/>
                  <a:gd name="T7" fmla="*/ 0 h 9"/>
                  <a:gd name="T8" fmla="*/ 9 w 9"/>
                  <a:gd name="T9" fmla="*/ 2 h 9"/>
                  <a:gd name="T10" fmla="*/ 9 w 9"/>
                  <a:gd name="T11" fmla="*/ 2 h 9"/>
                  <a:gd name="T12" fmla="*/ 9 w 9"/>
                  <a:gd name="T13" fmla="*/ 4 h 9"/>
                  <a:gd name="T14" fmla="*/ 9 w 9"/>
                  <a:gd name="T15" fmla="*/ 7 h 9"/>
                  <a:gd name="T16" fmla="*/ 9 w 9"/>
                  <a:gd name="T17" fmla="*/ 7 h 9"/>
                  <a:gd name="T18" fmla="*/ 7 w 9"/>
                  <a:gd name="T19" fmla="*/ 9 h 9"/>
                  <a:gd name="T20" fmla="*/ 7 w 9"/>
                  <a:gd name="T21" fmla="*/ 7 h 9"/>
                  <a:gd name="T22" fmla="*/ 4 w 9"/>
                  <a:gd name="T23" fmla="*/ 7 h 9"/>
                  <a:gd name="T24" fmla="*/ 2 w 9"/>
                  <a:gd name="T25" fmla="*/ 7 h 9"/>
                  <a:gd name="T26" fmla="*/ 2 w 9"/>
                  <a:gd name="T27" fmla="*/ 7 h 9"/>
                  <a:gd name="T28" fmla="*/ 2 w 9"/>
                  <a:gd name="T29" fmla="*/ 4 h 9"/>
                  <a:gd name="T30" fmla="*/ 0 w 9"/>
                  <a:gd name="T31" fmla="*/ 4 h 9"/>
                  <a:gd name="T32" fmla="*/ 2 w 9"/>
                  <a:gd name="T33" fmla="*/ 2 h 9"/>
                  <a:gd name="T34" fmla="*/ 2 w 9"/>
                  <a:gd name="T35" fmla="*/ 0 h 9"/>
                  <a:gd name="T36" fmla="*/ 2 w 9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9"/>
                  <a:gd name="T59" fmla="*/ 9 w 9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9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8" name="Freeform 49"/>
              <p:cNvSpPr>
                <a:spLocks/>
              </p:cNvSpPr>
              <p:nvPr/>
            </p:nvSpPr>
            <p:spPr bwMode="auto">
              <a:xfrm>
                <a:off x="4103" y="3017"/>
                <a:ext cx="116" cy="38"/>
              </a:xfrm>
              <a:custGeom>
                <a:avLst/>
                <a:gdLst>
                  <a:gd name="T0" fmla="*/ 82 w 116"/>
                  <a:gd name="T1" fmla="*/ 31 h 38"/>
                  <a:gd name="T2" fmla="*/ 78 w 116"/>
                  <a:gd name="T3" fmla="*/ 31 h 38"/>
                  <a:gd name="T4" fmla="*/ 76 w 116"/>
                  <a:gd name="T5" fmla="*/ 28 h 38"/>
                  <a:gd name="T6" fmla="*/ 71 w 116"/>
                  <a:gd name="T7" fmla="*/ 31 h 38"/>
                  <a:gd name="T8" fmla="*/ 67 w 116"/>
                  <a:gd name="T9" fmla="*/ 28 h 38"/>
                  <a:gd name="T10" fmla="*/ 62 w 116"/>
                  <a:gd name="T11" fmla="*/ 26 h 38"/>
                  <a:gd name="T12" fmla="*/ 60 w 116"/>
                  <a:gd name="T13" fmla="*/ 23 h 38"/>
                  <a:gd name="T14" fmla="*/ 53 w 116"/>
                  <a:gd name="T15" fmla="*/ 23 h 38"/>
                  <a:gd name="T16" fmla="*/ 49 w 116"/>
                  <a:gd name="T17" fmla="*/ 23 h 38"/>
                  <a:gd name="T18" fmla="*/ 47 w 116"/>
                  <a:gd name="T19" fmla="*/ 23 h 38"/>
                  <a:gd name="T20" fmla="*/ 45 w 116"/>
                  <a:gd name="T21" fmla="*/ 23 h 38"/>
                  <a:gd name="T22" fmla="*/ 42 w 116"/>
                  <a:gd name="T23" fmla="*/ 23 h 38"/>
                  <a:gd name="T24" fmla="*/ 33 w 116"/>
                  <a:gd name="T25" fmla="*/ 23 h 38"/>
                  <a:gd name="T26" fmla="*/ 27 w 116"/>
                  <a:gd name="T27" fmla="*/ 21 h 38"/>
                  <a:gd name="T28" fmla="*/ 20 w 116"/>
                  <a:gd name="T29" fmla="*/ 19 h 38"/>
                  <a:gd name="T30" fmla="*/ 16 w 116"/>
                  <a:gd name="T31" fmla="*/ 19 h 38"/>
                  <a:gd name="T32" fmla="*/ 18 w 116"/>
                  <a:gd name="T33" fmla="*/ 14 h 38"/>
                  <a:gd name="T34" fmla="*/ 16 w 116"/>
                  <a:gd name="T35" fmla="*/ 14 h 38"/>
                  <a:gd name="T36" fmla="*/ 7 w 116"/>
                  <a:gd name="T37" fmla="*/ 12 h 38"/>
                  <a:gd name="T38" fmla="*/ 2 w 116"/>
                  <a:gd name="T39" fmla="*/ 12 h 38"/>
                  <a:gd name="T40" fmla="*/ 2 w 116"/>
                  <a:gd name="T41" fmla="*/ 9 h 38"/>
                  <a:gd name="T42" fmla="*/ 2 w 116"/>
                  <a:gd name="T43" fmla="*/ 9 h 38"/>
                  <a:gd name="T44" fmla="*/ 5 w 116"/>
                  <a:gd name="T45" fmla="*/ 9 h 38"/>
                  <a:gd name="T46" fmla="*/ 7 w 116"/>
                  <a:gd name="T47" fmla="*/ 7 h 38"/>
                  <a:gd name="T48" fmla="*/ 9 w 116"/>
                  <a:gd name="T49" fmla="*/ 2 h 38"/>
                  <a:gd name="T50" fmla="*/ 13 w 116"/>
                  <a:gd name="T51" fmla="*/ 0 h 38"/>
                  <a:gd name="T52" fmla="*/ 25 w 116"/>
                  <a:gd name="T53" fmla="*/ 0 h 38"/>
                  <a:gd name="T54" fmla="*/ 27 w 116"/>
                  <a:gd name="T55" fmla="*/ 2 h 38"/>
                  <a:gd name="T56" fmla="*/ 31 w 116"/>
                  <a:gd name="T57" fmla="*/ 2 h 38"/>
                  <a:gd name="T58" fmla="*/ 36 w 116"/>
                  <a:gd name="T59" fmla="*/ 4 h 38"/>
                  <a:gd name="T60" fmla="*/ 40 w 116"/>
                  <a:gd name="T61" fmla="*/ 7 h 38"/>
                  <a:gd name="T62" fmla="*/ 45 w 116"/>
                  <a:gd name="T63" fmla="*/ 12 h 38"/>
                  <a:gd name="T64" fmla="*/ 53 w 116"/>
                  <a:gd name="T65" fmla="*/ 12 h 38"/>
                  <a:gd name="T66" fmla="*/ 60 w 116"/>
                  <a:gd name="T67" fmla="*/ 12 h 38"/>
                  <a:gd name="T68" fmla="*/ 65 w 116"/>
                  <a:gd name="T69" fmla="*/ 14 h 38"/>
                  <a:gd name="T70" fmla="*/ 67 w 116"/>
                  <a:gd name="T71" fmla="*/ 9 h 38"/>
                  <a:gd name="T72" fmla="*/ 69 w 116"/>
                  <a:gd name="T73" fmla="*/ 4 h 38"/>
                  <a:gd name="T74" fmla="*/ 73 w 116"/>
                  <a:gd name="T75" fmla="*/ 7 h 38"/>
                  <a:gd name="T76" fmla="*/ 76 w 116"/>
                  <a:gd name="T77" fmla="*/ 9 h 38"/>
                  <a:gd name="T78" fmla="*/ 80 w 116"/>
                  <a:gd name="T79" fmla="*/ 9 h 38"/>
                  <a:gd name="T80" fmla="*/ 82 w 116"/>
                  <a:gd name="T81" fmla="*/ 9 h 38"/>
                  <a:gd name="T82" fmla="*/ 85 w 116"/>
                  <a:gd name="T83" fmla="*/ 12 h 38"/>
                  <a:gd name="T84" fmla="*/ 91 w 116"/>
                  <a:gd name="T85" fmla="*/ 12 h 38"/>
                  <a:gd name="T86" fmla="*/ 93 w 116"/>
                  <a:gd name="T87" fmla="*/ 16 h 38"/>
                  <a:gd name="T88" fmla="*/ 98 w 116"/>
                  <a:gd name="T89" fmla="*/ 23 h 38"/>
                  <a:gd name="T90" fmla="*/ 105 w 116"/>
                  <a:gd name="T91" fmla="*/ 23 h 38"/>
                  <a:gd name="T92" fmla="*/ 109 w 116"/>
                  <a:gd name="T93" fmla="*/ 21 h 38"/>
                  <a:gd name="T94" fmla="*/ 113 w 116"/>
                  <a:gd name="T95" fmla="*/ 23 h 38"/>
                  <a:gd name="T96" fmla="*/ 113 w 116"/>
                  <a:gd name="T97" fmla="*/ 33 h 38"/>
                  <a:gd name="T98" fmla="*/ 116 w 116"/>
                  <a:gd name="T99" fmla="*/ 35 h 38"/>
                  <a:gd name="T100" fmla="*/ 116 w 116"/>
                  <a:gd name="T101" fmla="*/ 38 h 38"/>
                  <a:gd name="T102" fmla="*/ 105 w 116"/>
                  <a:gd name="T103" fmla="*/ 33 h 38"/>
                  <a:gd name="T104" fmla="*/ 98 w 116"/>
                  <a:gd name="T105" fmla="*/ 31 h 38"/>
                  <a:gd name="T106" fmla="*/ 89 w 116"/>
                  <a:gd name="T107" fmla="*/ 33 h 38"/>
                  <a:gd name="T108" fmla="*/ 87 w 116"/>
                  <a:gd name="T109" fmla="*/ 31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6"/>
                  <a:gd name="T166" fmla="*/ 0 h 38"/>
                  <a:gd name="T167" fmla="*/ 116 w 116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6" h="38">
                    <a:moveTo>
                      <a:pt x="87" y="31"/>
                    </a:moveTo>
                    <a:lnTo>
                      <a:pt x="82" y="31"/>
                    </a:lnTo>
                    <a:lnTo>
                      <a:pt x="80" y="33"/>
                    </a:lnTo>
                    <a:lnTo>
                      <a:pt x="78" y="31"/>
                    </a:lnTo>
                    <a:lnTo>
                      <a:pt x="76" y="31"/>
                    </a:lnTo>
                    <a:lnTo>
                      <a:pt x="76" y="28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7" y="28"/>
                    </a:lnTo>
                    <a:lnTo>
                      <a:pt x="65" y="28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3"/>
                    </a:lnTo>
                    <a:lnTo>
                      <a:pt x="56" y="23"/>
                    </a:lnTo>
                    <a:lnTo>
                      <a:pt x="53" y="23"/>
                    </a:lnTo>
                    <a:lnTo>
                      <a:pt x="49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3" y="23"/>
                    </a:lnTo>
                    <a:lnTo>
                      <a:pt x="31" y="21"/>
                    </a:lnTo>
                    <a:lnTo>
                      <a:pt x="27" y="21"/>
                    </a:lnTo>
                    <a:lnTo>
                      <a:pt x="22" y="21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53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5" y="14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9" y="7"/>
                    </a:lnTo>
                    <a:lnTo>
                      <a:pt x="69" y="4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3" y="9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5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3" y="16"/>
                    </a:lnTo>
                    <a:lnTo>
                      <a:pt x="96" y="21"/>
                    </a:lnTo>
                    <a:lnTo>
                      <a:pt x="98" y="23"/>
                    </a:lnTo>
                    <a:lnTo>
                      <a:pt x="100" y="23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9" y="21"/>
                    </a:lnTo>
                    <a:lnTo>
                      <a:pt x="113" y="23"/>
                    </a:lnTo>
                    <a:lnTo>
                      <a:pt x="113" y="28"/>
                    </a:lnTo>
                    <a:lnTo>
                      <a:pt x="113" y="33"/>
                    </a:lnTo>
                    <a:lnTo>
                      <a:pt x="116" y="35"/>
                    </a:lnTo>
                    <a:lnTo>
                      <a:pt x="116" y="38"/>
                    </a:lnTo>
                    <a:lnTo>
                      <a:pt x="113" y="35"/>
                    </a:lnTo>
                    <a:lnTo>
                      <a:pt x="105" y="33"/>
                    </a:lnTo>
                    <a:lnTo>
                      <a:pt x="102" y="33"/>
                    </a:lnTo>
                    <a:lnTo>
                      <a:pt x="98" y="31"/>
                    </a:lnTo>
                    <a:lnTo>
                      <a:pt x="93" y="33"/>
                    </a:lnTo>
                    <a:lnTo>
                      <a:pt x="89" y="33"/>
                    </a:lnTo>
                    <a:lnTo>
                      <a:pt x="87" y="31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29" name="Freeform 50"/>
              <p:cNvSpPr>
                <a:spLocks/>
              </p:cNvSpPr>
              <p:nvPr/>
            </p:nvSpPr>
            <p:spPr bwMode="auto">
              <a:xfrm>
                <a:off x="4359" y="3038"/>
                <a:ext cx="13" cy="7"/>
              </a:xfrm>
              <a:custGeom>
                <a:avLst/>
                <a:gdLst>
                  <a:gd name="T0" fmla="*/ 2 w 13"/>
                  <a:gd name="T1" fmla="*/ 7 h 7"/>
                  <a:gd name="T2" fmla="*/ 0 w 13"/>
                  <a:gd name="T3" fmla="*/ 5 h 7"/>
                  <a:gd name="T4" fmla="*/ 0 w 13"/>
                  <a:gd name="T5" fmla="*/ 2 h 7"/>
                  <a:gd name="T6" fmla="*/ 2 w 13"/>
                  <a:gd name="T7" fmla="*/ 2 h 7"/>
                  <a:gd name="T8" fmla="*/ 6 w 13"/>
                  <a:gd name="T9" fmla="*/ 2 h 7"/>
                  <a:gd name="T10" fmla="*/ 6 w 13"/>
                  <a:gd name="T11" fmla="*/ 2 h 7"/>
                  <a:gd name="T12" fmla="*/ 11 w 13"/>
                  <a:gd name="T13" fmla="*/ 0 h 7"/>
                  <a:gd name="T14" fmla="*/ 11 w 13"/>
                  <a:gd name="T15" fmla="*/ 0 h 7"/>
                  <a:gd name="T16" fmla="*/ 13 w 13"/>
                  <a:gd name="T17" fmla="*/ 2 h 7"/>
                  <a:gd name="T18" fmla="*/ 11 w 13"/>
                  <a:gd name="T19" fmla="*/ 5 h 7"/>
                  <a:gd name="T20" fmla="*/ 9 w 13"/>
                  <a:gd name="T21" fmla="*/ 5 h 7"/>
                  <a:gd name="T22" fmla="*/ 6 w 13"/>
                  <a:gd name="T23" fmla="*/ 7 h 7"/>
                  <a:gd name="T24" fmla="*/ 4 w 13"/>
                  <a:gd name="T25" fmla="*/ 5 h 7"/>
                  <a:gd name="T26" fmla="*/ 2 w 13"/>
                  <a:gd name="T27" fmla="*/ 7 h 7"/>
                  <a:gd name="T28" fmla="*/ 2 w 13"/>
                  <a:gd name="T29" fmla="*/ 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7"/>
                  <a:gd name="T47" fmla="*/ 13 w 1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7">
                    <a:moveTo>
                      <a:pt x="2" y="7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0" name="Freeform 51"/>
              <p:cNvSpPr>
                <a:spLocks/>
              </p:cNvSpPr>
              <p:nvPr/>
            </p:nvSpPr>
            <p:spPr bwMode="auto">
              <a:xfrm>
                <a:off x="4345" y="3050"/>
                <a:ext cx="31" cy="14"/>
              </a:xfrm>
              <a:custGeom>
                <a:avLst/>
                <a:gdLst>
                  <a:gd name="T0" fmla="*/ 0 w 31"/>
                  <a:gd name="T1" fmla="*/ 9 h 14"/>
                  <a:gd name="T2" fmla="*/ 0 w 31"/>
                  <a:gd name="T3" fmla="*/ 9 h 14"/>
                  <a:gd name="T4" fmla="*/ 3 w 31"/>
                  <a:gd name="T5" fmla="*/ 7 h 14"/>
                  <a:gd name="T6" fmla="*/ 5 w 31"/>
                  <a:gd name="T7" fmla="*/ 2 h 14"/>
                  <a:gd name="T8" fmla="*/ 7 w 31"/>
                  <a:gd name="T9" fmla="*/ 2 h 14"/>
                  <a:gd name="T10" fmla="*/ 14 w 31"/>
                  <a:gd name="T11" fmla="*/ 2 h 14"/>
                  <a:gd name="T12" fmla="*/ 16 w 31"/>
                  <a:gd name="T13" fmla="*/ 0 h 14"/>
                  <a:gd name="T14" fmla="*/ 16 w 31"/>
                  <a:gd name="T15" fmla="*/ 2 h 14"/>
                  <a:gd name="T16" fmla="*/ 23 w 31"/>
                  <a:gd name="T17" fmla="*/ 0 h 14"/>
                  <a:gd name="T18" fmla="*/ 25 w 31"/>
                  <a:gd name="T19" fmla="*/ 0 h 14"/>
                  <a:gd name="T20" fmla="*/ 27 w 31"/>
                  <a:gd name="T21" fmla="*/ 0 h 14"/>
                  <a:gd name="T22" fmla="*/ 29 w 31"/>
                  <a:gd name="T23" fmla="*/ 0 h 14"/>
                  <a:gd name="T24" fmla="*/ 31 w 31"/>
                  <a:gd name="T25" fmla="*/ 0 h 14"/>
                  <a:gd name="T26" fmla="*/ 31 w 31"/>
                  <a:gd name="T27" fmla="*/ 0 h 14"/>
                  <a:gd name="T28" fmla="*/ 29 w 31"/>
                  <a:gd name="T29" fmla="*/ 5 h 14"/>
                  <a:gd name="T30" fmla="*/ 27 w 31"/>
                  <a:gd name="T31" fmla="*/ 5 h 14"/>
                  <a:gd name="T32" fmla="*/ 20 w 31"/>
                  <a:gd name="T33" fmla="*/ 7 h 14"/>
                  <a:gd name="T34" fmla="*/ 18 w 31"/>
                  <a:gd name="T35" fmla="*/ 9 h 14"/>
                  <a:gd name="T36" fmla="*/ 14 w 31"/>
                  <a:gd name="T37" fmla="*/ 9 h 14"/>
                  <a:gd name="T38" fmla="*/ 9 w 31"/>
                  <a:gd name="T39" fmla="*/ 12 h 14"/>
                  <a:gd name="T40" fmla="*/ 7 w 31"/>
                  <a:gd name="T41" fmla="*/ 14 h 14"/>
                  <a:gd name="T42" fmla="*/ 5 w 31"/>
                  <a:gd name="T43" fmla="*/ 14 h 14"/>
                  <a:gd name="T44" fmla="*/ 0 w 31"/>
                  <a:gd name="T45" fmla="*/ 9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14"/>
                  <a:gd name="T71" fmla="*/ 31 w 31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14">
                    <a:moveTo>
                      <a:pt x="0" y="9"/>
                    </a:moveTo>
                    <a:lnTo>
                      <a:pt x="0" y="9"/>
                    </a:lnTo>
                    <a:lnTo>
                      <a:pt x="3" y="7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4" y="9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1" name="Freeform 52"/>
              <p:cNvSpPr>
                <a:spLocks/>
              </p:cNvSpPr>
              <p:nvPr/>
            </p:nvSpPr>
            <p:spPr bwMode="auto">
              <a:xfrm>
                <a:off x="4330" y="3059"/>
                <a:ext cx="20" cy="17"/>
              </a:xfrm>
              <a:custGeom>
                <a:avLst/>
                <a:gdLst>
                  <a:gd name="T0" fmla="*/ 20 w 20"/>
                  <a:gd name="T1" fmla="*/ 5 h 17"/>
                  <a:gd name="T2" fmla="*/ 20 w 20"/>
                  <a:gd name="T3" fmla="*/ 5 h 17"/>
                  <a:gd name="T4" fmla="*/ 20 w 20"/>
                  <a:gd name="T5" fmla="*/ 8 h 17"/>
                  <a:gd name="T6" fmla="*/ 15 w 20"/>
                  <a:gd name="T7" fmla="*/ 10 h 17"/>
                  <a:gd name="T8" fmla="*/ 15 w 20"/>
                  <a:gd name="T9" fmla="*/ 12 h 17"/>
                  <a:gd name="T10" fmla="*/ 13 w 20"/>
                  <a:gd name="T11" fmla="*/ 12 h 17"/>
                  <a:gd name="T12" fmla="*/ 11 w 20"/>
                  <a:gd name="T13" fmla="*/ 15 h 17"/>
                  <a:gd name="T14" fmla="*/ 11 w 20"/>
                  <a:gd name="T15" fmla="*/ 15 h 17"/>
                  <a:gd name="T16" fmla="*/ 9 w 20"/>
                  <a:gd name="T17" fmla="*/ 17 h 17"/>
                  <a:gd name="T18" fmla="*/ 6 w 20"/>
                  <a:gd name="T19" fmla="*/ 17 h 17"/>
                  <a:gd name="T20" fmla="*/ 4 w 20"/>
                  <a:gd name="T21" fmla="*/ 17 h 17"/>
                  <a:gd name="T22" fmla="*/ 2 w 20"/>
                  <a:gd name="T23" fmla="*/ 17 h 17"/>
                  <a:gd name="T24" fmla="*/ 0 w 20"/>
                  <a:gd name="T25" fmla="*/ 15 h 17"/>
                  <a:gd name="T26" fmla="*/ 2 w 20"/>
                  <a:gd name="T27" fmla="*/ 12 h 17"/>
                  <a:gd name="T28" fmla="*/ 2 w 20"/>
                  <a:gd name="T29" fmla="*/ 12 h 17"/>
                  <a:gd name="T30" fmla="*/ 2 w 20"/>
                  <a:gd name="T31" fmla="*/ 10 h 17"/>
                  <a:gd name="T32" fmla="*/ 2 w 20"/>
                  <a:gd name="T33" fmla="*/ 8 h 17"/>
                  <a:gd name="T34" fmla="*/ 4 w 20"/>
                  <a:gd name="T35" fmla="*/ 5 h 17"/>
                  <a:gd name="T36" fmla="*/ 6 w 20"/>
                  <a:gd name="T37" fmla="*/ 3 h 17"/>
                  <a:gd name="T38" fmla="*/ 9 w 20"/>
                  <a:gd name="T39" fmla="*/ 3 h 17"/>
                  <a:gd name="T40" fmla="*/ 11 w 20"/>
                  <a:gd name="T41" fmla="*/ 3 h 17"/>
                  <a:gd name="T42" fmla="*/ 11 w 20"/>
                  <a:gd name="T43" fmla="*/ 0 h 17"/>
                  <a:gd name="T44" fmla="*/ 13 w 20"/>
                  <a:gd name="T45" fmla="*/ 0 h 17"/>
                  <a:gd name="T46" fmla="*/ 15 w 20"/>
                  <a:gd name="T47" fmla="*/ 0 h 17"/>
                  <a:gd name="T48" fmla="*/ 15 w 20"/>
                  <a:gd name="T49" fmla="*/ 0 h 17"/>
                  <a:gd name="T50" fmla="*/ 20 w 20"/>
                  <a:gd name="T51" fmla="*/ 5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"/>
                  <a:gd name="T79" fmla="*/ 0 h 17"/>
                  <a:gd name="T80" fmla="*/ 20 w 20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" h="17">
                    <a:moveTo>
                      <a:pt x="20" y="5"/>
                    </a:moveTo>
                    <a:lnTo>
                      <a:pt x="20" y="5"/>
                    </a:lnTo>
                    <a:lnTo>
                      <a:pt x="20" y="8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2" name="Freeform 53"/>
              <p:cNvSpPr>
                <a:spLocks/>
              </p:cNvSpPr>
              <p:nvPr/>
            </p:nvSpPr>
            <p:spPr bwMode="auto">
              <a:xfrm>
                <a:off x="4285" y="3045"/>
                <a:ext cx="38" cy="12"/>
              </a:xfrm>
              <a:custGeom>
                <a:avLst/>
                <a:gdLst>
                  <a:gd name="T0" fmla="*/ 0 w 38"/>
                  <a:gd name="T1" fmla="*/ 5 h 12"/>
                  <a:gd name="T2" fmla="*/ 3 w 38"/>
                  <a:gd name="T3" fmla="*/ 5 h 12"/>
                  <a:gd name="T4" fmla="*/ 3 w 38"/>
                  <a:gd name="T5" fmla="*/ 5 h 12"/>
                  <a:gd name="T6" fmla="*/ 7 w 38"/>
                  <a:gd name="T7" fmla="*/ 3 h 12"/>
                  <a:gd name="T8" fmla="*/ 9 w 38"/>
                  <a:gd name="T9" fmla="*/ 3 h 12"/>
                  <a:gd name="T10" fmla="*/ 11 w 38"/>
                  <a:gd name="T11" fmla="*/ 3 h 12"/>
                  <a:gd name="T12" fmla="*/ 14 w 38"/>
                  <a:gd name="T13" fmla="*/ 3 h 12"/>
                  <a:gd name="T14" fmla="*/ 16 w 38"/>
                  <a:gd name="T15" fmla="*/ 5 h 12"/>
                  <a:gd name="T16" fmla="*/ 16 w 38"/>
                  <a:gd name="T17" fmla="*/ 5 h 12"/>
                  <a:gd name="T18" fmla="*/ 20 w 38"/>
                  <a:gd name="T19" fmla="*/ 7 h 12"/>
                  <a:gd name="T20" fmla="*/ 23 w 38"/>
                  <a:gd name="T21" fmla="*/ 5 h 12"/>
                  <a:gd name="T22" fmla="*/ 27 w 38"/>
                  <a:gd name="T23" fmla="*/ 5 h 12"/>
                  <a:gd name="T24" fmla="*/ 27 w 38"/>
                  <a:gd name="T25" fmla="*/ 5 h 12"/>
                  <a:gd name="T26" fmla="*/ 29 w 38"/>
                  <a:gd name="T27" fmla="*/ 7 h 12"/>
                  <a:gd name="T28" fmla="*/ 31 w 38"/>
                  <a:gd name="T29" fmla="*/ 7 h 12"/>
                  <a:gd name="T30" fmla="*/ 34 w 38"/>
                  <a:gd name="T31" fmla="*/ 7 h 12"/>
                  <a:gd name="T32" fmla="*/ 34 w 38"/>
                  <a:gd name="T33" fmla="*/ 5 h 12"/>
                  <a:gd name="T34" fmla="*/ 36 w 38"/>
                  <a:gd name="T35" fmla="*/ 5 h 12"/>
                  <a:gd name="T36" fmla="*/ 36 w 38"/>
                  <a:gd name="T37" fmla="*/ 3 h 12"/>
                  <a:gd name="T38" fmla="*/ 38 w 38"/>
                  <a:gd name="T39" fmla="*/ 3 h 12"/>
                  <a:gd name="T40" fmla="*/ 38 w 38"/>
                  <a:gd name="T41" fmla="*/ 3 h 12"/>
                  <a:gd name="T42" fmla="*/ 36 w 38"/>
                  <a:gd name="T43" fmla="*/ 3 h 12"/>
                  <a:gd name="T44" fmla="*/ 38 w 38"/>
                  <a:gd name="T45" fmla="*/ 0 h 12"/>
                  <a:gd name="T46" fmla="*/ 38 w 38"/>
                  <a:gd name="T47" fmla="*/ 0 h 12"/>
                  <a:gd name="T48" fmla="*/ 38 w 38"/>
                  <a:gd name="T49" fmla="*/ 3 h 12"/>
                  <a:gd name="T50" fmla="*/ 38 w 38"/>
                  <a:gd name="T51" fmla="*/ 5 h 12"/>
                  <a:gd name="T52" fmla="*/ 36 w 38"/>
                  <a:gd name="T53" fmla="*/ 7 h 12"/>
                  <a:gd name="T54" fmla="*/ 34 w 38"/>
                  <a:gd name="T55" fmla="*/ 10 h 12"/>
                  <a:gd name="T56" fmla="*/ 31 w 38"/>
                  <a:gd name="T57" fmla="*/ 10 h 12"/>
                  <a:gd name="T58" fmla="*/ 29 w 38"/>
                  <a:gd name="T59" fmla="*/ 10 h 12"/>
                  <a:gd name="T60" fmla="*/ 27 w 38"/>
                  <a:gd name="T61" fmla="*/ 10 h 12"/>
                  <a:gd name="T62" fmla="*/ 23 w 38"/>
                  <a:gd name="T63" fmla="*/ 10 h 12"/>
                  <a:gd name="T64" fmla="*/ 20 w 38"/>
                  <a:gd name="T65" fmla="*/ 10 h 12"/>
                  <a:gd name="T66" fmla="*/ 18 w 38"/>
                  <a:gd name="T67" fmla="*/ 12 h 12"/>
                  <a:gd name="T68" fmla="*/ 16 w 38"/>
                  <a:gd name="T69" fmla="*/ 12 h 12"/>
                  <a:gd name="T70" fmla="*/ 14 w 38"/>
                  <a:gd name="T71" fmla="*/ 10 h 12"/>
                  <a:gd name="T72" fmla="*/ 9 w 38"/>
                  <a:gd name="T73" fmla="*/ 10 h 12"/>
                  <a:gd name="T74" fmla="*/ 3 w 38"/>
                  <a:gd name="T75" fmla="*/ 10 h 12"/>
                  <a:gd name="T76" fmla="*/ 0 w 38"/>
                  <a:gd name="T77" fmla="*/ 10 h 12"/>
                  <a:gd name="T78" fmla="*/ 0 w 38"/>
                  <a:gd name="T79" fmla="*/ 10 h 12"/>
                  <a:gd name="T80" fmla="*/ 0 w 38"/>
                  <a:gd name="T81" fmla="*/ 7 h 12"/>
                  <a:gd name="T82" fmla="*/ 0 w 38"/>
                  <a:gd name="T83" fmla="*/ 5 h 12"/>
                  <a:gd name="T84" fmla="*/ 0 w 38"/>
                  <a:gd name="T85" fmla="*/ 5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12"/>
                  <a:gd name="T131" fmla="*/ 38 w 38"/>
                  <a:gd name="T132" fmla="*/ 12 h 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12">
                    <a:moveTo>
                      <a:pt x="0" y="5"/>
                    </a:moveTo>
                    <a:lnTo>
                      <a:pt x="3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20" y="7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8" y="0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6" y="7"/>
                    </a:lnTo>
                    <a:lnTo>
                      <a:pt x="34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3" name="Freeform 54"/>
              <p:cNvSpPr>
                <a:spLocks/>
              </p:cNvSpPr>
              <p:nvPr/>
            </p:nvSpPr>
            <p:spPr bwMode="auto">
              <a:xfrm>
                <a:off x="4274" y="3062"/>
                <a:ext cx="22" cy="14"/>
              </a:xfrm>
              <a:custGeom>
                <a:avLst/>
                <a:gdLst>
                  <a:gd name="T0" fmla="*/ 11 w 22"/>
                  <a:gd name="T1" fmla="*/ 0 h 14"/>
                  <a:gd name="T2" fmla="*/ 14 w 22"/>
                  <a:gd name="T3" fmla="*/ 2 h 14"/>
                  <a:gd name="T4" fmla="*/ 16 w 22"/>
                  <a:gd name="T5" fmla="*/ 2 h 14"/>
                  <a:gd name="T6" fmla="*/ 16 w 22"/>
                  <a:gd name="T7" fmla="*/ 2 h 14"/>
                  <a:gd name="T8" fmla="*/ 18 w 22"/>
                  <a:gd name="T9" fmla="*/ 5 h 14"/>
                  <a:gd name="T10" fmla="*/ 20 w 22"/>
                  <a:gd name="T11" fmla="*/ 5 h 14"/>
                  <a:gd name="T12" fmla="*/ 22 w 22"/>
                  <a:gd name="T13" fmla="*/ 9 h 14"/>
                  <a:gd name="T14" fmla="*/ 22 w 22"/>
                  <a:gd name="T15" fmla="*/ 12 h 14"/>
                  <a:gd name="T16" fmla="*/ 22 w 22"/>
                  <a:gd name="T17" fmla="*/ 12 h 14"/>
                  <a:gd name="T18" fmla="*/ 20 w 22"/>
                  <a:gd name="T19" fmla="*/ 14 h 14"/>
                  <a:gd name="T20" fmla="*/ 16 w 22"/>
                  <a:gd name="T21" fmla="*/ 12 h 14"/>
                  <a:gd name="T22" fmla="*/ 14 w 22"/>
                  <a:gd name="T23" fmla="*/ 9 h 14"/>
                  <a:gd name="T24" fmla="*/ 11 w 22"/>
                  <a:gd name="T25" fmla="*/ 9 h 14"/>
                  <a:gd name="T26" fmla="*/ 9 w 22"/>
                  <a:gd name="T27" fmla="*/ 7 h 14"/>
                  <a:gd name="T28" fmla="*/ 5 w 22"/>
                  <a:gd name="T29" fmla="*/ 7 h 14"/>
                  <a:gd name="T30" fmla="*/ 2 w 22"/>
                  <a:gd name="T31" fmla="*/ 7 h 14"/>
                  <a:gd name="T32" fmla="*/ 0 w 22"/>
                  <a:gd name="T33" fmla="*/ 5 h 14"/>
                  <a:gd name="T34" fmla="*/ 0 w 22"/>
                  <a:gd name="T35" fmla="*/ 2 h 14"/>
                  <a:gd name="T36" fmla="*/ 2 w 22"/>
                  <a:gd name="T37" fmla="*/ 0 h 14"/>
                  <a:gd name="T38" fmla="*/ 5 w 22"/>
                  <a:gd name="T39" fmla="*/ 0 h 14"/>
                  <a:gd name="T40" fmla="*/ 9 w 22"/>
                  <a:gd name="T41" fmla="*/ 0 h 14"/>
                  <a:gd name="T42" fmla="*/ 9 w 22"/>
                  <a:gd name="T43" fmla="*/ 0 h 14"/>
                  <a:gd name="T44" fmla="*/ 11 w 22"/>
                  <a:gd name="T45" fmla="*/ 0 h 14"/>
                  <a:gd name="T46" fmla="*/ 11 w 22"/>
                  <a:gd name="T47" fmla="*/ 0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14"/>
                  <a:gd name="T74" fmla="*/ 22 w 22"/>
                  <a:gd name="T75" fmla="*/ 14 h 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14">
                    <a:moveTo>
                      <a:pt x="11" y="0"/>
                    </a:moveTo>
                    <a:lnTo>
                      <a:pt x="14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20" y="14"/>
                    </a:lnTo>
                    <a:lnTo>
                      <a:pt x="16" y="12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4" name="Freeform 55"/>
              <p:cNvSpPr>
                <a:spLocks/>
              </p:cNvSpPr>
              <p:nvPr/>
            </p:nvSpPr>
            <p:spPr bwMode="auto">
              <a:xfrm>
                <a:off x="4248" y="3045"/>
                <a:ext cx="28" cy="14"/>
              </a:xfrm>
              <a:custGeom>
                <a:avLst/>
                <a:gdLst>
                  <a:gd name="T0" fmla="*/ 2 w 28"/>
                  <a:gd name="T1" fmla="*/ 5 h 14"/>
                  <a:gd name="T2" fmla="*/ 4 w 28"/>
                  <a:gd name="T3" fmla="*/ 5 h 14"/>
                  <a:gd name="T4" fmla="*/ 8 w 28"/>
                  <a:gd name="T5" fmla="*/ 5 h 14"/>
                  <a:gd name="T6" fmla="*/ 11 w 28"/>
                  <a:gd name="T7" fmla="*/ 7 h 14"/>
                  <a:gd name="T8" fmla="*/ 11 w 28"/>
                  <a:gd name="T9" fmla="*/ 7 h 14"/>
                  <a:gd name="T10" fmla="*/ 13 w 28"/>
                  <a:gd name="T11" fmla="*/ 7 h 14"/>
                  <a:gd name="T12" fmla="*/ 13 w 28"/>
                  <a:gd name="T13" fmla="*/ 7 h 14"/>
                  <a:gd name="T14" fmla="*/ 15 w 28"/>
                  <a:gd name="T15" fmla="*/ 7 h 14"/>
                  <a:gd name="T16" fmla="*/ 17 w 28"/>
                  <a:gd name="T17" fmla="*/ 7 h 14"/>
                  <a:gd name="T18" fmla="*/ 15 w 28"/>
                  <a:gd name="T19" fmla="*/ 7 h 14"/>
                  <a:gd name="T20" fmla="*/ 13 w 28"/>
                  <a:gd name="T21" fmla="*/ 5 h 14"/>
                  <a:gd name="T22" fmla="*/ 13 w 28"/>
                  <a:gd name="T23" fmla="*/ 3 h 14"/>
                  <a:gd name="T24" fmla="*/ 11 w 28"/>
                  <a:gd name="T25" fmla="*/ 0 h 14"/>
                  <a:gd name="T26" fmla="*/ 13 w 28"/>
                  <a:gd name="T27" fmla="*/ 0 h 14"/>
                  <a:gd name="T28" fmla="*/ 15 w 28"/>
                  <a:gd name="T29" fmla="*/ 3 h 14"/>
                  <a:gd name="T30" fmla="*/ 17 w 28"/>
                  <a:gd name="T31" fmla="*/ 3 h 14"/>
                  <a:gd name="T32" fmla="*/ 20 w 28"/>
                  <a:gd name="T33" fmla="*/ 3 h 14"/>
                  <a:gd name="T34" fmla="*/ 22 w 28"/>
                  <a:gd name="T35" fmla="*/ 3 h 14"/>
                  <a:gd name="T36" fmla="*/ 22 w 28"/>
                  <a:gd name="T37" fmla="*/ 5 h 14"/>
                  <a:gd name="T38" fmla="*/ 22 w 28"/>
                  <a:gd name="T39" fmla="*/ 5 h 14"/>
                  <a:gd name="T40" fmla="*/ 24 w 28"/>
                  <a:gd name="T41" fmla="*/ 3 h 14"/>
                  <a:gd name="T42" fmla="*/ 26 w 28"/>
                  <a:gd name="T43" fmla="*/ 5 h 14"/>
                  <a:gd name="T44" fmla="*/ 28 w 28"/>
                  <a:gd name="T45" fmla="*/ 5 h 14"/>
                  <a:gd name="T46" fmla="*/ 28 w 28"/>
                  <a:gd name="T47" fmla="*/ 7 h 14"/>
                  <a:gd name="T48" fmla="*/ 28 w 28"/>
                  <a:gd name="T49" fmla="*/ 7 h 14"/>
                  <a:gd name="T50" fmla="*/ 26 w 28"/>
                  <a:gd name="T51" fmla="*/ 10 h 14"/>
                  <a:gd name="T52" fmla="*/ 26 w 28"/>
                  <a:gd name="T53" fmla="*/ 7 h 14"/>
                  <a:gd name="T54" fmla="*/ 24 w 28"/>
                  <a:gd name="T55" fmla="*/ 10 h 14"/>
                  <a:gd name="T56" fmla="*/ 24 w 28"/>
                  <a:gd name="T57" fmla="*/ 10 h 14"/>
                  <a:gd name="T58" fmla="*/ 22 w 28"/>
                  <a:gd name="T59" fmla="*/ 10 h 14"/>
                  <a:gd name="T60" fmla="*/ 20 w 28"/>
                  <a:gd name="T61" fmla="*/ 10 h 14"/>
                  <a:gd name="T62" fmla="*/ 20 w 28"/>
                  <a:gd name="T63" fmla="*/ 7 h 14"/>
                  <a:gd name="T64" fmla="*/ 15 w 28"/>
                  <a:gd name="T65" fmla="*/ 10 h 14"/>
                  <a:gd name="T66" fmla="*/ 13 w 28"/>
                  <a:gd name="T67" fmla="*/ 12 h 14"/>
                  <a:gd name="T68" fmla="*/ 11 w 28"/>
                  <a:gd name="T69" fmla="*/ 12 h 14"/>
                  <a:gd name="T70" fmla="*/ 4 w 28"/>
                  <a:gd name="T71" fmla="*/ 14 h 14"/>
                  <a:gd name="T72" fmla="*/ 2 w 28"/>
                  <a:gd name="T73" fmla="*/ 14 h 14"/>
                  <a:gd name="T74" fmla="*/ 0 w 28"/>
                  <a:gd name="T75" fmla="*/ 12 h 14"/>
                  <a:gd name="T76" fmla="*/ 0 w 28"/>
                  <a:gd name="T77" fmla="*/ 12 h 14"/>
                  <a:gd name="T78" fmla="*/ 0 w 28"/>
                  <a:gd name="T79" fmla="*/ 10 h 14"/>
                  <a:gd name="T80" fmla="*/ 0 w 28"/>
                  <a:gd name="T81" fmla="*/ 7 h 14"/>
                  <a:gd name="T82" fmla="*/ 2 w 28"/>
                  <a:gd name="T83" fmla="*/ 5 h 14"/>
                  <a:gd name="T84" fmla="*/ 2 w 28"/>
                  <a:gd name="T85" fmla="*/ 5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"/>
                  <a:gd name="T130" fmla="*/ 0 h 14"/>
                  <a:gd name="T131" fmla="*/ 28 w 28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" h="14">
                    <a:moveTo>
                      <a:pt x="2" y="5"/>
                    </a:moveTo>
                    <a:lnTo>
                      <a:pt x="4" y="5"/>
                    </a:lnTo>
                    <a:lnTo>
                      <a:pt x="8" y="5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5" name="Freeform 56"/>
              <p:cNvSpPr>
                <a:spLocks/>
              </p:cNvSpPr>
              <p:nvPr/>
            </p:nvSpPr>
            <p:spPr bwMode="auto">
              <a:xfrm>
                <a:off x="4236" y="3048"/>
                <a:ext cx="9" cy="9"/>
              </a:xfrm>
              <a:custGeom>
                <a:avLst/>
                <a:gdLst>
                  <a:gd name="T0" fmla="*/ 3 w 9"/>
                  <a:gd name="T1" fmla="*/ 2 h 9"/>
                  <a:gd name="T2" fmla="*/ 3 w 9"/>
                  <a:gd name="T3" fmla="*/ 2 h 9"/>
                  <a:gd name="T4" fmla="*/ 3 w 9"/>
                  <a:gd name="T5" fmla="*/ 2 h 9"/>
                  <a:gd name="T6" fmla="*/ 5 w 9"/>
                  <a:gd name="T7" fmla="*/ 0 h 9"/>
                  <a:gd name="T8" fmla="*/ 7 w 9"/>
                  <a:gd name="T9" fmla="*/ 0 h 9"/>
                  <a:gd name="T10" fmla="*/ 9 w 9"/>
                  <a:gd name="T11" fmla="*/ 0 h 9"/>
                  <a:gd name="T12" fmla="*/ 9 w 9"/>
                  <a:gd name="T13" fmla="*/ 4 h 9"/>
                  <a:gd name="T14" fmla="*/ 9 w 9"/>
                  <a:gd name="T15" fmla="*/ 7 h 9"/>
                  <a:gd name="T16" fmla="*/ 9 w 9"/>
                  <a:gd name="T17" fmla="*/ 9 h 9"/>
                  <a:gd name="T18" fmla="*/ 7 w 9"/>
                  <a:gd name="T19" fmla="*/ 9 h 9"/>
                  <a:gd name="T20" fmla="*/ 3 w 9"/>
                  <a:gd name="T21" fmla="*/ 9 h 9"/>
                  <a:gd name="T22" fmla="*/ 0 w 9"/>
                  <a:gd name="T23" fmla="*/ 9 h 9"/>
                  <a:gd name="T24" fmla="*/ 0 w 9"/>
                  <a:gd name="T25" fmla="*/ 7 h 9"/>
                  <a:gd name="T26" fmla="*/ 3 w 9"/>
                  <a:gd name="T27" fmla="*/ 4 h 9"/>
                  <a:gd name="T28" fmla="*/ 3 w 9"/>
                  <a:gd name="T29" fmla="*/ 4 h 9"/>
                  <a:gd name="T30" fmla="*/ 3 w 9"/>
                  <a:gd name="T31" fmla="*/ 2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9"/>
                  <a:gd name="T50" fmla="*/ 9 w 9"/>
                  <a:gd name="T51" fmla="*/ 9 h 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9">
                    <a:moveTo>
                      <a:pt x="3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6" name="Freeform 57"/>
              <p:cNvSpPr>
                <a:spLocks/>
              </p:cNvSpPr>
              <p:nvPr/>
            </p:nvSpPr>
            <p:spPr bwMode="auto">
              <a:xfrm>
                <a:off x="4219" y="3045"/>
                <a:ext cx="13" cy="10"/>
              </a:xfrm>
              <a:custGeom>
                <a:avLst/>
                <a:gdLst>
                  <a:gd name="T0" fmla="*/ 6 w 13"/>
                  <a:gd name="T1" fmla="*/ 0 h 10"/>
                  <a:gd name="T2" fmla="*/ 6 w 13"/>
                  <a:gd name="T3" fmla="*/ 0 h 10"/>
                  <a:gd name="T4" fmla="*/ 9 w 13"/>
                  <a:gd name="T5" fmla="*/ 0 h 10"/>
                  <a:gd name="T6" fmla="*/ 11 w 13"/>
                  <a:gd name="T7" fmla="*/ 0 h 10"/>
                  <a:gd name="T8" fmla="*/ 13 w 13"/>
                  <a:gd name="T9" fmla="*/ 3 h 10"/>
                  <a:gd name="T10" fmla="*/ 13 w 13"/>
                  <a:gd name="T11" fmla="*/ 3 h 10"/>
                  <a:gd name="T12" fmla="*/ 13 w 13"/>
                  <a:gd name="T13" fmla="*/ 5 h 10"/>
                  <a:gd name="T14" fmla="*/ 11 w 13"/>
                  <a:gd name="T15" fmla="*/ 7 h 10"/>
                  <a:gd name="T16" fmla="*/ 9 w 13"/>
                  <a:gd name="T17" fmla="*/ 10 h 10"/>
                  <a:gd name="T18" fmla="*/ 9 w 13"/>
                  <a:gd name="T19" fmla="*/ 10 h 10"/>
                  <a:gd name="T20" fmla="*/ 6 w 13"/>
                  <a:gd name="T21" fmla="*/ 7 h 10"/>
                  <a:gd name="T22" fmla="*/ 4 w 13"/>
                  <a:gd name="T23" fmla="*/ 5 h 10"/>
                  <a:gd name="T24" fmla="*/ 2 w 13"/>
                  <a:gd name="T25" fmla="*/ 5 h 10"/>
                  <a:gd name="T26" fmla="*/ 0 w 13"/>
                  <a:gd name="T27" fmla="*/ 3 h 10"/>
                  <a:gd name="T28" fmla="*/ 0 w 13"/>
                  <a:gd name="T29" fmla="*/ 0 h 10"/>
                  <a:gd name="T30" fmla="*/ 0 w 13"/>
                  <a:gd name="T31" fmla="*/ 0 h 10"/>
                  <a:gd name="T32" fmla="*/ 6 w 13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0"/>
                  <a:gd name="T53" fmla="*/ 13 w 1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0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10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7" name="Freeform 58"/>
              <p:cNvSpPr>
                <a:spLocks/>
              </p:cNvSpPr>
              <p:nvPr/>
            </p:nvSpPr>
            <p:spPr bwMode="auto">
              <a:xfrm>
                <a:off x="4196" y="3029"/>
                <a:ext cx="16" cy="4"/>
              </a:xfrm>
              <a:custGeom>
                <a:avLst/>
                <a:gdLst>
                  <a:gd name="T0" fmla="*/ 0 w 16"/>
                  <a:gd name="T1" fmla="*/ 2 h 4"/>
                  <a:gd name="T2" fmla="*/ 3 w 16"/>
                  <a:gd name="T3" fmla="*/ 2 h 4"/>
                  <a:gd name="T4" fmla="*/ 3 w 16"/>
                  <a:gd name="T5" fmla="*/ 0 h 4"/>
                  <a:gd name="T6" fmla="*/ 5 w 16"/>
                  <a:gd name="T7" fmla="*/ 0 h 4"/>
                  <a:gd name="T8" fmla="*/ 14 w 16"/>
                  <a:gd name="T9" fmla="*/ 0 h 4"/>
                  <a:gd name="T10" fmla="*/ 16 w 16"/>
                  <a:gd name="T11" fmla="*/ 0 h 4"/>
                  <a:gd name="T12" fmla="*/ 16 w 16"/>
                  <a:gd name="T13" fmla="*/ 2 h 4"/>
                  <a:gd name="T14" fmla="*/ 16 w 16"/>
                  <a:gd name="T15" fmla="*/ 2 h 4"/>
                  <a:gd name="T16" fmla="*/ 14 w 16"/>
                  <a:gd name="T17" fmla="*/ 4 h 4"/>
                  <a:gd name="T18" fmla="*/ 9 w 16"/>
                  <a:gd name="T19" fmla="*/ 4 h 4"/>
                  <a:gd name="T20" fmla="*/ 3 w 16"/>
                  <a:gd name="T21" fmla="*/ 4 h 4"/>
                  <a:gd name="T22" fmla="*/ 0 w 16"/>
                  <a:gd name="T23" fmla="*/ 4 h 4"/>
                  <a:gd name="T24" fmla="*/ 0 w 16"/>
                  <a:gd name="T25" fmla="*/ 2 h 4"/>
                  <a:gd name="T26" fmla="*/ 0 w 16"/>
                  <a:gd name="T27" fmla="*/ 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4"/>
                  <a:gd name="T44" fmla="*/ 16 w 1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4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8" name="Freeform 59"/>
              <p:cNvSpPr>
                <a:spLocks/>
              </p:cNvSpPr>
              <p:nvPr/>
            </p:nvSpPr>
            <p:spPr bwMode="auto">
              <a:xfrm>
                <a:off x="4419" y="295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0 h 5"/>
                  <a:gd name="T4" fmla="*/ 4 w 4"/>
                  <a:gd name="T5" fmla="*/ 0 h 5"/>
                  <a:gd name="T6" fmla="*/ 4 w 4"/>
                  <a:gd name="T7" fmla="*/ 5 h 5"/>
                  <a:gd name="T8" fmla="*/ 2 w 4"/>
                  <a:gd name="T9" fmla="*/ 5 h 5"/>
                  <a:gd name="T10" fmla="*/ 2 w 4"/>
                  <a:gd name="T11" fmla="*/ 5 h 5"/>
                  <a:gd name="T12" fmla="*/ 0 w 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39" name="Freeform 60"/>
              <p:cNvSpPr>
                <a:spLocks/>
              </p:cNvSpPr>
              <p:nvPr/>
            </p:nvSpPr>
            <p:spPr bwMode="auto">
              <a:xfrm>
                <a:off x="4408" y="2960"/>
                <a:ext cx="8" cy="7"/>
              </a:xfrm>
              <a:custGeom>
                <a:avLst/>
                <a:gdLst>
                  <a:gd name="T0" fmla="*/ 0 w 8"/>
                  <a:gd name="T1" fmla="*/ 2 h 7"/>
                  <a:gd name="T2" fmla="*/ 2 w 8"/>
                  <a:gd name="T3" fmla="*/ 2 h 7"/>
                  <a:gd name="T4" fmla="*/ 2 w 8"/>
                  <a:gd name="T5" fmla="*/ 2 h 7"/>
                  <a:gd name="T6" fmla="*/ 4 w 8"/>
                  <a:gd name="T7" fmla="*/ 2 h 7"/>
                  <a:gd name="T8" fmla="*/ 4 w 8"/>
                  <a:gd name="T9" fmla="*/ 0 h 7"/>
                  <a:gd name="T10" fmla="*/ 6 w 8"/>
                  <a:gd name="T11" fmla="*/ 0 h 7"/>
                  <a:gd name="T12" fmla="*/ 8 w 8"/>
                  <a:gd name="T13" fmla="*/ 2 h 7"/>
                  <a:gd name="T14" fmla="*/ 8 w 8"/>
                  <a:gd name="T15" fmla="*/ 5 h 7"/>
                  <a:gd name="T16" fmla="*/ 8 w 8"/>
                  <a:gd name="T17" fmla="*/ 5 h 7"/>
                  <a:gd name="T18" fmla="*/ 6 w 8"/>
                  <a:gd name="T19" fmla="*/ 5 h 7"/>
                  <a:gd name="T20" fmla="*/ 4 w 8"/>
                  <a:gd name="T21" fmla="*/ 7 h 7"/>
                  <a:gd name="T22" fmla="*/ 0 w 8"/>
                  <a:gd name="T23" fmla="*/ 5 h 7"/>
                  <a:gd name="T24" fmla="*/ 0 w 8"/>
                  <a:gd name="T25" fmla="*/ 2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7"/>
                  <a:gd name="T41" fmla="*/ 8 w 8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7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0" name="Freeform 61"/>
              <p:cNvSpPr>
                <a:spLocks/>
              </p:cNvSpPr>
              <p:nvPr/>
            </p:nvSpPr>
            <p:spPr bwMode="auto">
              <a:xfrm>
                <a:off x="4385" y="2976"/>
                <a:ext cx="36" cy="15"/>
              </a:xfrm>
              <a:custGeom>
                <a:avLst/>
                <a:gdLst>
                  <a:gd name="T0" fmla="*/ 0 w 36"/>
                  <a:gd name="T1" fmla="*/ 10 h 15"/>
                  <a:gd name="T2" fmla="*/ 0 w 36"/>
                  <a:gd name="T3" fmla="*/ 8 h 15"/>
                  <a:gd name="T4" fmla="*/ 0 w 36"/>
                  <a:gd name="T5" fmla="*/ 5 h 15"/>
                  <a:gd name="T6" fmla="*/ 0 w 36"/>
                  <a:gd name="T7" fmla="*/ 3 h 15"/>
                  <a:gd name="T8" fmla="*/ 3 w 36"/>
                  <a:gd name="T9" fmla="*/ 3 h 15"/>
                  <a:gd name="T10" fmla="*/ 3 w 36"/>
                  <a:gd name="T11" fmla="*/ 0 h 15"/>
                  <a:gd name="T12" fmla="*/ 5 w 36"/>
                  <a:gd name="T13" fmla="*/ 0 h 15"/>
                  <a:gd name="T14" fmla="*/ 9 w 36"/>
                  <a:gd name="T15" fmla="*/ 0 h 15"/>
                  <a:gd name="T16" fmla="*/ 11 w 36"/>
                  <a:gd name="T17" fmla="*/ 0 h 15"/>
                  <a:gd name="T18" fmla="*/ 14 w 36"/>
                  <a:gd name="T19" fmla="*/ 0 h 15"/>
                  <a:gd name="T20" fmla="*/ 16 w 36"/>
                  <a:gd name="T21" fmla="*/ 0 h 15"/>
                  <a:gd name="T22" fmla="*/ 20 w 36"/>
                  <a:gd name="T23" fmla="*/ 0 h 15"/>
                  <a:gd name="T24" fmla="*/ 23 w 36"/>
                  <a:gd name="T25" fmla="*/ 0 h 15"/>
                  <a:gd name="T26" fmla="*/ 25 w 36"/>
                  <a:gd name="T27" fmla="*/ 3 h 15"/>
                  <a:gd name="T28" fmla="*/ 27 w 36"/>
                  <a:gd name="T29" fmla="*/ 3 h 15"/>
                  <a:gd name="T30" fmla="*/ 29 w 36"/>
                  <a:gd name="T31" fmla="*/ 3 h 15"/>
                  <a:gd name="T32" fmla="*/ 29 w 36"/>
                  <a:gd name="T33" fmla="*/ 3 h 15"/>
                  <a:gd name="T34" fmla="*/ 31 w 36"/>
                  <a:gd name="T35" fmla="*/ 3 h 15"/>
                  <a:gd name="T36" fmla="*/ 34 w 36"/>
                  <a:gd name="T37" fmla="*/ 8 h 15"/>
                  <a:gd name="T38" fmla="*/ 34 w 36"/>
                  <a:gd name="T39" fmla="*/ 8 h 15"/>
                  <a:gd name="T40" fmla="*/ 36 w 36"/>
                  <a:gd name="T41" fmla="*/ 8 h 15"/>
                  <a:gd name="T42" fmla="*/ 36 w 36"/>
                  <a:gd name="T43" fmla="*/ 12 h 15"/>
                  <a:gd name="T44" fmla="*/ 36 w 36"/>
                  <a:gd name="T45" fmla="*/ 15 h 15"/>
                  <a:gd name="T46" fmla="*/ 34 w 36"/>
                  <a:gd name="T47" fmla="*/ 12 h 15"/>
                  <a:gd name="T48" fmla="*/ 25 w 36"/>
                  <a:gd name="T49" fmla="*/ 8 h 15"/>
                  <a:gd name="T50" fmla="*/ 23 w 36"/>
                  <a:gd name="T51" fmla="*/ 8 h 15"/>
                  <a:gd name="T52" fmla="*/ 20 w 36"/>
                  <a:gd name="T53" fmla="*/ 8 h 15"/>
                  <a:gd name="T54" fmla="*/ 20 w 36"/>
                  <a:gd name="T55" fmla="*/ 8 h 15"/>
                  <a:gd name="T56" fmla="*/ 18 w 36"/>
                  <a:gd name="T57" fmla="*/ 8 h 15"/>
                  <a:gd name="T58" fmla="*/ 16 w 36"/>
                  <a:gd name="T59" fmla="*/ 8 h 15"/>
                  <a:gd name="T60" fmla="*/ 14 w 36"/>
                  <a:gd name="T61" fmla="*/ 8 h 15"/>
                  <a:gd name="T62" fmla="*/ 11 w 36"/>
                  <a:gd name="T63" fmla="*/ 5 h 15"/>
                  <a:gd name="T64" fmla="*/ 9 w 36"/>
                  <a:gd name="T65" fmla="*/ 8 h 15"/>
                  <a:gd name="T66" fmla="*/ 9 w 36"/>
                  <a:gd name="T67" fmla="*/ 8 h 15"/>
                  <a:gd name="T68" fmla="*/ 7 w 36"/>
                  <a:gd name="T69" fmla="*/ 8 h 15"/>
                  <a:gd name="T70" fmla="*/ 5 w 36"/>
                  <a:gd name="T71" fmla="*/ 8 h 15"/>
                  <a:gd name="T72" fmla="*/ 3 w 36"/>
                  <a:gd name="T73" fmla="*/ 5 h 15"/>
                  <a:gd name="T74" fmla="*/ 3 w 36"/>
                  <a:gd name="T75" fmla="*/ 5 h 15"/>
                  <a:gd name="T76" fmla="*/ 0 w 36"/>
                  <a:gd name="T77" fmla="*/ 10 h 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"/>
                  <a:gd name="T118" fmla="*/ 0 h 15"/>
                  <a:gd name="T119" fmla="*/ 36 w 36"/>
                  <a:gd name="T120" fmla="*/ 15 h 1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" h="15">
                    <a:moveTo>
                      <a:pt x="0" y="10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1" name="Freeform 62"/>
              <p:cNvSpPr>
                <a:spLocks/>
              </p:cNvSpPr>
              <p:nvPr/>
            </p:nvSpPr>
            <p:spPr bwMode="auto">
              <a:xfrm>
                <a:off x="4272" y="2915"/>
                <a:ext cx="80" cy="99"/>
              </a:xfrm>
              <a:custGeom>
                <a:avLst/>
                <a:gdLst>
                  <a:gd name="T0" fmla="*/ 33 w 80"/>
                  <a:gd name="T1" fmla="*/ 7 h 99"/>
                  <a:gd name="T2" fmla="*/ 38 w 80"/>
                  <a:gd name="T3" fmla="*/ 9 h 99"/>
                  <a:gd name="T4" fmla="*/ 42 w 80"/>
                  <a:gd name="T5" fmla="*/ 9 h 99"/>
                  <a:gd name="T6" fmla="*/ 47 w 80"/>
                  <a:gd name="T7" fmla="*/ 12 h 99"/>
                  <a:gd name="T8" fmla="*/ 53 w 80"/>
                  <a:gd name="T9" fmla="*/ 12 h 99"/>
                  <a:gd name="T10" fmla="*/ 67 w 80"/>
                  <a:gd name="T11" fmla="*/ 12 h 99"/>
                  <a:gd name="T12" fmla="*/ 76 w 80"/>
                  <a:gd name="T13" fmla="*/ 2 h 99"/>
                  <a:gd name="T14" fmla="*/ 78 w 80"/>
                  <a:gd name="T15" fmla="*/ 2 h 99"/>
                  <a:gd name="T16" fmla="*/ 78 w 80"/>
                  <a:gd name="T17" fmla="*/ 7 h 99"/>
                  <a:gd name="T18" fmla="*/ 69 w 80"/>
                  <a:gd name="T19" fmla="*/ 16 h 99"/>
                  <a:gd name="T20" fmla="*/ 62 w 80"/>
                  <a:gd name="T21" fmla="*/ 19 h 99"/>
                  <a:gd name="T22" fmla="*/ 51 w 80"/>
                  <a:gd name="T23" fmla="*/ 16 h 99"/>
                  <a:gd name="T24" fmla="*/ 38 w 80"/>
                  <a:gd name="T25" fmla="*/ 19 h 99"/>
                  <a:gd name="T26" fmla="*/ 33 w 80"/>
                  <a:gd name="T27" fmla="*/ 16 h 99"/>
                  <a:gd name="T28" fmla="*/ 29 w 80"/>
                  <a:gd name="T29" fmla="*/ 19 h 99"/>
                  <a:gd name="T30" fmla="*/ 20 w 80"/>
                  <a:gd name="T31" fmla="*/ 16 h 99"/>
                  <a:gd name="T32" fmla="*/ 16 w 80"/>
                  <a:gd name="T33" fmla="*/ 26 h 99"/>
                  <a:gd name="T34" fmla="*/ 20 w 80"/>
                  <a:gd name="T35" fmla="*/ 35 h 99"/>
                  <a:gd name="T36" fmla="*/ 29 w 80"/>
                  <a:gd name="T37" fmla="*/ 40 h 99"/>
                  <a:gd name="T38" fmla="*/ 36 w 80"/>
                  <a:gd name="T39" fmla="*/ 35 h 99"/>
                  <a:gd name="T40" fmla="*/ 40 w 80"/>
                  <a:gd name="T41" fmla="*/ 35 h 99"/>
                  <a:gd name="T42" fmla="*/ 49 w 80"/>
                  <a:gd name="T43" fmla="*/ 33 h 99"/>
                  <a:gd name="T44" fmla="*/ 56 w 80"/>
                  <a:gd name="T45" fmla="*/ 31 h 99"/>
                  <a:gd name="T46" fmla="*/ 56 w 80"/>
                  <a:gd name="T47" fmla="*/ 38 h 99"/>
                  <a:gd name="T48" fmla="*/ 47 w 80"/>
                  <a:gd name="T49" fmla="*/ 42 h 99"/>
                  <a:gd name="T50" fmla="*/ 38 w 80"/>
                  <a:gd name="T51" fmla="*/ 47 h 99"/>
                  <a:gd name="T52" fmla="*/ 31 w 80"/>
                  <a:gd name="T53" fmla="*/ 47 h 99"/>
                  <a:gd name="T54" fmla="*/ 42 w 80"/>
                  <a:gd name="T55" fmla="*/ 61 h 99"/>
                  <a:gd name="T56" fmla="*/ 44 w 80"/>
                  <a:gd name="T57" fmla="*/ 66 h 99"/>
                  <a:gd name="T58" fmla="*/ 42 w 80"/>
                  <a:gd name="T59" fmla="*/ 71 h 99"/>
                  <a:gd name="T60" fmla="*/ 47 w 80"/>
                  <a:gd name="T61" fmla="*/ 76 h 99"/>
                  <a:gd name="T62" fmla="*/ 49 w 80"/>
                  <a:gd name="T63" fmla="*/ 78 h 99"/>
                  <a:gd name="T64" fmla="*/ 49 w 80"/>
                  <a:gd name="T65" fmla="*/ 83 h 99"/>
                  <a:gd name="T66" fmla="*/ 40 w 80"/>
                  <a:gd name="T67" fmla="*/ 85 h 99"/>
                  <a:gd name="T68" fmla="*/ 33 w 80"/>
                  <a:gd name="T69" fmla="*/ 85 h 99"/>
                  <a:gd name="T70" fmla="*/ 33 w 80"/>
                  <a:gd name="T71" fmla="*/ 76 h 99"/>
                  <a:gd name="T72" fmla="*/ 27 w 80"/>
                  <a:gd name="T73" fmla="*/ 69 h 99"/>
                  <a:gd name="T74" fmla="*/ 29 w 80"/>
                  <a:gd name="T75" fmla="*/ 59 h 99"/>
                  <a:gd name="T76" fmla="*/ 22 w 80"/>
                  <a:gd name="T77" fmla="*/ 59 h 99"/>
                  <a:gd name="T78" fmla="*/ 20 w 80"/>
                  <a:gd name="T79" fmla="*/ 69 h 99"/>
                  <a:gd name="T80" fmla="*/ 20 w 80"/>
                  <a:gd name="T81" fmla="*/ 85 h 99"/>
                  <a:gd name="T82" fmla="*/ 20 w 80"/>
                  <a:gd name="T83" fmla="*/ 97 h 99"/>
                  <a:gd name="T84" fmla="*/ 13 w 80"/>
                  <a:gd name="T85" fmla="*/ 99 h 99"/>
                  <a:gd name="T86" fmla="*/ 7 w 80"/>
                  <a:gd name="T87" fmla="*/ 92 h 99"/>
                  <a:gd name="T88" fmla="*/ 11 w 80"/>
                  <a:gd name="T89" fmla="*/ 78 h 99"/>
                  <a:gd name="T90" fmla="*/ 7 w 80"/>
                  <a:gd name="T91" fmla="*/ 69 h 99"/>
                  <a:gd name="T92" fmla="*/ 0 w 80"/>
                  <a:gd name="T93" fmla="*/ 64 h 99"/>
                  <a:gd name="T94" fmla="*/ 4 w 80"/>
                  <a:gd name="T95" fmla="*/ 52 h 99"/>
                  <a:gd name="T96" fmla="*/ 9 w 80"/>
                  <a:gd name="T97" fmla="*/ 35 h 99"/>
                  <a:gd name="T98" fmla="*/ 13 w 80"/>
                  <a:gd name="T99" fmla="*/ 33 h 99"/>
                  <a:gd name="T100" fmla="*/ 11 w 80"/>
                  <a:gd name="T101" fmla="*/ 23 h 99"/>
                  <a:gd name="T102" fmla="*/ 13 w 80"/>
                  <a:gd name="T103" fmla="*/ 19 h 99"/>
                  <a:gd name="T104" fmla="*/ 18 w 80"/>
                  <a:gd name="T105" fmla="*/ 12 h 99"/>
                  <a:gd name="T106" fmla="*/ 22 w 80"/>
                  <a:gd name="T107" fmla="*/ 12 h 99"/>
                  <a:gd name="T108" fmla="*/ 27 w 80"/>
                  <a:gd name="T109" fmla="*/ 7 h 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99"/>
                  <a:gd name="T167" fmla="*/ 80 w 80"/>
                  <a:gd name="T168" fmla="*/ 99 h 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99">
                    <a:moveTo>
                      <a:pt x="29" y="7"/>
                    </a:moveTo>
                    <a:lnTo>
                      <a:pt x="33" y="7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7" y="9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6" y="9"/>
                    </a:lnTo>
                    <a:lnTo>
                      <a:pt x="62" y="12"/>
                    </a:lnTo>
                    <a:lnTo>
                      <a:pt x="67" y="12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78" y="7"/>
                    </a:lnTo>
                    <a:lnTo>
                      <a:pt x="73" y="12"/>
                    </a:lnTo>
                    <a:lnTo>
                      <a:pt x="71" y="14"/>
                    </a:lnTo>
                    <a:lnTo>
                      <a:pt x="69" y="16"/>
                    </a:lnTo>
                    <a:lnTo>
                      <a:pt x="67" y="19"/>
                    </a:lnTo>
                    <a:lnTo>
                      <a:pt x="64" y="19"/>
                    </a:lnTo>
                    <a:lnTo>
                      <a:pt x="62" y="19"/>
                    </a:lnTo>
                    <a:lnTo>
                      <a:pt x="56" y="19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47" y="16"/>
                    </a:lnTo>
                    <a:lnTo>
                      <a:pt x="42" y="16"/>
                    </a:lnTo>
                    <a:lnTo>
                      <a:pt x="38" y="19"/>
                    </a:lnTo>
                    <a:lnTo>
                      <a:pt x="36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8" y="19"/>
                    </a:lnTo>
                    <a:lnTo>
                      <a:pt x="18" y="23"/>
                    </a:lnTo>
                    <a:lnTo>
                      <a:pt x="16" y="26"/>
                    </a:lnTo>
                    <a:lnTo>
                      <a:pt x="16" y="33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4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1" y="38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38" y="35"/>
                    </a:lnTo>
                    <a:lnTo>
                      <a:pt x="40" y="35"/>
                    </a:lnTo>
                    <a:lnTo>
                      <a:pt x="44" y="33"/>
                    </a:lnTo>
                    <a:lnTo>
                      <a:pt x="49" y="33"/>
                    </a:lnTo>
                    <a:lnTo>
                      <a:pt x="51" y="31"/>
                    </a:lnTo>
                    <a:lnTo>
                      <a:pt x="53" y="31"/>
                    </a:lnTo>
                    <a:lnTo>
                      <a:pt x="56" y="31"/>
                    </a:lnTo>
                    <a:lnTo>
                      <a:pt x="58" y="33"/>
                    </a:lnTo>
                    <a:lnTo>
                      <a:pt x="58" y="35"/>
                    </a:lnTo>
                    <a:lnTo>
                      <a:pt x="56" y="38"/>
                    </a:lnTo>
                    <a:lnTo>
                      <a:pt x="53" y="35"/>
                    </a:lnTo>
                    <a:lnTo>
                      <a:pt x="51" y="35"/>
                    </a:lnTo>
                    <a:lnTo>
                      <a:pt x="47" y="42"/>
                    </a:lnTo>
                    <a:lnTo>
                      <a:pt x="44" y="45"/>
                    </a:lnTo>
                    <a:lnTo>
                      <a:pt x="40" y="45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1" y="47"/>
                    </a:lnTo>
                    <a:lnTo>
                      <a:pt x="31" y="50"/>
                    </a:lnTo>
                    <a:lnTo>
                      <a:pt x="36" y="52"/>
                    </a:lnTo>
                    <a:lnTo>
                      <a:pt x="42" y="61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2" y="69"/>
                    </a:lnTo>
                    <a:lnTo>
                      <a:pt x="42" y="71"/>
                    </a:lnTo>
                    <a:lnTo>
                      <a:pt x="47" y="73"/>
                    </a:lnTo>
                    <a:lnTo>
                      <a:pt x="47" y="76"/>
                    </a:lnTo>
                    <a:lnTo>
                      <a:pt x="47" y="78"/>
                    </a:lnTo>
                    <a:lnTo>
                      <a:pt x="49" y="78"/>
                    </a:lnTo>
                    <a:lnTo>
                      <a:pt x="51" y="80"/>
                    </a:lnTo>
                    <a:lnTo>
                      <a:pt x="49" y="80"/>
                    </a:lnTo>
                    <a:lnTo>
                      <a:pt x="49" y="83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40" y="85"/>
                    </a:lnTo>
                    <a:lnTo>
                      <a:pt x="38" y="88"/>
                    </a:lnTo>
                    <a:lnTo>
                      <a:pt x="36" y="88"/>
                    </a:lnTo>
                    <a:lnTo>
                      <a:pt x="33" y="85"/>
                    </a:lnTo>
                    <a:lnTo>
                      <a:pt x="33" y="80"/>
                    </a:lnTo>
                    <a:lnTo>
                      <a:pt x="36" y="78"/>
                    </a:lnTo>
                    <a:lnTo>
                      <a:pt x="33" y="76"/>
                    </a:lnTo>
                    <a:lnTo>
                      <a:pt x="31" y="73"/>
                    </a:lnTo>
                    <a:lnTo>
                      <a:pt x="29" y="71"/>
                    </a:lnTo>
                    <a:lnTo>
                      <a:pt x="27" y="69"/>
                    </a:lnTo>
                    <a:lnTo>
                      <a:pt x="29" y="64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27" y="59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0" y="61"/>
                    </a:lnTo>
                    <a:lnTo>
                      <a:pt x="18" y="64"/>
                    </a:lnTo>
                    <a:lnTo>
                      <a:pt x="20" y="69"/>
                    </a:lnTo>
                    <a:lnTo>
                      <a:pt x="20" y="71"/>
                    </a:lnTo>
                    <a:lnTo>
                      <a:pt x="20" y="83"/>
                    </a:lnTo>
                    <a:lnTo>
                      <a:pt x="20" y="85"/>
                    </a:lnTo>
                    <a:lnTo>
                      <a:pt x="18" y="90"/>
                    </a:lnTo>
                    <a:lnTo>
                      <a:pt x="20" y="92"/>
                    </a:lnTo>
                    <a:lnTo>
                      <a:pt x="20" y="97"/>
                    </a:lnTo>
                    <a:lnTo>
                      <a:pt x="16" y="97"/>
                    </a:lnTo>
                    <a:lnTo>
                      <a:pt x="13" y="99"/>
                    </a:lnTo>
                    <a:lnTo>
                      <a:pt x="11" y="97"/>
                    </a:lnTo>
                    <a:lnTo>
                      <a:pt x="9" y="97"/>
                    </a:lnTo>
                    <a:lnTo>
                      <a:pt x="7" y="92"/>
                    </a:lnTo>
                    <a:lnTo>
                      <a:pt x="9" y="88"/>
                    </a:lnTo>
                    <a:lnTo>
                      <a:pt x="9" y="85"/>
                    </a:lnTo>
                    <a:lnTo>
                      <a:pt x="11" y="78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7" y="47"/>
                    </a:lnTo>
                    <a:lnTo>
                      <a:pt x="7" y="40"/>
                    </a:lnTo>
                    <a:lnTo>
                      <a:pt x="9" y="35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2" name="Freeform 63"/>
              <p:cNvSpPr>
                <a:spLocks/>
              </p:cNvSpPr>
              <p:nvPr/>
            </p:nvSpPr>
            <p:spPr bwMode="auto">
              <a:xfrm>
                <a:off x="4361" y="2979"/>
                <a:ext cx="15" cy="9"/>
              </a:xfrm>
              <a:custGeom>
                <a:avLst/>
                <a:gdLst>
                  <a:gd name="T0" fmla="*/ 0 w 15"/>
                  <a:gd name="T1" fmla="*/ 0 h 9"/>
                  <a:gd name="T2" fmla="*/ 2 w 15"/>
                  <a:gd name="T3" fmla="*/ 0 h 9"/>
                  <a:gd name="T4" fmla="*/ 2 w 15"/>
                  <a:gd name="T5" fmla="*/ 2 h 9"/>
                  <a:gd name="T6" fmla="*/ 7 w 15"/>
                  <a:gd name="T7" fmla="*/ 0 h 9"/>
                  <a:gd name="T8" fmla="*/ 9 w 15"/>
                  <a:gd name="T9" fmla="*/ 0 h 9"/>
                  <a:gd name="T10" fmla="*/ 13 w 15"/>
                  <a:gd name="T11" fmla="*/ 2 h 9"/>
                  <a:gd name="T12" fmla="*/ 13 w 15"/>
                  <a:gd name="T13" fmla="*/ 2 h 9"/>
                  <a:gd name="T14" fmla="*/ 15 w 15"/>
                  <a:gd name="T15" fmla="*/ 2 h 9"/>
                  <a:gd name="T16" fmla="*/ 15 w 15"/>
                  <a:gd name="T17" fmla="*/ 7 h 9"/>
                  <a:gd name="T18" fmla="*/ 15 w 15"/>
                  <a:gd name="T19" fmla="*/ 7 h 9"/>
                  <a:gd name="T20" fmla="*/ 13 w 15"/>
                  <a:gd name="T21" fmla="*/ 9 h 9"/>
                  <a:gd name="T22" fmla="*/ 11 w 15"/>
                  <a:gd name="T23" fmla="*/ 9 h 9"/>
                  <a:gd name="T24" fmla="*/ 7 w 15"/>
                  <a:gd name="T25" fmla="*/ 9 h 9"/>
                  <a:gd name="T26" fmla="*/ 4 w 15"/>
                  <a:gd name="T27" fmla="*/ 9 h 9"/>
                  <a:gd name="T28" fmla="*/ 2 w 15"/>
                  <a:gd name="T29" fmla="*/ 7 h 9"/>
                  <a:gd name="T30" fmla="*/ 2 w 15"/>
                  <a:gd name="T31" fmla="*/ 5 h 9"/>
                  <a:gd name="T32" fmla="*/ 0 w 15"/>
                  <a:gd name="T33" fmla="*/ 2 h 9"/>
                  <a:gd name="T34" fmla="*/ 0 w 15"/>
                  <a:gd name="T35" fmla="*/ 0 h 9"/>
                  <a:gd name="T36" fmla="*/ 0 w 15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9"/>
                  <a:gd name="T59" fmla="*/ 15 w 15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9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7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3" name="Freeform 64"/>
              <p:cNvSpPr>
                <a:spLocks/>
              </p:cNvSpPr>
              <p:nvPr/>
            </p:nvSpPr>
            <p:spPr bwMode="auto">
              <a:xfrm>
                <a:off x="4379" y="2910"/>
                <a:ext cx="17" cy="40"/>
              </a:xfrm>
              <a:custGeom>
                <a:avLst/>
                <a:gdLst>
                  <a:gd name="T0" fmla="*/ 6 w 17"/>
                  <a:gd name="T1" fmla="*/ 0 h 40"/>
                  <a:gd name="T2" fmla="*/ 6 w 17"/>
                  <a:gd name="T3" fmla="*/ 0 h 40"/>
                  <a:gd name="T4" fmla="*/ 6 w 17"/>
                  <a:gd name="T5" fmla="*/ 0 h 40"/>
                  <a:gd name="T6" fmla="*/ 6 w 17"/>
                  <a:gd name="T7" fmla="*/ 0 h 40"/>
                  <a:gd name="T8" fmla="*/ 6 w 17"/>
                  <a:gd name="T9" fmla="*/ 2 h 40"/>
                  <a:gd name="T10" fmla="*/ 6 w 17"/>
                  <a:gd name="T11" fmla="*/ 2 h 40"/>
                  <a:gd name="T12" fmla="*/ 4 w 17"/>
                  <a:gd name="T13" fmla="*/ 5 h 40"/>
                  <a:gd name="T14" fmla="*/ 6 w 17"/>
                  <a:gd name="T15" fmla="*/ 5 h 40"/>
                  <a:gd name="T16" fmla="*/ 6 w 17"/>
                  <a:gd name="T17" fmla="*/ 7 h 40"/>
                  <a:gd name="T18" fmla="*/ 6 w 17"/>
                  <a:gd name="T19" fmla="*/ 9 h 40"/>
                  <a:gd name="T20" fmla="*/ 6 w 17"/>
                  <a:gd name="T21" fmla="*/ 12 h 40"/>
                  <a:gd name="T22" fmla="*/ 4 w 17"/>
                  <a:gd name="T23" fmla="*/ 14 h 40"/>
                  <a:gd name="T24" fmla="*/ 2 w 17"/>
                  <a:gd name="T25" fmla="*/ 17 h 40"/>
                  <a:gd name="T26" fmla="*/ 2 w 17"/>
                  <a:gd name="T27" fmla="*/ 17 h 40"/>
                  <a:gd name="T28" fmla="*/ 4 w 17"/>
                  <a:gd name="T29" fmla="*/ 17 h 40"/>
                  <a:gd name="T30" fmla="*/ 6 w 17"/>
                  <a:gd name="T31" fmla="*/ 17 h 40"/>
                  <a:gd name="T32" fmla="*/ 9 w 17"/>
                  <a:gd name="T33" fmla="*/ 14 h 40"/>
                  <a:gd name="T34" fmla="*/ 11 w 17"/>
                  <a:gd name="T35" fmla="*/ 9 h 40"/>
                  <a:gd name="T36" fmla="*/ 13 w 17"/>
                  <a:gd name="T37" fmla="*/ 9 h 40"/>
                  <a:gd name="T38" fmla="*/ 15 w 17"/>
                  <a:gd name="T39" fmla="*/ 7 h 40"/>
                  <a:gd name="T40" fmla="*/ 15 w 17"/>
                  <a:gd name="T41" fmla="*/ 9 h 40"/>
                  <a:gd name="T42" fmla="*/ 15 w 17"/>
                  <a:gd name="T43" fmla="*/ 12 h 40"/>
                  <a:gd name="T44" fmla="*/ 15 w 17"/>
                  <a:gd name="T45" fmla="*/ 14 h 40"/>
                  <a:gd name="T46" fmla="*/ 11 w 17"/>
                  <a:gd name="T47" fmla="*/ 17 h 40"/>
                  <a:gd name="T48" fmla="*/ 11 w 17"/>
                  <a:gd name="T49" fmla="*/ 19 h 40"/>
                  <a:gd name="T50" fmla="*/ 15 w 17"/>
                  <a:gd name="T51" fmla="*/ 21 h 40"/>
                  <a:gd name="T52" fmla="*/ 15 w 17"/>
                  <a:gd name="T53" fmla="*/ 24 h 40"/>
                  <a:gd name="T54" fmla="*/ 15 w 17"/>
                  <a:gd name="T55" fmla="*/ 24 h 40"/>
                  <a:gd name="T56" fmla="*/ 17 w 17"/>
                  <a:gd name="T57" fmla="*/ 24 h 40"/>
                  <a:gd name="T58" fmla="*/ 15 w 17"/>
                  <a:gd name="T59" fmla="*/ 26 h 40"/>
                  <a:gd name="T60" fmla="*/ 13 w 17"/>
                  <a:gd name="T61" fmla="*/ 24 h 40"/>
                  <a:gd name="T62" fmla="*/ 11 w 17"/>
                  <a:gd name="T63" fmla="*/ 24 h 40"/>
                  <a:gd name="T64" fmla="*/ 6 w 17"/>
                  <a:gd name="T65" fmla="*/ 21 h 40"/>
                  <a:gd name="T66" fmla="*/ 6 w 17"/>
                  <a:gd name="T67" fmla="*/ 24 h 40"/>
                  <a:gd name="T68" fmla="*/ 6 w 17"/>
                  <a:gd name="T69" fmla="*/ 28 h 40"/>
                  <a:gd name="T70" fmla="*/ 6 w 17"/>
                  <a:gd name="T71" fmla="*/ 31 h 40"/>
                  <a:gd name="T72" fmla="*/ 9 w 17"/>
                  <a:gd name="T73" fmla="*/ 36 h 40"/>
                  <a:gd name="T74" fmla="*/ 9 w 17"/>
                  <a:gd name="T75" fmla="*/ 38 h 40"/>
                  <a:gd name="T76" fmla="*/ 11 w 17"/>
                  <a:gd name="T77" fmla="*/ 40 h 40"/>
                  <a:gd name="T78" fmla="*/ 11 w 17"/>
                  <a:gd name="T79" fmla="*/ 40 h 40"/>
                  <a:gd name="T80" fmla="*/ 9 w 17"/>
                  <a:gd name="T81" fmla="*/ 38 h 40"/>
                  <a:gd name="T82" fmla="*/ 4 w 17"/>
                  <a:gd name="T83" fmla="*/ 31 h 40"/>
                  <a:gd name="T84" fmla="*/ 4 w 17"/>
                  <a:gd name="T85" fmla="*/ 24 h 40"/>
                  <a:gd name="T86" fmla="*/ 2 w 17"/>
                  <a:gd name="T87" fmla="*/ 21 h 40"/>
                  <a:gd name="T88" fmla="*/ 2 w 17"/>
                  <a:gd name="T89" fmla="*/ 19 h 40"/>
                  <a:gd name="T90" fmla="*/ 2 w 17"/>
                  <a:gd name="T91" fmla="*/ 17 h 40"/>
                  <a:gd name="T92" fmla="*/ 0 w 17"/>
                  <a:gd name="T93" fmla="*/ 14 h 40"/>
                  <a:gd name="T94" fmla="*/ 0 w 17"/>
                  <a:gd name="T95" fmla="*/ 14 h 40"/>
                  <a:gd name="T96" fmla="*/ 0 w 17"/>
                  <a:gd name="T97" fmla="*/ 12 h 40"/>
                  <a:gd name="T98" fmla="*/ 0 w 17"/>
                  <a:gd name="T99" fmla="*/ 9 h 40"/>
                  <a:gd name="T100" fmla="*/ 2 w 17"/>
                  <a:gd name="T101" fmla="*/ 5 h 40"/>
                  <a:gd name="T102" fmla="*/ 2 w 17"/>
                  <a:gd name="T103" fmla="*/ 2 h 40"/>
                  <a:gd name="T104" fmla="*/ 6 w 17"/>
                  <a:gd name="T105" fmla="*/ 0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"/>
                  <a:gd name="T160" fmla="*/ 0 h 40"/>
                  <a:gd name="T161" fmla="*/ 17 w 17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" h="40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9" y="14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5" y="26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6" y="31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4" y="31"/>
                    </a:lnTo>
                    <a:lnTo>
                      <a:pt x="4" y="24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4" name="Freeform 65"/>
              <p:cNvSpPr>
                <a:spLocks/>
              </p:cNvSpPr>
              <p:nvPr/>
            </p:nvSpPr>
            <p:spPr bwMode="auto">
              <a:xfrm>
                <a:off x="4379" y="2955"/>
                <a:ext cx="9" cy="7"/>
              </a:xfrm>
              <a:custGeom>
                <a:avLst/>
                <a:gdLst>
                  <a:gd name="T0" fmla="*/ 0 w 9"/>
                  <a:gd name="T1" fmla="*/ 2 h 7"/>
                  <a:gd name="T2" fmla="*/ 0 w 9"/>
                  <a:gd name="T3" fmla="*/ 2 h 7"/>
                  <a:gd name="T4" fmla="*/ 2 w 9"/>
                  <a:gd name="T5" fmla="*/ 0 h 7"/>
                  <a:gd name="T6" fmla="*/ 4 w 9"/>
                  <a:gd name="T7" fmla="*/ 2 h 7"/>
                  <a:gd name="T8" fmla="*/ 9 w 9"/>
                  <a:gd name="T9" fmla="*/ 2 h 7"/>
                  <a:gd name="T10" fmla="*/ 9 w 9"/>
                  <a:gd name="T11" fmla="*/ 5 h 7"/>
                  <a:gd name="T12" fmla="*/ 9 w 9"/>
                  <a:gd name="T13" fmla="*/ 5 h 7"/>
                  <a:gd name="T14" fmla="*/ 4 w 9"/>
                  <a:gd name="T15" fmla="*/ 5 h 7"/>
                  <a:gd name="T16" fmla="*/ 2 w 9"/>
                  <a:gd name="T17" fmla="*/ 7 h 7"/>
                  <a:gd name="T18" fmla="*/ 0 w 9"/>
                  <a:gd name="T19" fmla="*/ 5 h 7"/>
                  <a:gd name="T20" fmla="*/ 0 w 9"/>
                  <a:gd name="T21" fmla="*/ 2 h 7"/>
                  <a:gd name="T22" fmla="*/ 0 w 9"/>
                  <a:gd name="T23" fmla="*/ 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7"/>
                  <a:gd name="T38" fmla="*/ 9 w 9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7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5" name="Freeform 66"/>
              <p:cNvSpPr>
                <a:spLocks/>
              </p:cNvSpPr>
              <p:nvPr/>
            </p:nvSpPr>
            <p:spPr bwMode="auto">
              <a:xfrm>
                <a:off x="4465" y="3010"/>
                <a:ext cx="5" cy="11"/>
              </a:xfrm>
              <a:custGeom>
                <a:avLst/>
                <a:gdLst>
                  <a:gd name="T0" fmla="*/ 0 w 5"/>
                  <a:gd name="T1" fmla="*/ 4 h 11"/>
                  <a:gd name="T2" fmla="*/ 2 w 5"/>
                  <a:gd name="T3" fmla="*/ 0 h 11"/>
                  <a:gd name="T4" fmla="*/ 2 w 5"/>
                  <a:gd name="T5" fmla="*/ 2 h 11"/>
                  <a:gd name="T6" fmla="*/ 5 w 5"/>
                  <a:gd name="T7" fmla="*/ 4 h 11"/>
                  <a:gd name="T8" fmla="*/ 5 w 5"/>
                  <a:gd name="T9" fmla="*/ 9 h 11"/>
                  <a:gd name="T10" fmla="*/ 5 w 5"/>
                  <a:gd name="T11" fmla="*/ 11 h 11"/>
                  <a:gd name="T12" fmla="*/ 5 w 5"/>
                  <a:gd name="T13" fmla="*/ 11 h 11"/>
                  <a:gd name="T14" fmla="*/ 2 w 5"/>
                  <a:gd name="T15" fmla="*/ 11 h 11"/>
                  <a:gd name="T16" fmla="*/ 2 w 5"/>
                  <a:gd name="T17" fmla="*/ 11 h 11"/>
                  <a:gd name="T18" fmla="*/ 0 w 5"/>
                  <a:gd name="T19" fmla="*/ 11 h 11"/>
                  <a:gd name="T20" fmla="*/ 0 w 5"/>
                  <a:gd name="T21" fmla="*/ 9 h 11"/>
                  <a:gd name="T22" fmla="*/ 0 w 5"/>
                  <a:gd name="T23" fmla="*/ 4 h 11"/>
                  <a:gd name="T24" fmla="*/ 0 w 5"/>
                  <a:gd name="T25" fmla="*/ 7 h 11"/>
                  <a:gd name="T26" fmla="*/ 0 w 5"/>
                  <a:gd name="T27" fmla="*/ 4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1"/>
                  <a:gd name="T44" fmla="*/ 5 w 5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1">
                    <a:moveTo>
                      <a:pt x="0" y="4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6" name="Freeform 67"/>
              <p:cNvSpPr>
                <a:spLocks/>
              </p:cNvSpPr>
              <p:nvPr/>
            </p:nvSpPr>
            <p:spPr bwMode="auto">
              <a:xfrm>
                <a:off x="4463" y="3019"/>
                <a:ext cx="4" cy="5"/>
              </a:xfrm>
              <a:custGeom>
                <a:avLst/>
                <a:gdLst>
                  <a:gd name="T0" fmla="*/ 0 w 4"/>
                  <a:gd name="T1" fmla="*/ 2 h 5"/>
                  <a:gd name="T2" fmla="*/ 0 w 4"/>
                  <a:gd name="T3" fmla="*/ 0 h 5"/>
                  <a:gd name="T4" fmla="*/ 0 w 4"/>
                  <a:gd name="T5" fmla="*/ 0 h 5"/>
                  <a:gd name="T6" fmla="*/ 2 w 4"/>
                  <a:gd name="T7" fmla="*/ 2 h 5"/>
                  <a:gd name="T8" fmla="*/ 4 w 4"/>
                  <a:gd name="T9" fmla="*/ 2 h 5"/>
                  <a:gd name="T10" fmla="*/ 4 w 4"/>
                  <a:gd name="T11" fmla="*/ 2 h 5"/>
                  <a:gd name="T12" fmla="*/ 4 w 4"/>
                  <a:gd name="T13" fmla="*/ 5 h 5"/>
                  <a:gd name="T14" fmla="*/ 4 w 4"/>
                  <a:gd name="T15" fmla="*/ 5 h 5"/>
                  <a:gd name="T16" fmla="*/ 4 w 4"/>
                  <a:gd name="T17" fmla="*/ 5 h 5"/>
                  <a:gd name="T18" fmla="*/ 2 w 4"/>
                  <a:gd name="T19" fmla="*/ 2 h 5"/>
                  <a:gd name="T20" fmla="*/ 2 w 4"/>
                  <a:gd name="T21" fmla="*/ 2 h 5"/>
                  <a:gd name="T22" fmla="*/ 0 w 4"/>
                  <a:gd name="T23" fmla="*/ 2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5"/>
                  <a:gd name="T38" fmla="*/ 4 w 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5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7" name="Freeform 68"/>
              <p:cNvSpPr>
                <a:spLocks/>
              </p:cNvSpPr>
              <p:nvPr/>
            </p:nvSpPr>
            <p:spPr bwMode="auto">
              <a:xfrm>
                <a:off x="4461" y="3021"/>
                <a:ext cx="6" cy="10"/>
              </a:xfrm>
              <a:custGeom>
                <a:avLst/>
                <a:gdLst>
                  <a:gd name="T0" fmla="*/ 2 w 6"/>
                  <a:gd name="T1" fmla="*/ 0 h 10"/>
                  <a:gd name="T2" fmla="*/ 2 w 6"/>
                  <a:gd name="T3" fmla="*/ 0 h 10"/>
                  <a:gd name="T4" fmla="*/ 6 w 6"/>
                  <a:gd name="T5" fmla="*/ 5 h 10"/>
                  <a:gd name="T6" fmla="*/ 6 w 6"/>
                  <a:gd name="T7" fmla="*/ 5 h 10"/>
                  <a:gd name="T8" fmla="*/ 4 w 6"/>
                  <a:gd name="T9" fmla="*/ 8 h 10"/>
                  <a:gd name="T10" fmla="*/ 4 w 6"/>
                  <a:gd name="T11" fmla="*/ 8 h 10"/>
                  <a:gd name="T12" fmla="*/ 2 w 6"/>
                  <a:gd name="T13" fmla="*/ 10 h 10"/>
                  <a:gd name="T14" fmla="*/ 2 w 6"/>
                  <a:gd name="T15" fmla="*/ 8 h 10"/>
                  <a:gd name="T16" fmla="*/ 2 w 6"/>
                  <a:gd name="T17" fmla="*/ 8 h 10"/>
                  <a:gd name="T18" fmla="*/ 0 w 6"/>
                  <a:gd name="T19" fmla="*/ 5 h 10"/>
                  <a:gd name="T20" fmla="*/ 2 w 6"/>
                  <a:gd name="T21" fmla="*/ 5 h 10"/>
                  <a:gd name="T22" fmla="*/ 2 w 6"/>
                  <a:gd name="T23" fmla="*/ 5 h 10"/>
                  <a:gd name="T24" fmla="*/ 2 w 6"/>
                  <a:gd name="T25" fmla="*/ 5 h 10"/>
                  <a:gd name="T26" fmla="*/ 2 w 6"/>
                  <a:gd name="T27" fmla="*/ 3 h 10"/>
                  <a:gd name="T28" fmla="*/ 2 w 6"/>
                  <a:gd name="T29" fmla="*/ 3 h 10"/>
                  <a:gd name="T30" fmla="*/ 2 w 6"/>
                  <a:gd name="T31" fmla="*/ 0 h 10"/>
                  <a:gd name="T32" fmla="*/ 2 w 6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0"/>
                  <a:gd name="T53" fmla="*/ 6 w 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0">
                    <a:moveTo>
                      <a:pt x="2" y="0"/>
                    </a:moveTo>
                    <a:lnTo>
                      <a:pt x="2" y="0"/>
                    </a:lnTo>
                    <a:lnTo>
                      <a:pt x="6" y="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8" name="Freeform 69"/>
              <p:cNvSpPr>
                <a:spLocks/>
              </p:cNvSpPr>
              <p:nvPr/>
            </p:nvSpPr>
            <p:spPr bwMode="auto">
              <a:xfrm>
                <a:off x="4425" y="3033"/>
                <a:ext cx="7" cy="12"/>
              </a:xfrm>
              <a:custGeom>
                <a:avLst/>
                <a:gdLst>
                  <a:gd name="T0" fmla="*/ 0 w 7"/>
                  <a:gd name="T1" fmla="*/ 7 h 12"/>
                  <a:gd name="T2" fmla="*/ 0 w 7"/>
                  <a:gd name="T3" fmla="*/ 7 h 12"/>
                  <a:gd name="T4" fmla="*/ 3 w 7"/>
                  <a:gd name="T5" fmla="*/ 7 h 12"/>
                  <a:gd name="T6" fmla="*/ 0 w 7"/>
                  <a:gd name="T7" fmla="*/ 5 h 12"/>
                  <a:gd name="T8" fmla="*/ 5 w 7"/>
                  <a:gd name="T9" fmla="*/ 3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0 h 12"/>
                  <a:gd name="T16" fmla="*/ 7 w 7"/>
                  <a:gd name="T17" fmla="*/ 5 h 12"/>
                  <a:gd name="T18" fmla="*/ 3 w 7"/>
                  <a:gd name="T19" fmla="*/ 12 h 12"/>
                  <a:gd name="T20" fmla="*/ 0 w 7"/>
                  <a:gd name="T21" fmla="*/ 10 h 12"/>
                  <a:gd name="T22" fmla="*/ 0 w 7"/>
                  <a:gd name="T23" fmla="*/ 7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2"/>
                  <a:gd name="T38" fmla="*/ 7 w 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2">
                    <a:moveTo>
                      <a:pt x="0" y="7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49" name="Freeform 70"/>
              <p:cNvSpPr>
                <a:spLocks/>
              </p:cNvSpPr>
              <p:nvPr/>
            </p:nvSpPr>
            <p:spPr bwMode="auto">
              <a:xfrm>
                <a:off x="4150" y="2879"/>
                <a:ext cx="124" cy="114"/>
              </a:xfrm>
              <a:custGeom>
                <a:avLst/>
                <a:gdLst>
                  <a:gd name="T0" fmla="*/ 106 w 124"/>
                  <a:gd name="T1" fmla="*/ 5 h 114"/>
                  <a:gd name="T2" fmla="*/ 106 w 124"/>
                  <a:gd name="T3" fmla="*/ 7 h 114"/>
                  <a:gd name="T4" fmla="*/ 109 w 124"/>
                  <a:gd name="T5" fmla="*/ 10 h 114"/>
                  <a:gd name="T6" fmla="*/ 106 w 124"/>
                  <a:gd name="T7" fmla="*/ 12 h 114"/>
                  <a:gd name="T8" fmla="*/ 104 w 124"/>
                  <a:gd name="T9" fmla="*/ 14 h 114"/>
                  <a:gd name="T10" fmla="*/ 104 w 124"/>
                  <a:gd name="T11" fmla="*/ 17 h 114"/>
                  <a:gd name="T12" fmla="*/ 106 w 124"/>
                  <a:gd name="T13" fmla="*/ 21 h 114"/>
                  <a:gd name="T14" fmla="*/ 111 w 124"/>
                  <a:gd name="T15" fmla="*/ 31 h 114"/>
                  <a:gd name="T16" fmla="*/ 111 w 124"/>
                  <a:gd name="T17" fmla="*/ 33 h 114"/>
                  <a:gd name="T18" fmla="*/ 124 w 124"/>
                  <a:gd name="T19" fmla="*/ 45 h 114"/>
                  <a:gd name="T20" fmla="*/ 118 w 124"/>
                  <a:gd name="T21" fmla="*/ 48 h 114"/>
                  <a:gd name="T22" fmla="*/ 111 w 124"/>
                  <a:gd name="T23" fmla="*/ 45 h 114"/>
                  <a:gd name="T24" fmla="*/ 109 w 124"/>
                  <a:gd name="T25" fmla="*/ 50 h 114"/>
                  <a:gd name="T26" fmla="*/ 106 w 124"/>
                  <a:gd name="T27" fmla="*/ 57 h 114"/>
                  <a:gd name="T28" fmla="*/ 106 w 124"/>
                  <a:gd name="T29" fmla="*/ 67 h 114"/>
                  <a:gd name="T30" fmla="*/ 100 w 124"/>
                  <a:gd name="T31" fmla="*/ 76 h 114"/>
                  <a:gd name="T32" fmla="*/ 91 w 124"/>
                  <a:gd name="T33" fmla="*/ 83 h 114"/>
                  <a:gd name="T34" fmla="*/ 93 w 124"/>
                  <a:gd name="T35" fmla="*/ 86 h 114"/>
                  <a:gd name="T36" fmla="*/ 93 w 124"/>
                  <a:gd name="T37" fmla="*/ 93 h 114"/>
                  <a:gd name="T38" fmla="*/ 91 w 124"/>
                  <a:gd name="T39" fmla="*/ 97 h 114"/>
                  <a:gd name="T40" fmla="*/ 89 w 124"/>
                  <a:gd name="T41" fmla="*/ 100 h 114"/>
                  <a:gd name="T42" fmla="*/ 89 w 124"/>
                  <a:gd name="T43" fmla="*/ 102 h 114"/>
                  <a:gd name="T44" fmla="*/ 84 w 124"/>
                  <a:gd name="T45" fmla="*/ 107 h 114"/>
                  <a:gd name="T46" fmla="*/ 73 w 124"/>
                  <a:gd name="T47" fmla="*/ 114 h 114"/>
                  <a:gd name="T48" fmla="*/ 69 w 124"/>
                  <a:gd name="T49" fmla="*/ 107 h 114"/>
                  <a:gd name="T50" fmla="*/ 66 w 124"/>
                  <a:gd name="T51" fmla="*/ 105 h 114"/>
                  <a:gd name="T52" fmla="*/ 60 w 124"/>
                  <a:gd name="T53" fmla="*/ 105 h 114"/>
                  <a:gd name="T54" fmla="*/ 53 w 124"/>
                  <a:gd name="T55" fmla="*/ 102 h 114"/>
                  <a:gd name="T56" fmla="*/ 49 w 124"/>
                  <a:gd name="T57" fmla="*/ 100 h 114"/>
                  <a:gd name="T58" fmla="*/ 44 w 124"/>
                  <a:gd name="T59" fmla="*/ 105 h 114"/>
                  <a:gd name="T60" fmla="*/ 40 w 124"/>
                  <a:gd name="T61" fmla="*/ 105 h 114"/>
                  <a:gd name="T62" fmla="*/ 35 w 124"/>
                  <a:gd name="T63" fmla="*/ 105 h 114"/>
                  <a:gd name="T64" fmla="*/ 33 w 124"/>
                  <a:gd name="T65" fmla="*/ 97 h 114"/>
                  <a:gd name="T66" fmla="*/ 29 w 124"/>
                  <a:gd name="T67" fmla="*/ 97 h 114"/>
                  <a:gd name="T68" fmla="*/ 24 w 124"/>
                  <a:gd name="T69" fmla="*/ 100 h 114"/>
                  <a:gd name="T70" fmla="*/ 18 w 124"/>
                  <a:gd name="T71" fmla="*/ 97 h 114"/>
                  <a:gd name="T72" fmla="*/ 15 w 124"/>
                  <a:gd name="T73" fmla="*/ 95 h 114"/>
                  <a:gd name="T74" fmla="*/ 13 w 124"/>
                  <a:gd name="T75" fmla="*/ 86 h 114"/>
                  <a:gd name="T76" fmla="*/ 13 w 124"/>
                  <a:gd name="T77" fmla="*/ 81 h 114"/>
                  <a:gd name="T78" fmla="*/ 11 w 124"/>
                  <a:gd name="T79" fmla="*/ 76 h 114"/>
                  <a:gd name="T80" fmla="*/ 9 w 124"/>
                  <a:gd name="T81" fmla="*/ 69 h 114"/>
                  <a:gd name="T82" fmla="*/ 4 w 124"/>
                  <a:gd name="T83" fmla="*/ 67 h 114"/>
                  <a:gd name="T84" fmla="*/ 2 w 124"/>
                  <a:gd name="T85" fmla="*/ 57 h 114"/>
                  <a:gd name="T86" fmla="*/ 0 w 124"/>
                  <a:gd name="T87" fmla="*/ 52 h 114"/>
                  <a:gd name="T88" fmla="*/ 2 w 124"/>
                  <a:gd name="T89" fmla="*/ 40 h 114"/>
                  <a:gd name="T90" fmla="*/ 4 w 124"/>
                  <a:gd name="T91" fmla="*/ 33 h 114"/>
                  <a:gd name="T92" fmla="*/ 13 w 124"/>
                  <a:gd name="T93" fmla="*/ 43 h 114"/>
                  <a:gd name="T94" fmla="*/ 22 w 124"/>
                  <a:gd name="T95" fmla="*/ 45 h 114"/>
                  <a:gd name="T96" fmla="*/ 29 w 124"/>
                  <a:gd name="T97" fmla="*/ 45 h 114"/>
                  <a:gd name="T98" fmla="*/ 35 w 124"/>
                  <a:gd name="T99" fmla="*/ 45 h 114"/>
                  <a:gd name="T100" fmla="*/ 42 w 124"/>
                  <a:gd name="T101" fmla="*/ 38 h 114"/>
                  <a:gd name="T102" fmla="*/ 49 w 124"/>
                  <a:gd name="T103" fmla="*/ 40 h 114"/>
                  <a:gd name="T104" fmla="*/ 58 w 124"/>
                  <a:gd name="T105" fmla="*/ 43 h 114"/>
                  <a:gd name="T106" fmla="*/ 64 w 124"/>
                  <a:gd name="T107" fmla="*/ 40 h 114"/>
                  <a:gd name="T108" fmla="*/ 69 w 124"/>
                  <a:gd name="T109" fmla="*/ 36 h 114"/>
                  <a:gd name="T110" fmla="*/ 73 w 124"/>
                  <a:gd name="T111" fmla="*/ 24 h 114"/>
                  <a:gd name="T112" fmla="*/ 82 w 124"/>
                  <a:gd name="T113" fmla="*/ 7 h 114"/>
                  <a:gd name="T114" fmla="*/ 89 w 124"/>
                  <a:gd name="T115" fmla="*/ 0 h 114"/>
                  <a:gd name="T116" fmla="*/ 106 w 124"/>
                  <a:gd name="T117" fmla="*/ 5 h 1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4"/>
                  <a:gd name="T178" fmla="*/ 0 h 114"/>
                  <a:gd name="T179" fmla="*/ 124 w 124"/>
                  <a:gd name="T180" fmla="*/ 114 h 1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4" h="114">
                    <a:moveTo>
                      <a:pt x="106" y="5"/>
                    </a:moveTo>
                    <a:lnTo>
                      <a:pt x="106" y="5"/>
                    </a:lnTo>
                    <a:lnTo>
                      <a:pt x="104" y="5"/>
                    </a:lnTo>
                    <a:lnTo>
                      <a:pt x="106" y="7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9" y="12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2" y="12"/>
                    </a:lnTo>
                    <a:lnTo>
                      <a:pt x="104" y="14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21"/>
                    </a:lnTo>
                    <a:lnTo>
                      <a:pt x="109" y="21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11" y="33"/>
                    </a:lnTo>
                    <a:lnTo>
                      <a:pt x="122" y="45"/>
                    </a:lnTo>
                    <a:lnTo>
                      <a:pt x="124" y="45"/>
                    </a:lnTo>
                    <a:lnTo>
                      <a:pt x="124" y="48"/>
                    </a:lnTo>
                    <a:lnTo>
                      <a:pt x="122" y="48"/>
                    </a:lnTo>
                    <a:lnTo>
                      <a:pt x="118" y="48"/>
                    </a:lnTo>
                    <a:lnTo>
                      <a:pt x="113" y="48"/>
                    </a:lnTo>
                    <a:lnTo>
                      <a:pt x="113" y="45"/>
                    </a:lnTo>
                    <a:lnTo>
                      <a:pt x="111" y="45"/>
                    </a:lnTo>
                    <a:lnTo>
                      <a:pt x="113" y="48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9" y="52"/>
                    </a:lnTo>
                    <a:lnTo>
                      <a:pt x="106" y="55"/>
                    </a:lnTo>
                    <a:lnTo>
                      <a:pt x="106" y="57"/>
                    </a:lnTo>
                    <a:lnTo>
                      <a:pt x="106" y="59"/>
                    </a:lnTo>
                    <a:lnTo>
                      <a:pt x="106" y="62"/>
                    </a:lnTo>
                    <a:lnTo>
                      <a:pt x="106" y="67"/>
                    </a:lnTo>
                    <a:lnTo>
                      <a:pt x="104" y="69"/>
                    </a:lnTo>
                    <a:lnTo>
                      <a:pt x="100" y="76"/>
                    </a:lnTo>
                    <a:lnTo>
                      <a:pt x="98" y="76"/>
                    </a:lnTo>
                    <a:lnTo>
                      <a:pt x="95" y="78"/>
                    </a:lnTo>
                    <a:lnTo>
                      <a:pt x="91" y="83"/>
                    </a:lnTo>
                    <a:lnTo>
                      <a:pt x="93" y="83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5" y="90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9" y="100"/>
                    </a:lnTo>
                    <a:lnTo>
                      <a:pt x="89" y="102"/>
                    </a:lnTo>
                    <a:lnTo>
                      <a:pt x="86" y="107"/>
                    </a:lnTo>
                    <a:lnTo>
                      <a:pt x="84" y="107"/>
                    </a:lnTo>
                    <a:lnTo>
                      <a:pt x="84" y="109"/>
                    </a:lnTo>
                    <a:lnTo>
                      <a:pt x="82" y="109"/>
                    </a:lnTo>
                    <a:lnTo>
                      <a:pt x="73" y="114"/>
                    </a:lnTo>
                    <a:lnTo>
                      <a:pt x="71" y="114"/>
                    </a:lnTo>
                    <a:lnTo>
                      <a:pt x="71" y="109"/>
                    </a:lnTo>
                    <a:lnTo>
                      <a:pt x="69" y="107"/>
                    </a:lnTo>
                    <a:lnTo>
                      <a:pt x="69" y="105"/>
                    </a:lnTo>
                    <a:lnTo>
                      <a:pt x="66" y="105"/>
                    </a:lnTo>
                    <a:lnTo>
                      <a:pt x="62" y="105"/>
                    </a:lnTo>
                    <a:lnTo>
                      <a:pt x="60" y="105"/>
                    </a:lnTo>
                    <a:lnTo>
                      <a:pt x="58" y="105"/>
                    </a:lnTo>
                    <a:lnTo>
                      <a:pt x="58" y="102"/>
                    </a:lnTo>
                    <a:lnTo>
                      <a:pt x="53" y="102"/>
                    </a:lnTo>
                    <a:lnTo>
                      <a:pt x="51" y="100"/>
                    </a:lnTo>
                    <a:lnTo>
                      <a:pt x="49" y="100"/>
                    </a:lnTo>
                    <a:lnTo>
                      <a:pt x="51" y="102"/>
                    </a:lnTo>
                    <a:lnTo>
                      <a:pt x="49" y="102"/>
                    </a:lnTo>
                    <a:lnTo>
                      <a:pt x="44" y="105"/>
                    </a:lnTo>
                    <a:lnTo>
                      <a:pt x="40" y="105"/>
                    </a:lnTo>
                    <a:lnTo>
                      <a:pt x="38" y="105"/>
                    </a:lnTo>
                    <a:lnTo>
                      <a:pt x="35" y="105"/>
                    </a:lnTo>
                    <a:lnTo>
                      <a:pt x="35" y="100"/>
                    </a:lnTo>
                    <a:lnTo>
                      <a:pt x="33" y="95"/>
                    </a:lnTo>
                    <a:lnTo>
                      <a:pt x="33" y="97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26" y="100"/>
                    </a:lnTo>
                    <a:lnTo>
                      <a:pt x="24" y="100"/>
                    </a:lnTo>
                    <a:lnTo>
                      <a:pt x="22" y="100"/>
                    </a:lnTo>
                    <a:lnTo>
                      <a:pt x="18" y="97"/>
                    </a:lnTo>
                    <a:lnTo>
                      <a:pt x="15" y="97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5" y="90"/>
                    </a:lnTo>
                    <a:lnTo>
                      <a:pt x="13" y="86"/>
                    </a:lnTo>
                    <a:lnTo>
                      <a:pt x="13" y="83"/>
                    </a:lnTo>
                    <a:lnTo>
                      <a:pt x="13" y="81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2" y="62"/>
                    </a:lnTo>
                    <a:lnTo>
                      <a:pt x="2" y="57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13" y="43"/>
                    </a:lnTo>
                    <a:lnTo>
                      <a:pt x="15" y="45"/>
                    </a:lnTo>
                    <a:lnTo>
                      <a:pt x="20" y="48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6" y="48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3" y="48"/>
                    </a:lnTo>
                    <a:lnTo>
                      <a:pt x="35" y="45"/>
                    </a:lnTo>
                    <a:lnTo>
                      <a:pt x="38" y="40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49" y="40"/>
                    </a:lnTo>
                    <a:lnTo>
                      <a:pt x="55" y="43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9" y="38"/>
                    </a:lnTo>
                    <a:lnTo>
                      <a:pt x="69" y="36"/>
                    </a:lnTo>
                    <a:lnTo>
                      <a:pt x="71" y="33"/>
                    </a:lnTo>
                    <a:lnTo>
                      <a:pt x="73" y="29"/>
                    </a:lnTo>
                    <a:lnTo>
                      <a:pt x="73" y="24"/>
                    </a:lnTo>
                    <a:lnTo>
                      <a:pt x="80" y="17"/>
                    </a:lnTo>
                    <a:lnTo>
                      <a:pt x="82" y="12"/>
                    </a:lnTo>
                    <a:lnTo>
                      <a:pt x="82" y="7"/>
                    </a:lnTo>
                    <a:lnTo>
                      <a:pt x="84" y="5"/>
                    </a:lnTo>
                    <a:lnTo>
                      <a:pt x="84" y="3"/>
                    </a:lnTo>
                    <a:lnTo>
                      <a:pt x="89" y="0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6" y="5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450" name="Freeform 71"/>
              <p:cNvSpPr>
                <a:spLocks/>
              </p:cNvSpPr>
              <p:nvPr/>
            </p:nvSpPr>
            <p:spPr bwMode="auto">
              <a:xfrm>
                <a:off x="4423" y="2943"/>
                <a:ext cx="129" cy="116"/>
              </a:xfrm>
              <a:custGeom>
                <a:avLst/>
                <a:gdLst>
                  <a:gd name="T0" fmla="*/ 124 w 129"/>
                  <a:gd name="T1" fmla="*/ 114 h 116"/>
                  <a:gd name="T2" fmla="*/ 113 w 129"/>
                  <a:gd name="T3" fmla="*/ 105 h 116"/>
                  <a:gd name="T4" fmla="*/ 107 w 129"/>
                  <a:gd name="T5" fmla="*/ 105 h 116"/>
                  <a:gd name="T6" fmla="*/ 100 w 129"/>
                  <a:gd name="T7" fmla="*/ 105 h 116"/>
                  <a:gd name="T8" fmla="*/ 96 w 129"/>
                  <a:gd name="T9" fmla="*/ 105 h 116"/>
                  <a:gd name="T10" fmla="*/ 84 w 129"/>
                  <a:gd name="T11" fmla="*/ 105 h 116"/>
                  <a:gd name="T12" fmla="*/ 96 w 129"/>
                  <a:gd name="T13" fmla="*/ 93 h 116"/>
                  <a:gd name="T14" fmla="*/ 100 w 129"/>
                  <a:gd name="T15" fmla="*/ 93 h 116"/>
                  <a:gd name="T16" fmla="*/ 98 w 129"/>
                  <a:gd name="T17" fmla="*/ 90 h 116"/>
                  <a:gd name="T18" fmla="*/ 96 w 129"/>
                  <a:gd name="T19" fmla="*/ 81 h 116"/>
                  <a:gd name="T20" fmla="*/ 91 w 129"/>
                  <a:gd name="T21" fmla="*/ 71 h 116"/>
                  <a:gd name="T22" fmla="*/ 87 w 129"/>
                  <a:gd name="T23" fmla="*/ 64 h 116"/>
                  <a:gd name="T24" fmla="*/ 78 w 129"/>
                  <a:gd name="T25" fmla="*/ 62 h 116"/>
                  <a:gd name="T26" fmla="*/ 64 w 129"/>
                  <a:gd name="T27" fmla="*/ 57 h 116"/>
                  <a:gd name="T28" fmla="*/ 51 w 129"/>
                  <a:gd name="T29" fmla="*/ 55 h 116"/>
                  <a:gd name="T30" fmla="*/ 47 w 129"/>
                  <a:gd name="T31" fmla="*/ 50 h 116"/>
                  <a:gd name="T32" fmla="*/ 42 w 129"/>
                  <a:gd name="T33" fmla="*/ 50 h 116"/>
                  <a:gd name="T34" fmla="*/ 38 w 129"/>
                  <a:gd name="T35" fmla="*/ 45 h 116"/>
                  <a:gd name="T36" fmla="*/ 36 w 129"/>
                  <a:gd name="T37" fmla="*/ 36 h 116"/>
                  <a:gd name="T38" fmla="*/ 33 w 129"/>
                  <a:gd name="T39" fmla="*/ 41 h 116"/>
                  <a:gd name="T40" fmla="*/ 29 w 129"/>
                  <a:gd name="T41" fmla="*/ 50 h 116"/>
                  <a:gd name="T42" fmla="*/ 25 w 129"/>
                  <a:gd name="T43" fmla="*/ 45 h 116"/>
                  <a:gd name="T44" fmla="*/ 22 w 129"/>
                  <a:gd name="T45" fmla="*/ 41 h 116"/>
                  <a:gd name="T46" fmla="*/ 13 w 129"/>
                  <a:gd name="T47" fmla="*/ 33 h 116"/>
                  <a:gd name="T48" fmla="*/ 22 w 129"/>
                  <a:gd name="T49" fmla="*/ 31 h 116"/>
                  <a:gd name="T50" fmla="*/ 33 w 129"/>
                  <a:gd name="T51" fmla="*/ 29 h 116"/>
                  <a:gd name="T52" fmla="*/ 36 w 129"/>
                  <a:gd name="T53" fmla="*/ 22 h 116"/>
                  <a:gd name="T54" fmla="*/ 22 w 129"/>
                  <a:gd name="T55" fmla="*/ 26 h 116"/>
                  <a:gd name="T56" fmla="*/ 11 w 129"/>
                  <a:gd name="T57" fmla="*/ 22 h 116"/>
                  <a:gd name="T58" fmla="*/ 7 w 129"/>
                  <a:gd name="T59" fmla="*/ 14 h 116"/>
                  <a:gd name="T60" fmla="*/ 0 w 129"/>
                  <a:gd name="T61" fmla="*/ 12 h 116"/>
                  <a:gd name="T62" fmla="*/ 7 w 129"/>
                  <a:gd name="T63" fmla="*/ 5 h 116"/>
                  <a:gd name="T64" fmla="*/ 18 w 129"/>
                  <a:gd name="T65" fmla="*/ 0 h 116"/>
                  <a:gd name="T66" fmla="*/ 29 w 129"/>
                  <a:gd name="T67" fmla="*/ 5 h 116"/>
                  <a:gd name="T68" fmla="*/ 40 w 129"/>
                  <a:gd name="T69" fmla="*/ 12 h 116"/>
                  <a:gd name="T70" fmla="*/ 40 w 129"/>
                  <a:gd name="T71" fmla="*/ 29 h 116"/>
                  <a:gd name="T72" fmla="*/ 47 w 129"/>
                  <a:gd name="T73" fmla="*/ 29 h 116"/>
                  <a:gd name="T74" fmla="*/ 53 w 129"/>
                  <a:gd name="T75" fmla="*/ 41 h 116"/>
                  <a:gd name="T76" fmla="*/ 60 w 129"/>
                  <a:gd name="T77" fmla="*/ 36 h 116"/>
                  <a:gd name="T78" fmla="*/ 69 w 129"/>
                  <a:gd name="T79" fmla="*/ 26 h 116"/>
                  <a:gd name="T80" fmla="*/ 78 w 129"/>
                  <a:gd name="T81" fmla="*/ 22 h 116"/>
                  <a:gd name="T82" fmla="*/ 87 w 129"/>
                  <a:gd name="T83" fmla="*/ 14 h 116"/>
                  <a:gd name="T84" fmla="*/ 96 w 129"/>
                  <a:gd name="T85" fmla="*/ 19 h 116"/>
                  <a:gd name="T86" fmla="*/ 107 w 129"/>
                  <a:gd name="T87" fmla="*/ 24 h 116"/>
                  <a:gd name="T88" fmla="*/ 116 w 129"/>
                  <a:gd name="T89" fmla="*/ 26 h 116"/>
                  <a:gd name="T90" fmla="*/ 120 w 129"/>
                  <a:gd name="T91" fmla="*/ 29 h 116"/>
                  <a:gd name="T92" fmla="*/ 122 w 129"/>
                  <a:gd name="T93" fmla="*/ 29 h 116"/>
                  <a:gd name="T94" fmla="*/ 127 w 129"/>
                  <a:gd name="T95" fmla="*/ 31 h 116"/>
                  <a:gd name="T96" fmla="*/ 127 w 129"/>
                  <a:gd name="T97" fmla="*/ 86 h 116"/>
                  <a:gd name="T98" fmla="*/ 129 w 129"/>
                  <a:gd name="T99" fmla="*/ 116 h 1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"/>
                  <a:gd name="T151" fmla="*/ 0 h 116"/>
                  <a:gd name="T152" fmla="*/ 129 w 129"/>
                  <a:gd name="T153" fmla="*/ 116 h 1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" h="116">
                    <a:moveTo>
                      <a:pt x="129" y="116"/>
                    </a:moveTo>
                    <a:lnTo>
                      <a:pt x="129" y="116"/>
                    </a:lnTo>
                    <a:lnTo>
                      <a:pt x="127" y="116"/>
                    </a:lnTo>
                    <a:lnTo>
                      <a:pt x="124" y="114"/>
                    </a:lnTo>
                    <a:lnTo>
                      <a:pt x="120" y="109"/>
                    </a:lnTo>
                    <a:lnTo>
                      <a:pt x="118" y="107"/>
                    </a:lnTo>
                    <a:lnTo>
                      <a:pt x="116" y="105"/>
                    </a:lnTo>
                    <a:lnTo>
                      <a:pt x="113" y="105"/>
                    </a:lnTo>
                    <a:lnTo>
                      <a:pt x="113" y="102"/>
                    </a:lnTo>
                    <a:lnTo>
                      <a:pt x="109" y="102"/>
                    </a:lnTo>
                    <a:lnTo>
                      <a:pt x="107" y="105"/>
                    </a:lnTo>
                    <a:lnTo>
                      <a:pt x="102" y="102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5"/>
                    </a:lnTo>
                    <a:lnTo>
                      <a:pt x="91" y="107"/>
                    </a:lnTo>
                    <a:lnTo>
                      <a:pt x="87" y="107"/>
                    </a:lnTo>
                    <a:lnTo>
                      <a:pt x="84" y="105"/>
                    </a:lnTo>
                    <a:lnTo>
                      <a:pt x="87" y="102"/>
                    </a:lnTo>
                    <a:lnTo>
                      <a:pt x="89" y="97"/>
                    </a:lnTo>
                    <a:lnTo>
                      <a:pt x="91" y="95"/>
                    </a:lnTo>
                    <a:lnTo>
                      <a:pt x="96" y="93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0" y="93"/>
                    </a:lnTo>
                    <a:lnTo>
                      <a:pt x="98" y="90"/>
                    </a:lnTo>
                    <a:lnTo>
                      <a:pt x="100" y="90"/>
                    </a:lnTo>
                    <a:lnTo>
                      <a:pt x="98" y="90"/>
                    </a:lnTo>
                    <a:lnTo>
                      <a:pt x="96" y="88"/>
                    </a:lnTo>
                    <a:lnTo>
                      <a:pt x="98" y="83"/>
                    </a:lnTo>
                    <a:lnTo>
                      <a:pt x="96" y="81"/>
                    </a:lnTo>
                    <a:lnTo>
                      <a:pt x="93" y="78"/>
                    </a:lnTo>
                    <a:lnTo>
                      <a:pt x="93" y="74"/>
                    </a:lnTo>
                    <a:lnTo>
                      <a:pt x="93" y="71"/>
                    </a:lnTo>
                    <a:lnTo>
                      <a:pt x="91" y="71"/>
                    </a:lnTo>
                    <a:lnTo>
                      <a:pt x="89" y="67"/>
                    </a:lnTo>
                    <a:lnTo>
                      <a:pt x="87" y="67"/>
                    </a:lnTo>
                    <a:lnTo>
                      <a:pt x="87" y="64"/>
                    </a:lnTo>
                    <a:lnTo>
                      <a:pt x="84" y="64"/>
                    </a:lnTo>
                    <a:lnTo>
                      <a:pt x="82" y="64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1" y="60"/>
                    </a:lnTo>
                    <a:lnTo>
                      <a:pt x="67" y="57"/>
                    </a:lnTo>
                    <a:lnTo>
                      <a:pt x="64" y="57"/>
                    </a:lnTo>
                    <a:lnTo>
                      <a:pt x="62" y="55"/>
                    </a:lnTo>
                    <a:lnTo>
                      <a:pt x="58" y="55"/>
                    </a:lnTo>
                    <a:lnTo>
                      <a:pt x="56" y="55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9" y="52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44" y="48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3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3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3" y="41"/>
                    </a:lnTo>
                    <a:lnTo>
                      <a:pt x="33" y="43"/>
                    </a:lnTo>
                    <a:lnTo>
                      <a:pt x="31" y="45"/>
                    </a:lnTo>
                    <a:lnTo>
                      <a:pt x="31" y="48"/>
                    </a:lnTo>
                    <a:lnTo>
                      <a:pt x="29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2" y="43"/>
                    </a:lnTo>
                    <a:lnTo>
                      <a:pt x="22" y="41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22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6" y="29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3" y="24"/>
                    </a:lnTo>
                    <a:lnTo>
                      <a:pt x="29" y="24"/>
                    </a:lnTo>
                    <a:lnTo>
                      <a:pt x="25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3" y="24"/>
                    </a:lnTo>
                    <a:lnTo>
                      <a:pt x="11" y="22"/>
                    </a:lnTo>
                    <a:lnTo>
                      <a:pt x="11" y="17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8" y="5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2"/>
                    </a:lnTo>
                    <a:lnTo>
                      <a:pt x="40" y="29"/>
                    </a:lnTo>
                    <a:lnTo>
                      <a:pt x="44" y="33"/>
                    </a:lnTo>
                    <a:lnTo>
                      <a:pt x="44" y="31"/>
                    </a:lnTo>
                    <a:lnTo>
                      <a:pt x="44" y="29"/>
                    </a:lnTo>
                    <a:lnTo>
                      <a:pt x="47" y="29"/>
                    </a:lnTo>
                    <a:lnTo>
                      <a:pt x="47" y="33"/>
                    </a:lnTo>
                    <a:lnTo>
                      <a:pt x="49" y="36"/>
                    </a:lnTo>
                    <a:lnTo>
                      <a:pt x="49" y="38"/>
                    </a:lnTo>
                    <a:lnTo>
                      <a:pt x="53" y="41"/>
                    </a:lnTo>
                    <a:lnTo>
                      <a:pt x="56" y="41"/>
                    </a:lnTo>
                    <a:lnTo>
                      <a:pt x="58" y="41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2" y="33"/>
                    </a:lnTo>
                    <a:lnTo>
                      <a:pt x="67" y="29"/>
                    </a:lnTo>
                    <a:lnTo>
                      <a:pt x="69" y="26"/>
                    </a:lnTo>
                    <a:lnTo>
                      <a:pt x="71" y="24"/>
                    </a:lnTo>
                    <a:lnTo>
                      <a:pt x="76" y="24"/>
                    </a:lnTo>
                    <a:lnTo>
                      <a:pt x="78" y="22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82" y="17"/>
                    </a:lnTo>
                    <a:lnTo>
                      <a:pt x="87" y="14"/>
                    </a:lnTo>
                    <a:lnTo>
                      <a:pt x="89" y="17"/>
                    </a:lnTo>
                    <a:lnTo>
                      <a:pt x="93" y="17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107" y="24"/>
                    </a:lnTo>
                    <a:lnTo>
                      <a:pt x="109" y="26"/>
                    </a:lnTo>
                    <a:lnTo>
                      <a:pt x="111" y="26"/>
                    </a:lnTo>
                    <a:lnTo>
                      <a:pt x="113" y="26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20" y="29"/>
                    </a:lnTo>
                    <a:lnTo>
                      <a:pt x="122" y="29"/>
                    </a:lnTo>
                    <a:lnTo>
                      <a:pt x="124" y="29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7" y="62"/>
                    </a:lnTo>
                    <a:lnTo>
                      <a:pt x="127" y="78"/>
                    </a:lnTo>
                    <a:lnTo>
                      <a:pt x="127" y="83"/>
                    </a:lnTo>
                    <a:lnTo>
                      <a:pt x="127" y="86"/>
                    </a:lnTo>
                    <a:lnTo>
                      <a:pt x="127" y="90"/>
                    </a:lnTo>
                    <a:lnTo>
                      <a:pt x="127" y="100"/>
                    </a:lnTo>
                    <a:lnTo>
                      <a:pt x="129" y="114"/>
                    </a:lnTo>
                    <a:lnTo>
                      <a:pt x="129" y="116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288" y="1404"/>
              <a:ext cx="1415" cy="1154"/>
              <a:chOff x="288" y="1404"/>
              <a:chExt cx="1415" cy="1154"/>
            </a:xfrm>
          </p:grpSpPr>
          <p:sp>
            <p:nvSpPr>
              <p:cNvPr id="2367" name="Rectangle 73"/>
              <p:cNvSpPr>
                <a:spLocks noChangeArrowheads="1"/>
              </p:cNvSpPr>
              <p:nvPr/>
            </p:nvSpPr>
            <p:spPr bwMode="auto">
              <a:xfrm>
                <a:off x="1328" y="2090"/>
                <a:ext cx="270" cy="193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grpSp>
            <p:nvGrpSpPr>
              <p:cNvPr id="5" name="Group 74"/>
              <p:cNvGrpSpPr>
                <a:grpSpLocks/>
              </p:cNvGrpSpPr>
              <p:nvPr/>
            </p:nvGrpSpPr>
            <p:grpSpPr bwMode="auto">
              <a:xfrm>
                <a:off x="288" y="1404"/>
                <a:ext cx="1415" cy="1154"/>
                <a:chOff x="288" y="1404"/>
                <a:chExt cx="1415" cy="1154"/>
              </a:xfrm>
            </p:grpSpPr>
            <p:grpSp>
              <p:nvGrpSpPr>
                <p:cNvPr id="6" name="Group 75"/>
                <p:cNvGrpSpPr>
                  <a:grpSpLocks/>
                </p:cNvGrpSpPr>
                <p:nvPr/>
              </p:nvGrpSpPr>
              <p:grpSpPr bwMode="auto">
                <a:xfrm>
                  <a:off x="374" y="2286"/>
                  <a:ext cx="131" cy="94"/>
                  <a:chOff x="405" y="2607"/>
                  <a:chExt cx="70" cy="53"/>
                </a:xfrm>
              </p:grpSpPr>
              <p:sp>
                <p:nvSpPr>
                  <p:cNvPr id="2372" name="Freeform 76"/>
                  <p:cNvSpPr>
                    <a:spLocks/>
                  </p:cNvSpPr>
                  <p:nvPr/>
                </p:nvSpPr>
                <p:spPr bwMode="auto">
                  <a:xfrm>
                    <a:off x="405" y="2607"/>
                    <a:ext cx="8" cy="5"/>
                  </a:xfrm>
                  <a:custGeom>
                    <a:avLst/>
                    <a:gdLst>
                      <a:gd name="T0" fmla="*/ 3 w 8"/>
                      <a:gd name="T1" fmla="*/ 0 h 5"/>
                      <a:gd name="T2" fmla="*/ 5 w 8"/>
                      <a:gd name="T3" fmla="*/ 0 h 5"/>
                      <a:gd name="T4" fmla="*/ 5 w 8"/>
                      <a:gd name="T5" fmla="*/ 0 h 5"/>
                      <a:gd name="T6" fmla="*/ 8 w 8"/>
                      <a:gd name="T7" fmla="*/ 2 h 5"/>
                      <a:gd name="T8" fmla="*/ 8 w 8"/>
                      <a:gd name="T9" fmla="*/ 2 h 5"/>
                      <a:gd name="T10" fmla="*/ 5 w 8"/>
                      <a:gd name="T11" fmla="*/ 5 h 5"/>
                      <a:gd name="T12" fmla="*/ 3 w 8"/>
                      <a:gd name="T13" fmla="*/ 5 h 5"/>
                      <a:gd name="T14" fmla="*/ 3 w 8"/>
                      <a:gd name="T15" fmla="*/ 5 h 5"/>
                      <a:gd name="T16" fmla="*/ 0 w 8"/>
                      <a:gd name="T17" fmla="*/ 2 h 5"/>
                      <a:gd name="T18" fmla="*/ 0 w 8"/>
                      <a:gd name="T19" fmla="*/ 2 h 5"/>
                      <a:gd name="T20" fmla="*/ 3 w 8"/>
                      <a:gd name="T21" fmla="*/ 0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"/>
                      <a:gd name="T34" fmla="*/ 0 h 5"/>
                      <a:gd name="T35" fmla="*/ 8 w 8"/>
                      <a:gd name="T36" fmla="*/ 5 h 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" h="5">
                        <a:moveTo>
                          <a:pt x="3" y="0"/>
                        </a:moveTo>
                        <a:lnTo>
                          <a:pt x="5" y="0"/>
                        </a:lnTo>
                        <a:lnTo>
                          <a:pt x="8" y="2"/>
                        </a:lnTo>
                        <a:lnTo>
                          <a:pt x="5" y="5"/>
                        </a:lnTo>
                        <a:lnTo>
                          <a:pt x="3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73" name="Freeform 77"/>
                  <p:cNvSpPr>
                    <a:spLocks/>
                  </p:cNvSpPr>
                  <p:nvPr/>
                </p:nvSpPr>
                <p:spPr bwMode="auto">
                  <a:xfrm>
                    <a:off x="405" y="2607"/>
                    <a:ext cx="8" cy="5"/>
                  </a:xfrm>
                  <a:custGeom>
                    <a:avLst/>
                    <a:gdLst>
                      <a:gd name="T0" fmla="*/ 3 w 8"/>
                      <a:gd name="T1" fmla="*/ 0 h 5"/>
                      <a:gd name="T2" fmla="*/ 5 w 8"/>
                      <a:gd name="T3" fmla="*/ 0 h 5"/>
                      <a:gd name="T4" fmla="*/ 5 w 8"/>
                      <a:gd name="T5" fmla="*/ 0 h 5"/>
                      <a:gd name="T6" fmla="*/ 8 w 8"/>
                      <a:gd name="T7" fmla="*/ 2 h 5"/>
                      <a:gd name="T8" fmla="*/ 8 w 8"/>
                      <a:gd name="T9" fmla="*/ 2 h 5"/>
                      <a:gd name="T10" fmla="*/ 5 w 8"/>
                      <a:gd name="T11" fmla="*/ 5 h 5"/>
                      <a:gd name="T12" fmla="*/ 3 w 8"/>
                      <a:gd name="T13" fmla="*/ 5 h 5"/>
                      <a:gd name="T14" fmla="*/ 3 w 8"/>
                      <a:gd name="T15" fmla="*/ 5 h 5"/>
                      <a:gd name="T16" fmla="*/ 0 w 8"/>
                      <a:gd name="T17" fmla="*/ 2 h 5"/>
                      <a:gd name="T18" fmla="*/ 0 w 8"/>
                      <a:gd name="T19" fmla="*/ 2 h 5"/>
                      <a:gd name="T20" fmla="*/ 3 w 8"/>
                      <a:gd name="T21" fmla="*/ 0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"/>
                      <a:gd name="T34" fmla="*/ 0 h 5"/>
                      <a:gd name="T35" fmla="*/ 8 w 8"/>
                      <a:gd name="T36" fmla="*/ 5 h 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" h="5">
                        <a:moveTo>
                          <a:pt x="3" y="0"/>
                        </a:moveTo>
                        <a:lnTo>
                          <a:pt x="5" y="0"/>
                        </a:lnTo>
                        <a:lnTo>
                          <a:pt x="8" y="2"/>
                        </a:lnTo>
                        <a:lnTo>
                          <a:pt x="5" y="5"/>
                        </a:lnTo>
                        <a:lnTo>
                          <a:pt x="3" y="5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</a:path>
                    </a:pathLst>
                  </a:custGeom>
                  <a:noFill/>
                  <a:ln w="6350" cap="rnd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74" name="Freeform 78"/>
                  <p:cNvSpPr>
                    <a:spLocks/>
                  </p:cNvSpPr>
                  <p:nvPr/>
                </p:nvSpPr>
                <p:spPr bwMode="auto">
                  <a:xfrm>
                    <a:off x="428" y="2615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0 w 7"/>
                      <a:gd name="T3" fmla="*/ 2 h 5"/>
                      <a:gd name="T4" fmla="*/ 2 w 7"/>
                      <a:gd name="T5" fmla="*/ 0 h 5"/>
                      <a:gd name="T6" fmla="*/ 2 w 7"/>
                      <a:gd name="T7" fmla="*/ 2 h 5"/>
                      <a:gd name="T8" fmla="*/ 7 w 7"/>
                      <a:gd name="T9" fmla="*/ 5 h 5"/>
                      <a:gd name="T10" fmla="*/ 5 w 7"/>
                      <a:gd name="T11" fmla="*/ 5 h 5"/>
                      <a:gd name="T12" fmla="*/ 2 w 7"/>
                      <a:gd name="T13" fmla="*/ 5 h 5"/>
                      <a:gd name="T14" fmla="*/ 2 w 7"/>
                      <a:gd name="T15" fmla="*/ 5 h 5"/>
                      <a:gd name="T16" fmla="*/ 0 w 7"/>
                      <a:gd name="T17" fmla="*/ 2 h 5"/>
                      <a:gd name="T18" fmla="*/ 0 w 7"/>
                      <a:gd name="T19" fmla="*/ 2 h 5"/>
                      <a:gd name="T20" fmla="*/ 0 w 7"/>
                      <a:gd name="T21" fmla="*/ 2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"/>
                      <a:gd name="T34" fmla="*/ 0 h 5"/>
                      <a:gd name="T35" fmla="*/ 7 w 7"/>
                      <a:gd name="T36" fmla="*/ 5 h 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" h="5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7" y="5"/>
                        </a:lnTo>
                        <a:lnTo>
                          <a:pt x="5" y="5"/>
                        </a:lnTo>
                        <a:lnTo>
                          <a:pt x="2" y="5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75" name="Freeform 79"/>
                  <p:cNvSpPr>
                    <a:spLocks/>
                  </p:cNvSpPr>
                  <p:nvPr/>
                </p:nvSpPr>
                <p:spPr bwMode="auto">
                  <a:xfrm>
                    <a:off x="428" y="2615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0 w 7"/>
                      <a:gd name="T3" fmla="*/ 2 h 5"/>
                      <a:gd name="T4" fmla="*/ 2 w 7"/>
                      <a:gd name="T5" fmla="*/ 0 h 5"/>
                      <a:gd name="T6" fmla="*/ 2 w 7"/>
                      <a:gd name="T7" fmla="*/ 2 h 5"/>
                      <a:gd name="T8" fmla="*/ 7 w 7"/>
                      <a:gd name="T9" fmla="*/ 5 h 5"/>
                      <a:gd name="T10" fmla="*/ 5 w 7"/>
                      <a:gd name="T11" fmla="*/ 5 h 5"/>
                      <a:gd name="T12" fmla="*/ 2 w 7"/>
                      <a:gd name="T13" fmla="*/ 5 h 5"/>
                      <a:gd name="T14" fmla="*/ 2 w 7"/>
                      <a:gd name="T15" fmla="*/ 5 h 5"/>
                      <a:gd name="T16" fmla="*/ 0 w 7"/>
                      <a:gd name="T17" fmla="*/ 2 h 5"/>
                      <a:gd name="T18" fmla="*/ 0 w 7"/>
                      <a:gd name="T19" fmla="*/ 2 h 5"/>
                      <a:gd name="T20" fmla="*/ 0 w 7"/>
                      <a:gd name="T21" fmla="*/ 2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"/>
                      <a:gd name="T34" fmla="*/ 0 h 5"/>
                      <a:gd name="T35" fmla="*/ 7 w 7"/>
                      <a:gd name="T36" fmla="*/ 5 h 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" h="5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7" y="5"/>
                        </a:lnTo>
                        <a:lnTo>
                          <a:pt x="5" y="5"/>
                        </a:lnTo>
                        <a:lnTo>
                          <a:pt x="2" y="5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6350" cap="rnd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76" name="Freeform 80"/>
                  <p:cNvSpPr>
                    <a:spLocks/>
                  </p:cNvSpPr>
                  <p:nvPr/>
                </p:nvSpPr>
                <p:spPr bwMode="auto">
                  <a:xfrm>
                    <a:off x="440" y="2623"/>
                    <a:ext cx="8" cy="2"/>
                  </a:xfrm>
                  <a:custGeom>
                    <a:avLst/>
                    <a:gdLst>
                      <a:gd name="T0" fmla="*/ 0 w 8"/>
                      <a:gd name="T1" fmla="*/ 0 h 2"/>
                      <a:gd name="T2" fmla="*/ 0 w 8"/>
                      <a:gd name="T3" fmla="*/ 0 h 2"/>
                      <a:gd name="T4" fmla="*/ 0 w 8"/>
                      <a:gd name="T5" fmla="*/ 0 h 2"/>
                      <a:gd name="T6" fmla="*/ 3 w 8"/>
                      <a:gd name="T7" fmla="*/ 0 h 2"/>
                      <a:gd name="T8" fmla="*/ 5 w 8"/>
                      <a:gd name="T9" fmla="*/ 0 h 2"/>
                      <a:gd name="T10" fmla="*/ 8 w 8"/>
                      <a:gd name="T11" fmla="*/ 0 h 2"/>
                      <a:gd name="T12" fmla="*/ 8 w 8"/>
                      <a:gd name="T13" fmla="*/ 0 h 2"/>
                      <a:gd name="T14" fmla="*/ 8 w 8"/>
                      <a:gd name="T15" fmla="*/ 2 h 2"/>
                      <a:gd name="T16" fmla="*/ 5 w 8"/>
                      <a:gd name="T17" fmla="*/ 2 h 2"/>
                      <a:gd name="T18" fmla="*/ 3 w 8"/>
                      <a:gd name="T19" fmla="*/ 2 h 2"/>
                      <a:gd name="T20" fmla="*/ 0 w 8"/>
                      <a:gd name="T21" fmla="*/ 2 h 2"/>
                      <a:gd name="T22" fmla="*/ 0 w 8"/>
                      <a:gd name="T23" fmla="*/ 0 h 2"/>
                      <a:gd name="T24" fmla="*/ 0 w 8"/>
                      <a:gd name="T25" fmla="*/ 0 h 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"/>
                      <a:gd name="T40" fmla="*/ 0 h 2"/>
                      <a:gd name="T41" fmla="*/ 8 w 8"/>
                      <a:gd name="T42" fmla="*/ 2 h 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77" name="Freeform 81"/>
                  <p:cNvSpPr>
                    <a:spLocks/>
                  </p:cNvSpPr>
                  <p:nvPr/>
                </p:nvSpPr>
                <p:spPr bwMode="auto">
                  <a:xfrm>
                    <a:off x="440" y="2623"/>
                    <a:ext cx="8" cy="2"/>
                  </a:xfrm>
                  <a:custGeom>
                    <a:avLst/>
                    <a:gdLst>
                      <a:gd name="T0" fmla="*/ 0 w 8"/>
                      <a:gd name="T1" fmla="*/ 0 h 2"/>
                      <a:gd name="T2" fmla="*/ 0 w 8"/>
                      <a:gd name="T3" fmla="*/ 0 h 2"/>
                      <a:gd name="T4" fmla="*/ 0 w 8"/>
                      <a:gd name="T5" fmla="*/ 0 h 2"/>
                      <a:gd name="T6" fmla="*/ 3 w 8"/>
                      <a:gd name="T7" fmla="*/ 0 h 2"/>
                      <a:gd name="T8" fmla="*/ 5 w 8"/>
                      <a:gd name="T9" fmla="*/ 0 h 2"/>
                      <a:gd name="T10" fmla="*/ 8 w 8"/>
                      <a:gd name="T11" fmla="*/ 0 h 2"/>
                      <a:gd name="T12" fmla="*/ 8 w 8"/>
                      <a:gd name="T13" fmla="*/ 0 h 2"/>
                      <a:gd name="T14" fmla="*/ 8 w 8"/>
                      <a:gd name="T15" fmla="*/ 2 h 2"/>
                      <a:gd name="T16" fmla="*/ 5 w 8"/>
                      <a:gd name="T17" fmla="*/ 2 h 2"/>
                      <a:gd name="T18" fmla="*/ 3 w 8"/>
                      <a:gd name="T19" fmla="*/ 2 h 2"/>
                      <a:gd name="T20" fmla="*/ 0 w 8"/>
                      <a:gd name="T21" fmla="*/ 2 h 2"/>
                      <a:gd name="T22" fmla="*/ 0 w 8"/>
                      <a:gd name="T23" fmla="*/ 0 h 2"/>
                      <a:gd name="T24" fmla="*/ 0 w 8"/>
                      <a:gd name="T25" fmla="*/ 0 h 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"/>
                      <a:gd name="T40" fmla="*/ 0 h 2"/>
                      <a:gd name="T41" fmla="*/ 8 w 8"/>
                      <a:gd name="T42" fmla="*/ 2 h 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 cap="rnd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78" name="Freeform 82"/>
                  <p:cNvSpPr>
                    <a:spLocks/>
                  </p:cNvSpPr>
                  <p:nvPr/>
                </p:nvSpPr>
                <p:spPr bwMode="auto">
                  <a:xfrm>
                    <a:off x="448" y="2625"/>
                    <a:ext cx="9" cy="8"/>
                  </a:xfrm>
                  <a:custGeom>
                    <a:avLst/>
                    <a:gdLst>
                      <a:gd name="T0" fmla="*/ 5 w 9"/>
                      <a:gd name="T1" fmla="*/ 3 h 8"/>
                      <a:gd name="T2" fmla="*/ 5 w 9"/>
                      <a:gd name="T3" fmla="*/ 3 h 8"/>
                      <a:gd name="T4" fmla="*/ 5 w 9"/>
                      <a:gd name="T5" fmla="*/ 0 h 8"/>
                      <a:gd name="T6" fmla="*/ 9 w 9"/>
                      <a:gd name="T7" fmla="*/ 6 h 8"/>
                      <a:gd name="T8" fmla="*/ 9 w 9"/>
                      <a:gd name="T9" fmla="*/ 6 h 8"/>
                      <a:gd name="T10" fmla="*/ 7 w 9"/>
                      <a:gd name="T11" fmla="*/ 8 h 8"/>
                      <a:gd name="T12" fmla="*/ 7 w 9"/>
                      <a:gd name="T13" fmla="*/ 8 h 8"/>
                      <a:gd name="T14" fmla="*/ 5 w 9"/>
                      <a:gd name="T15" fmla="*/ 8 h 8"/>
                      <a:gd name="T16" fmla="*/ 2 w 9"/>
                      <a:gd name="T17" fmla="*/ 3 h 8"/>
                      <a:gd name="T18" fmla="*/ 2 w 9"/>
                      <a:gd name="T19" fmla="*/ 3 h 8"/>
                      <a:gd name="T20" fmla="*/ 0 w 9"/>
                      <a:gd name="T21" fmla="*/ 0 h 8"/>
                      <a:gd name="T22" fmla="*/ 2 w 9"/>
                      <a:gd name="T23" fmla="*/ 0 h 8"/>
                      <a:gd name="T24" fmla="*/ 2 w 9"/>
                      <a:gd name="T25" fmla="*/ 0 h 8"/>
                      <a:gd name="T26" fmla="*/ 5 w 9"/>
                      <a:gd name="T27" fmla="*/ 3 h 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"/>
                      <a:gd name="T43" fmla="*/ 0 h 8"/>
                      <a:gd name="T44" fmla="*/ 9 w 9"/>
                      <a:gd name="T45" fmla="*/ 8 h 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" h="8">
                        <a:moveTo>
                          <a:pt x="5" y="3"/>
                        </a:move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9" y="6"/>
                        </a:lnTo>
                        <a:lnTo>
                          <a:pt x="7" y="8"/>
                        </a:lnTo>
                        <a:lnTo>
                          <a:pt x="5" y="8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79" name="Freeform 83"/>
                  <p:cNvSpPr>
                    <a:spLocks/>
                  </p:cNvSpPr>
                  <p:nvPr/>
                </p:nvSpPr>
                <p:spPr bwMode="auto">
                  <a:xfrm>
                    <a:off x="448" y="2625"/>
                    <a:ext cx="9" cy="8"/>
                  </a:xfrm>
                  <a:custGeom>
                    <a:avLst/>
                    <a:gdLst>
                      <a:gd name="T0" fmla="*/ 5 w 9"/>
                      <a:gd name="T1" fmla="*/ 3 h 8"/>
                      <a:gd name="T2" fmla="*/ 5 w 9"/>
                      <a:gd name="T3" fmla="*/ 3 h 8"/>
                      <a:gd name="T4" fmla="*/ 5 w 9"/>
                      <a:gd name="T5" fmla="*/ 0 h 8"/>
                      <a:gd name="T6" fmla="*/ 9 w 9"/>
                      <a:gd name="T7" fmla="*/ 6 h 8"/>
                      <a:gd name="T8" fmla="*/ 9 w 9"/>
                      <a:gd name="T9" fmla="*/ 6 h 8"/>
                      <a:gd name="T10" fmla="*/ 7 w 9"/>
                      <a:gd name="T11" fmla="*/ 8 h 8"/>
                      <a:gd name="T12" fmla="*/ 7 w 9"/>
                      <a:gd name="T13" fmla="*/ 8 h 8"/>
                      <a:gd name="T14" fmla="*/ 5 w 9"/>
                      <a:gd name="T15" fmla="*/ 8 h 8"/>
                      <a:gd name="T16" fmla="*/ 2 w 9"/>
                      <a:gd name="T17" fmla="*/ 3 h 8"/>
                      <a:gd name="T18" fmla="*/ 2 w 9"/>
                      <a:gd name="T19" fmla="*/ 3 h 8"/>
                      <a:gd name="T20" fmla="*/ 0 w 9"/>
                      <a:gd name="T21" fmla="*/ 0 h 8"/>
                      <a:gd name="T22" fmla="*/ 2 w 9"/>
                      <a:gd name="T23" fmla="*/ 0 h 8"/>
                      <a:gd name="T24" fmla="*/ 2 w 9"/>
                      <a:gd name="T25" fmla="*/ 0 h 8"/>
                      <a:gd name="T26" fmla="*/ 5 w 9"/>
                      <a:gd name="T27" fmla="*/ 3 h 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9"/>
                      <a:gd name="T43" fmla="*/ 0 h 8"/>
                      <a:gd name="T44" fmla="*/ 9 w 9"/>
                      <a:gd name="T45" fmla="*/ 8 h 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9" h="8">
                        <a:moveTo>
                          <a:pt x="5" y="3"/>
                        </a:move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9" y="6"/>
                        </a:lnTo>
                        <a:lnTo>
                          <a:pt x="7" y="8"/>
                        </a:lnTo>
                        <a:lnTo>
                          <a:pt x="5" y="8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3"/>
                        </a:lnTo>
                      </a:path>
                    </a:pathLst>
                  </a:custGeom>
                  <a:noFill/>
                  <a:ln w="6350" cap="rnd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80" name="Freeform 84"/>
                  <p:cNvSpPr>
                    <a:spLocks/>
                  </p:cNvSpPr>
                  <p:nvPr/>
                </p:nvSpPr>
                <p:spPr bwMode="auto">
                  <a:xfrm>
                    <a:off x="457" y="2639"/>
                    <a:ext cx="18" cy="21"/>
                  </a:xfrm>
                  <a:custGeom>
                    <a:avLst/>
                    <a:gdLst>
                      <a:gd name="T0" fmla="*/ 3 w 18"/>
                      <a:gd name="T1" fmla="*/ 0 h 21"/>
                      <a:gd name="T2" fmla="*/ 3 w 18"/>
                      <a:gd name="T3" fmla="*/ 0 h 21"/>
                      <a:gd name="T4" fmla="*/ 3 w 18"/>
                      <a:gd name="T5" fmla="*/ 0 h 21"/>
                      <a:gd name="T6" fmla="*/ 3 w 18"/>
                      <a:gd name="T7" fmla="*/ 0 h 21"/>
                      <a:gd name="T8" fmla="*/ 5 w 18"/>
                      <a:gd name="T9" fmla="*/ 0 h 21"/>
                      <a:gd name="T10" fmla="*/ 5 w 18"/>
                      <a:gd name="T11" fmla="*/ 0 h 21"/>
                      <a:gd name="T12" fmla="*/ 10 w 18"/>
                      <a:gd name="T13" fmla="*/ 2 h 21"/>
                      <a:gd name="T14" fmla="*/ 13 w 18"/>
                      <a:gd name="T15" fmla="*/ 2 h 21"/>
                      <a:gd name="T16" fmla="*/ 13 w 18"/>
                      <a:gd name="T17" fmla="*/ 5 h 21"/>
                      <a:gd name="T18" fmla="*/ 15 w 18"/>
                      <a:gd name="T19" fmla="*/ 8 h 21"/>
                      <a:gd name="T20" fmla="*/ 15 w 18"/>
                      <a:gd name="T21" fmla="*/ 8 h 21"/>
                      <a:gd name="T22" fmla="*/ 18 w 18"/>
                      <a:gd name="T23" fmla="*/ 10 h 21"/>
                      <a:gd name="T24" fmla="*/ 18 w 18"/>
                      <a:gd name="T25" fmla="*/ 10 h 21"/>
                      <a:gd name="T26" fmla="*/ 15 w 18"/>
                      <a:gd name="T27" fmla="*/ 13 h 21"/>
                      <a:gd name="T28" fmla="*/ 13 w 18"/>
                      <a:gd name="T29" fmla="*/ 13 h 21"/>
                      <a:gd name="T30" fmla="*/ 10 w 18"/>
                      <a:gd name="T31" fmla="*/ 13 h 21"/>
                      <a:gd name="T32" fmla="*/ 8 w 18"/>
                      <a:gd name="T33" fmla="*/ 16 h 21"/>
                      <a:gd name="T34" fmla="*/ 8 w 18"/>
                      <a:gd name="T35" fmla="*/ 18 h 21"/>
                      <a:gd name="T36" fmla="*/ 8 w 18"/>
                      <a:gd name="T37" fmla="*/ 18 h 21"/>
                      <a:gd name="T38" fmla="*/ 5 w 18"/>
                      <a:gd name="T39" fmla="*/ 21 h 21"/>
                      <a:gd name="T40" fmla="*/ 3 w 18"/>
                      <a:gd name="T41" fmla="*/ 18 h 21"/>
                      <a:gd name="T42" fmla="*/ 3 w 18"/>
                      <a:gd name="T43" fmla="*/ 16 h 21"/>
                      <a:gd name="T44" fmla="*/ 3 w 18"/>
                      <a:gd name="T45" fmla="*/ 10 h 21"/>
                      <a:gd name="T46" fmla="*/ 0 w 18"/>
                      <a:gd name="T47" fmla="*/ 8 h 21"/>
                      <a:gd name="T48" fmla="*/ 0 w 18"/>
                      <a:gd name="T49" fmla="*/ 8 h 21"/>
                      <a:gd name="T50" fmla="*/ 3 w 18"/>
                      <a:gd name="T51" fmla="*/ 2 h 21"/>
                      <a:gd name="T52" fmla="*/ 3 w 18"/>
                      <a:gd name="T53" fmla="*/ 2 h 21"/>
                      <a:gd name="T54" fmla="*/ 3 w 18"/>
                      <a:gd name="T55" fmla="*/ 0 h 2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"/>
                      <a:gd name="T85" fmla="*/ 0 h 21"/>
                      <a:gd name="T86" fmla="*/ 18 w 18"/>
                      <a:gd name="T87" fmla="*/ 21 h 2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" h="21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10" y="2"/>
                        </a:lnTo>
                        <a:lnTo>
                          <a:pt x="13" y="2"/>
                        </a:lnTo>
                        <a:lnTo>
                          <a:pt x="13" y="5"/>
                        </a:lnTo>
                        <a:lnTo>
                          <a:pt x="15" y="8"/>
                        </a:lnTo>
                        <a:lnTo>
                          <a:pt x="18" y="10"/>
                        </a:lnTo>
                        <a:lnTo>
                          <a:pt x="15" y="13"/>
                        </a:lnTo>
                        <a:lnTo>
                          <a:pt x="13" y="13"/>
                        </a:lnTo>
                        <a:lnTo>
                          <a:pt x="10" y="13"/>
                        </a:lnTo>
                        <a:lnTo>
                          <a:pt x="8" y="16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3" y="18"/>
                        </a:lnTo>
                        <a:lnTo>
                          <a:pt x="3" y="16"/>
                        </a:lnTo>
                        <a:lnTo>
                          <a:pt x="3" y="10"/>
                        </a:lnTo>
                        <a:lnTo>
                          <a:pt x="0" y="8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81" name="Freeform 85"/>
                  <p:cNvSpPr>
                    <a:spLocks/>
                  </p:cNvSpPr>
                  <p:nvPr/>
                </p:nvSpPr>
                <p:spPr bwMode="auto">
                  <a:xfrm>
                    <a:off x="457" y="2639"/>
                    <a:ext cx="18" cy="21"/>
                  </a:xfrm>
                  <a:custGeom>
                    <a:avLst/>
                    <a:gdLst>
                      <a:gd name="T0" fmla="*/ 3 w 18"/>
                      <a:gd name="T1" fmla="*/ 0 h 21"/>
                      <a:gd name="T2" fmla="*/ 3 w 18"/>
                      <a:gd name="T3" fmla="*/ 0 h 21"/>
                      <a:gd name="T4" fmla="*/ 3 w 18"/>
                      <a:gd name="T5" fmla="*/ 0 h 21"/>
                      <a:gd name="T6" fmla="*/ 3 w 18"/>
                      <a:gd name="T7" fmla="*/ 0 h 21"/>
                      <a:gd name="T8" fmla="*/ 5 w 18"/>
                      <a:gd name="T9" fmla="*/ 0 h 21"/>
                      <a:gd name="T10" fmla="*/ 5 w 18"/>
                      <a:gd name="T11" fmla="*/ 0 h 21"/>
                      <a:gd name="T12" fmla="*/ 10 w 18"/>
                      <a:gd name="T13" fmla="*/ 2 h 21"/>
                      <a:gd name="T14" fmla="*/ 13 w 18"/>
                      <a:gd name="T15" fmla="*/ 2 h 21"/>
                      <a:gd name="T16" fmla="*/ 13 w 18"/>
                      <a:gd name="T17" fmla="*/ 5 h 21"/>
                      <a:gd name="T18" fmla="*/ 15 w 18"/>
                      <a:gd name="T19" fmla="*/ 8 h 21"/>
                      <a:gd name="T20" fmla="*/ 15 w 18"/>
                      <a:gd name="T21" fmla="*/ 8 h 21"/>
                      <a:gd name="T22" fmla="*/ 18 w 18"/>
                      <a:gd name="T23" fmla="*/ 10 h 21"/>
                      <a:gd name="T24" fmla="*/ 18 w 18"/>
                      <a:gd name="T25" fmla="*/ 10 h 21"/>
                      <a:gd name="T26" fmla="*/ 15 w 18"/>
                      <a:gd name="T27" fmla="*/ 13 h 21"/>
                      <a:gd name="T28" fmla="*/ 13 w 18"/>
                      <a:gd name="T29" fmla="*/ 13 h 21"/>
                      <a:gd name="T30" fmla="*/ 10 w 18"/>
                      <a:gd name="T31" fmla="*/ 13 h 21"/>
                      <a:gd name="T32" fmla="*/ 8 w 18"/>
                      <a:gd name="T33" fmla="*/ 16 h 21"/>
                      <a:gd name="T34" fmla="*/ 8 w 18"/>
                      <a:gd name="T35" fmla="*/ 18 h 21"/>
                      <a:gd name="T36" fmla="*/ 8 w 18"/>
                      <a:gd name="T37" fmla="*/ 18 h 21"/>
                      <a:gd name="T38" fmla="*/ 5 w 18"/>
                      <a:gd name="T39" fmla="*/ 21 h 21"/>
                      <a:gd name="T40" fmla="*/ 3 w 18"/>
                      <a:gd name="T41" fmla="*/ 18 h 21"/>
                      <a:gd name="T42" fmla="*/ 3 w 18"/>
                      <a:gd name="T43" fmla="*/ 16 h 21"/>
                      <a:gd name="T44" fmla="*/ 3 w 18"/>
                      <a:gd name="T45" fmla="*/ 10 h 21"/>
                      <a:gd name="T46" fmla="*/ 0 w 18"/>
                      <a:gd name="T47" fmla="*/ 8 h 21"/>
                      <a:gd name="T48" fmla="*/ 0 w 18"/>
                      <a:gd name="T49" fmla="*/ 8 h 21"/>
                      <a:gd name="T50" fmla="*/ 3 w 18"/>
                      <a:gd name="T51" fmla="*/ 2 h 21"/>
                      <a:gd name="T52" fmla="*/ 3 w 18"/>
                      <a:gd name="T53" fmla="*/ 2 h 21"/>
                      <a:gd name="T54" fmla="*/ 3 w 18"/>
                      <a:gd name="T55" fmla="*/ 0 h 2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"/>
                      <a:gd name="T85" fmla="*/ 0 h 21"/>
                      <a:gd name="T86" fmla="*/ 18 w 18"/>
                      <a:gd name="T87" fmla="*/ 21 h 2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" h="21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10" y="2"/>
                        </a:lnTo>
                        <a:lnTo>
                          <a:pt x="13" y="2"/>
                        </a:lnTo>
                        <a:lnTo>
                          <a:pt x="13" y="5"/>
                        </a:lnTo>
                        <a:lnTo>
                          <a:pt x="15" y="8"/>
                        </a:lnTo>
                        <a:lnTo>
                          <a:pt x="18" y="10"/>
                        </a:lnTo>
                        <a:lnTo>
                          <a:pt x="15" y="13"/>
                        </a:lnTo>
                        <a:lnTo>
                          <a:pt x="13" y="13"/>
                        </a:lnTo>
                        <a:lnTo>
                          <a:pt x="10" y="13"/>
                        </a:lnTo>
                        <a:lnTo>
                          <a:pt x="8" y="16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3" y="18"/>
                        </a:lnTo>
                        <a:lnTo>
                          <a:pt x="3" y="16"/>
                        </a:lnTo>
                        <a:lnTo>
                          <a:pt x="3" y="10"/>
                        </a:lnTo>
                        <a:lnTo>
                          <a:pt x="0" y="8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</a:path>
                    </a:pathLst>
                  </a:custGeom>
                  <a:noFill/>
                  <a:ln w="6350" cap="rnd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82" name="Freeform 86"/>
                  <p:cNvSpPr>
                    <a:spLocks/>
                  </p:cNvSpPr>
                  <p:nvPr/>
                </p:nvSpPr>
                <p:spPr bwMode="auto">
                  <a:xfrm>
                    <a:off x="443" y="2628"/>
                    <a:ext cx="5" cy="3"/>
                  </a:xfrm>
                  <a:custGeom>
                    <a:avLst/>
                    <a:gdLst>
                      <a:gd name="T0" fmla="*/ 2 w 5"/>
                      <a:gd name="T1" fmla="*/ 0 h 3"/>
                      <a:gd name="T2" fmla="*/ 0 w 5"/>
                      <a:gd name="T3" fmla="*/ 0 h 3"/>
                      <a:gd name="T4" fmla="*/ 2 w 5"/>
                      <a:gd name="T5" fmla="*/ 0 h 3"/>
                      <a:gd name="T6" fmla="*/ 5 w 5"/>
                      <a:gd name="T7" fmla="*/ 0 h 3"/>
                      <a:gd name="T8" fmla="*/ 2 w 5"/>
                      <a:gd name="T9" fmla="*/ 3 h 3"/>
                      <a:gd name="T10" fmla="*/ 2 w 5"/>
                      <a:gd name="T11" fmla="*/ 3 h 3"/>
                      <a:gd name="T12" fmla="*/ 2 w 5"/>
                      <a:gd name="T13" fmla="*/ 0 h 3"/>
                      <a:gd name="T14" fmla="*/ 2 w 5"/>
                      <a:gd name="T15" fmla="*/ 0 h 3"/>
                      <a:gd name="T16" fmla="*/ 2 w 5"/>
                      <a:gd name="T17" fmla="*/ 0 h 3"/>
                      <a:gd name="T18" fmla="*/ 2 w 5"/>
                      <a:gd name="T19" fmla="*/ 0 h 3"/>
                      <a:gd name="T20" fmla="*/ 2 w 5"/>
                      <a:gd name="T21" fmla="*/ 0 h 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"/>
                      <a:gd name="T34" fmla="*/ 0 h 3"/>
                      <a:gd name="T35" fmla="*/ 5 w 5"/>
                      <a:gd name="T36" fmla="*/ 3 h 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83" name="Freeform 87"/>
                  <p:cNvSpPr>
                    <a:spLocks/>
                  </p:cNvSpPr>
                  <p:nvPr/>
                </p:nvSpPr>
                <p:spPr bwMode="auto">
                  <a:xfrm>
                    <a:off x="443" y="2628"/>
                    <a:ext cx="5" cy="3"/>
                  </a:xfrm>
                  <a:custGeom>
                    <a:avLst/>
                    <a:gdLst>
                      <a:gd name="T0" fmla="*/ 2 w 5"/>
                      <a:gd name="T1" fmla="*/ 0 h 3"/>
                      <a:gd name="T2" fmla="*/ 0 w 5"/>
                      <a:gd name="T3" fmla="*/ 0 h 3"/>
                      <a:gd name="T4" fmla="*/ 2 w 5"/>
                      <a:gd name="T5" fmla="*/ 0 h 3"/>
                      <a:gd name="T6" fmla="*/ 5 w 5"/>
                      <a:gd name="T7" fmla="*/ 0 h 3"/>
                      <a:gd name="T8" fmla="*/ 2 w 5"/>
                      <a:gd name="T9" fmla="*/ 3 h 3"/>
                      <a:gd name="T10" fmla="*/ 2 w 5"/>
                      <a:gd name="T11" fmla="*/ 3 h 3"/>
                      <a:gd name="T12" fmla="*/ 2 w 5"/>
                      <a:gd name="T13" fmla="*/ 0 h 3"/>
                      <a:gd name="T14" fmla="*/ 2 w 5"/>
                      <a:gd name="T15" fmla="*/ 0 h 3"/>
                      <a:gd name="T16" fmla="*/ 2 w 5"/>
                      <a:gd name="T17" fmla="*/ 0 h 3"/>
                      <a:gd name="T18" fmla="*/ 2 w 5"/>
                      <a:gd name="T19" fmla="*/ 0 h 3"/>
                      <a:gd name="T20" fmla="*/ 2 w 5"/>
                      <a:gd name="T21" fmla="*/ 0 h 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"/>
                      <a:gd name="T34" fmla="*/ 0 h 3"/>
                      <a:gd name="T35" fmla="*/ 5 w 5"/>
                      <a:gd name="T36" fmla="*/ 3 h 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2" y="3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6350" cap="rnd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</p:grpSp>
            <p:sp>
              <p:nvSpPr>
                <p:cNvPr id="2370" name="Freeform 88"/>
                <p:cNvSpPr>
                  <a:spLocks/>
                </p:cNvSpPr>
                <p:nvPr/>
              </p:nvSpPr>
              <p:spPr bwMode="auto">
                <a:xfrm>
                  <a:off x="897" y="2098"/>
                  <a:ext cx="806" cy="460"/>
                </a:xfrm>
                <a:custGeom>
                  <a:avLst/>
                  <a:gdLst>
                    <a:gd name="T0" fmla="*/ 783 w 806"/>
                    <a:gd name="T1" fmla="*/ 50 h 460"/>
                    <a:gd name="T2" fmla="*/ 754 w 806"/>
                    <a:gd name="T3" fmla="*/ 90 h 460"/>
                    <a:gd name="T4" fmla="*/ 681 w 806"/>
                    <a:gd name="T5" fmla="*/ 109 h 460"/>
                    <a:gd name="T6" fmla="*/ 659 w 806"/>
                    <a:gd name="T7" fmla="*/ 133 h 460"/>
                    <a:gd name="T8" fmla="*/ 619 w 806"/>
                    <a:gd name="T9" fmla="*/ 157 h 460"/>
                    <a:gd name="T10" fmla="*/ 581 w 806"/>
                    <a:gd name="T11" fmla="*/ 149 h 460"/>
                    <a:gd name="T12" fmla="*/ 569 w 806"/>
                    <a:gd name="T13" fmla="*/ 125 h 460"/>
                    <a:gd name="T14" fmla="*/ 562 w 806"/>
                    <a:gd name="T15" fmla="*/ 85 h 460"/>
                    <a:gd name="T16" fmla="*/ 542 w 806"/>
                    <a:gd name="T17" fmla="*/ 96 h 460"/>
                    <a:gd name="T18" fmla="*/ 529 w 806"/>
                    <a:gd name="T19" fmla="*/ 159 h 460"/>
                    <a:gd name="T20" fmla="*/ 517 w 806"/>
                    <a:gd name="T21" fmla="*/ 112 h 460"/>
                    <a:gd name="T22" fmla="*/ 529 w 806"/>
                    <a:gd name="T23" fmla="*/ 80 h 460"/>
                    <a:gd name="T24" fmla="*/ 566 w 806"/>
                    <a:gd name="T25" fmla="*/ 77 h 460"/>
                    <a:gd name="T26" fmla="*/ 537 w 806"/>
                    <a:gd name="T27" fmla="*/ 61 h 460"/>
                    <a:gd name="T28" fmla="*/ 514 w 806"/>
                    <a:gd name="T29" fmla="*/ 45 h 460"/>
                    <a:gd name="T30" fmla="*/ 459 w 806"/>
                    <a:gd name="T31" fmla="*/ 64 h 460"/>
                    <a:gd name="T32" fmla="*/ 454 w 806"/>
                    <a:gd name="T33" fmla="*/ 24 h 460"/>
                    <a:gd name="T34" fmla="*/ 417 w 806"/>
                    <a:gd name="T35" fmla="*/ 10 h 460"/>
                    <a:gd name="T36" fmla="*/ 225 w 806"/>
                    <a:gd name="T37" fmla="*/ 10 h 460"/>
                    <a:gd name="T38" fmla="*/ 33 w 806"/>
                    <a:gd name="T39" fmla="*/ 16 h 460"/>
                    <a:gd name="T40" fmla="*/ 25 w 806"/>
                    <a:gd name="T41" fmla="*/ 42 h 460"/>
                    <a:gd name="T42" fmla="*/ 0 w 806"/>
                    <a:gd name="T43" fmla="*/ 24 h 460"/>
                    <a:gd name="T44" fmla="*/ 10 w 806"/>
                    <a:gd name="T45" fmla="*/ 61 h 460"/>
                    <a:gd name="T46" fmla="*/ 10 w 806"/>
                    <a:gd name="T47" fmla="*/ 82 h 460"/>
                    <a:gd name="T48" fmla="*/ 5 w 806"/>
                    <a:gd name="T49" fmla="*/ 157 h 460"/>
                    <a:gd name="T50" fmla="*/ 23 w 806"/>
                    <a:gd name="T51" fmla="*/ 231 h 460"/>
                    <a:gd name="T52" fmla="*/ 33 w 806"/>
                    <a:gd name="T53" fmla="*/ 242 h 460"/>
                    <a:gd name="T54" fmla="*/ 55 w 806"/>
                    <a:gd name="T55" fmla="*/ 287 h 460"/>
                    <a:gd name="T56" fmla="*/ 85 w 806"/>
                    <a:gd name="T57" fmla="*/ 308 h 460"/>
                    <a:gd name="T58" fmla="*/ 250 w 806"/>
                    <a:gd name="T59" fmla="*/ 348 h 460"/>
                    <a:gd name="T60" fmla="*/ 330 w 806"/>
                    <a:gd name="T61" fmla="*/ 388 h 460"/>
                    <a:gd name="T62" fmla="*/ 382 w 806"/>
                    <a:gd name="T63" fmla="*/ 441 h 460"/>
                    <a:gd name="T64" fmla="*/ 384 w 806"/>
                    <a:gd name="T65" fmla="*/ 412 h 460"/>
                    <a:gd name="T66" fmla="*/ 397 w 806"/>
                    <a:gd name="T67" fmla="*/ 404 h 460"/>
                    <a:gd name="T68" fmla="*/ 414 w 806"/>
                    <a:gd name="T69" fmla="*/ 386 h 460"/>
                    <a:gd name="T70" fmla="*/ 454 w 806"/>
                    <a:gd name="T71" fmla="*/ 383 h 460"/>
                    <a:gd name="T72" fmla="*/ 487 w 806"/>
                    <a:gd name="T73" fmla="*/ 391 h 460"/>
                    <a:gd name="T74" fmla="*/ 484 w 806"/>
                    <a:gd name="T75" fmla="*/ 378 h 460"/>
                    <a:gd name="T76" fmla="*/ 512 w 806"/>
                    <a:gd name="T77" fmla="*/ 372 h 460"/>
                    <a:gd name="T78" fmla="*/ 539 w 806"/>
                    <a:gd name="T79" fmla="*/ 375 h 460"/>
                    <a:gd name="T80" fmla="*/ 576 w 806"/>
                    <a:gd name="T81" fmla="*/ 388 h 460"/>
                    <a:gd name="T82" fmla="*/ 591 w 806"/>
                    <a:gd name="T83" fmla="*/ 431 h 460"/>
                    <a:gd name="T84" fmla="*/ 611 w 806"/>
                    <a:gd name="T85" fmla="*/ 460 h 460"/>
                    <a:gd name="T86" fmla="*/ 601 w 806"/>
                    <a:gd name="T87" fmla="*/ 367 h 460"/>
                    <a:gd name="T88" fmla="*/ 621 w 806"/>
                    <a:gd name="T89" fmla="*/ 335 h 460"/>
                    <a:gd name="T90" fmla="*/ 656 w 806"/>
                    <a:gd name="T91" fmla="*/ 306 h 460"/>
                    <a:gd name="T92" fmla="*/ 674 w 806"/>
                    <a:gd name="T93" fmla="*/ 282 h 460"/>
                    <a:gd name="T94" fmla="*/ 669 w 806"/>
                    <a:gd name="T95" fmla="*/ 269 h 460"/>
                    <a:gd name="T96" fmla="*/ 676 w 806"/>
                    <a:gd name="T97" fmla="*/ 255 h 460"/>
                    <a:gd name="T98" fmla="*/ 674 w 806"/>
                    <a:gd name="T99" fmla="*/ 237 h 460"/>
                    <a:gd name="T100" fmla="*/ 674 w 806"/>
                    <a:gd name="T101" fmla="*/ 234 h 460"/>
                    <a:gd name="T102" fmla="*/ 676 w 806"/>
                    <a:gd name="T103" fmla="*/ 213 h 460"/>
                    <a:gd name="T104" fmla="*/ 681 w 806"/>
                    <a:gd name="T105" fmla="*/ 237 h 460"/>
                    <a:gd name="T106" fmla="*/ 689 w 806"/>
                    <a:gd name="T107" fmla="*/ 218 h 460"/>
                    <a:gd name="T108" fmla="*/ 706 w 806"/>
                    <a:gd name="T109" fmla="*/ 199 h 460"/>
                    <a:gd name="T110" fmla="*/ 724 w 806"/>
                    <a:gd name="T111" fmla="*/ 173 h 460"/>
                    <a:gd name="T112" fmla="*/ 764 w 806"/>
                    <a:gd name="T113" fmla="*/ 165 h 460"/>
                    <a:gd name="T114" fmla="*/ 751 w 806"/>
                    <a:gd name="T115" fmla="*/ 146 h 460"/>
                    <a:gd name="T116" fmla="*/ 771 w 806"/>
                    <a:gd name="T117" fmla="*/ 120 h 460"/>
                    <a:gd name="T118" fmla="*/ 791 w 806"/>
                    <a:gd name="T119" fmla="*/ 109 h 46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06"/>
                    <a:gd name="T181" fmla="*/ 0 h 460"/>
                    <a:gd name="T182" fmla="*/ 806 w 806"/>
                    <a:gd name="T183" fmla="*/ 460 h 46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06" h="460">
                      <a:moveTo>
                        <a:pt x="806" y="101"/>
                      </a:moveTo>
                      <a:lnTo>
                        <a:pt x="803" y="101"/>
                      </a:lnTo>
                      <a:lnTo>
                        <a:pt x="803" y="98"/>
                      </a:lnTo>
                      <a:lnTo>
                        <a:pt x="803" y="96"/>
                      </a:lnTo>
                      <a:lnTo>
                        <a:pt x="803" y="93"/>
                      </a:lnTo>
                      <a:lnTo>
                        <a:pt x="801" y="93"/>
                      </a:lnTo>
                      <a:lnTo>
                        <a:pt x="798" y="93"/>
                      </a:lnTo>
                      <a:lnTo>
                        <a:pt x="798" y="90"/>
                      </a:lnTo>
                      <a:lnTo>
                        <a:pt x="796" y="90"/>
                      </a:lnTo>
                      <a:lnTo>
                        <a:pt x="796" y="85"/>
                      </a:lnTo>
                      <a:lnTo>
                        <a:pt x="793" y="82"/>
                      </a:lnTo>
                      <a:lnTo>
                        <a:pt x="793" y="69"/>
                      </a:lnTo>
                      <a:lnTo>
                        <a:pt x="793" y="53"/>
                      </a:lnTo>
                      <a:lnTo>
                        <a:pt x="786" y="48"/>
                      </a:lnTo>
                      <a:lnTo>
                        <a:pt x="783" y="50"/>
                      </a:lnTo>
                      <a:lnTo>
                        <a:pt x="778" y="50"/>
                      </a:lnTo>
                      <a:lnTo>
                        <a:pt x="776" y="50"/>
                      </a:lnTo>
                      <a:lnTo>
                        <a:pt x="776" y="48"/>
                      </a:lnTo>
                      <a:lnTo>
                        <a:pt x="773" y="48"/>
                      </a:lnTo>
                      <a:lnTo>
                        <a:pt x="773" y="45"/>
                      </a:lnTo>
                      <a:lnTo>
                        <a:pt x="771" y="45"/>
                      </a:lnTo>
                      <a:lnTo>
                        <a:pt x="768" y="45"/>
                      </a:lnTo>
                      <a:lnTo>
                        <a:pt x="761" y="58"/>
                      </a:lnTo>
                      <a:lnTo>
                        <a:pt x="761" y="64"/>
                      </a:lnTo>
                      <a:lnTo>
                        <a:pt x="761" y="69"/>
                      </a:lnTo>
                      <a:lnTo>
                        <a:pt x="759" y="69"/>
                      </a:lnTo>
                      <a:lnTo>
                        <a:pt x="759" y="72"/>
                      </a:lnTo>
                      <a:lnTo>
                        <a:pt x="759" y="74"/>
                      </a:lnTo>
                      <a:lnTo>
                        <a:pt x="756" y="85"/>
                      </a:lnTo>
                      <a:lnTo>
                        <a:pt x="754" y="85"/>
                      </a:lnTo>
                      <a:lnTo>
                        <a:pt x="754" y="88"/>
                      </a:lnTo>
                      <a:lnTo>
                        <a:pt x="754" y="90"/>
                      </a:lnTo>
                      <a:lnTo>
                        <a:pt x="751" y="90"/>
                      </a:lnTo>
                      <a:lnTo>
                        <a:pt x="751" y="93"/>
                      </a:lnTo>
                      <a:lnTo>
                        <a:pt x="749" y="90"/>
                      </a:lnTo>
                      <a:lnTo>
                        <a:pt x="746" y="90"/>
                      </a:lnTo>
                      <a:lnTo>
                        <a:pt x="746" y="93"/>
                      </a:lnTo>
                      <a:lnTo>
                        <a:pt x="744" y="93"/>
                      </a:lnTo>
                      <a:lnTo>
                        <a:pt x="741" y="93"/>
                      </a:lnTo>
                      <a:lnTo>
                        <a:pt x="741" y="98"/>
                      </a:lnTo>
                      <a:lnTo>
                        <a:pt x="716" y="98"/>
                      </a:lnTo>
                      <a:lnTo>
                        <a:pt x="696" y="98"/>
                      </a:lnTo>
                      <a:lnTo>
                        <a:pt x="691" y="98"/>
                      </a:lnTo>
                      <a:lnTo>
                        <a:pt x="689" y="101"/>
                      </a:lnTo>
                      <a:lnTo>
                        <a:pt x="684" y="104"/>
                      </a:lnTo>
                      <a:lnTo>
                        <a:pt x="684" y="106"/>
                      </a:lnTo>
                      <a:lnTo>
                        <a:pt x="681" y="106"/>
                      </a:lnTo>
                      <a:lnTo>
                        <a:pt x="681" y="109"/>
                      </a:lnTo>
                      <a:lnTo>
                        <a:pt x="681" y="112"/>
                      </a:lnTo>
                      <a:lnTo>
                        <a:pt x="676" y="114"/>
                      </a:lnTo>
                      <a:lnTo>
                        <a:pt x="674" y="117"/>
                      </a:lnTo>
                      <a:lnTo>
                        <a:pt x="676" y="117"/>
                      </a:lnTo>
                      <a:lnTo>
                        <a:pt x="676" y="120"/>
                      </a:lnTo>
                      <a:lnTo>
                        <a:pt x="674" y="120"/>
                      </a:lnTo>
                      <a:lnTo>
                        <a:pt x="676" y="122"/>
                      </a:lnTo>
                      <a:lnTo>
                        <a:pt x="676" y="125"/>
                      </a:lnTo>
                      <a:lnTo>
                        <a:pt x="676" y="128"/>
                      </a:lnTo>
                      <a:lnTo>
                        <a:pt x="671" y="128"/>
                      </a:lnTo>
                      <a:lnTo>
                        <a:pt x="669" y="133"/>
                      </a:lnTo>
                      <a:lnTo>
                        <a:pt x="666" y="133"/>
                      </a:lnTo>
                      <a:lnTo>
                        <a:pt x="661" y="133"/>
                      </a:lnTo>
                      <a:lnTo>
                        <a:pt x="659" y="133"/>
                      </a:lnTo>
                      <a:lnTo>
                        <a:pt x="656" y="133"/>
                      </a:lnTo>
                      <a:lnTo>
                        <a:pt x="654" y="130"/>
                      </a:lnTo>
                      <a:lnTo>
                        <a:pt x="651" y="130"/>
                      </a:lnTo>
                      <a:lnTo>
                        <a:pt x="649" y="130"/>
                      </a:lnTo>
                      <a:lnTo>
                        <a:pt x="644" y="130"/>
                      </a:lnTo>
                      <a:lnTo>
                        <a:pt x="639" y="133"/>
                      </a:lnTo>
                      <a:lnTo>
                        <a:pt x="636" y="133"/>
                      </a:lnTo>
                      <a:lnTo>
                        <a:pt x="636" y="135"/>
                      </a:lnTo>
                      <a:lnTo>
                        <a:pt x="639" y="138"/>
                      </a:lnTo>
                      <a:lnTo>
                        <a:pt x="639" y="141"/>
                      </a:lnTo>
                      <a:lnTo>
                        <a:pt x="636" y="146"/>
                      </a:lnTo>
                      <a:lnTo>
                        <a:pt x="634" y="146"/>
                      </a:lnTo>
                      <a:lnTo>
                        <a:pt x="634" y="149"/>
                      </a:lnTo>
                      <a:lnTo>
                        <a:pt x="629" y="149"/>
                      </a:lnTo>
                      <a:lnTo>
                        <a:pt x="626" y="154"/>
                      </a:lnTo>
                      <a:lnTo>
                        <a:pt x="624" y="154"/>
                      </a:lnTo>
                      <a:lnTo>
                        <a:pt x="621" y="154"/>
                      </a:lnTo>
                      <a:lnTo>
                        <a:pt x="619" y="157"/>
                      </a:lnTo>
                      <a:lnTo>
                        <a:pt x="614" y="159"/>
                      </a:lnTo>
                      <a:lnTo>
                        <a:pt x="611" y="159"/>
                      </a:lnTo>
                      <a:lnTo>
                        <a:pt x="606" y="162"/>
                      </a:lnTo>
                      <a:lnTo>
                        <a:pt x="596" y="167"/>
                      </a:lnTo>
                      <a:lnTo>
                        <a:pt x="594" y="167"/>
                      </a:lnTo>
                      <a:lnTo>
                        <a:pt x="589" y="170"/>
                      </a:lnTo>
                      <a:lnTo>
                        <a:pt x="584" y="170"/>
                      </a:lnTo>
                      <a:lnTo>
                        <a:pt x="584" y="167"/>
                      </a:lnTo>
                      <a:lnTo>
                        <a:pt x="581" y="167"/>
                      </a:lnTo>
                      <a:lnTo>
                        <a:pt x="579" y="167"/>
                      </a:lnTo>
                      <a:lnTo>
                        <a:pt x="579" y="165"/>
                      </a:lnTo>
                      <a:lnTo>
                        <a:pt x="574" y="165"/>
                      </a:lnTo>
                      <a:lnTo>
                        <a:pt x="576" y="162"/>
                      </a:lnTo>
                      <a:lnTo>
                        <a:pt x="579" y="159"/>
                      </a:lnTo>
                      <a:lnTo>
                        <a:pt x="579" y="157"/>
                      </a:lnTo>
                      <a:lnTo>
                        <a:pt x="581" y="151"/>
                      </a:lnTo>
                      <a:lnTo>
                        <a:pt x="581" y="149"/>
                      </a:lnTo>
                      <a:lnTo>
                        <a:pt x="584" y="146"/>
                      </a:lnTo>
                      <a:lnTo>
                        <a:pt x="586" y="146"/>
                      </a:lnTo>
                      <a:lnTo>
                        <a:pt x="589" y="138"/>
                      </a:lnTo>
                      <a:lnTo>
                        <a:pt x="589" y="135"/>
                      </a:lnTo>
                      <a:lnTo>
                        <a:pt x="589" y="138"/>
                      </a:lnTo>
                      <a:lnTo>
                        <a:pt x="589" y="135"/>
                      </a:lnTo>
                      <a:lnTo>
                        <a:pt x="586" y="133"/>
                      </a:lnTo>
                      <a:lnTo>
                        <a:pt x="586" y="128"/>
                      </a:lnTo>
                      <a:lnTo>
                        <a:pt x="586" y="125"/>
                      </a:lnTo>
                      <a:lnTo>
                        <a:pt x="584" y="122"/>
                      </a:lnTo>
                      <a:lnTo>
                        <a:pt x="581" y="117"/>
                      </a:lnTo>
                      <a:lnTo>
                        <a:pt x="579" y="117"/>
                      </a:lnTo>
                      <a:lnTo>
                        <a:pt x="576" y="120"/>
                      </a:lnTo>
                      <a:lnTo>
                        <a:pt x="574" y="120"/>
                      </a:lnTo>
                      <a:lnTo>
                        <a:pt x="574" y="122"/>
                      </a:lnTo>
                      <a:lnTo>
                        <a:pt x="571" y="125"/>
                      </a:lnTo>
                      <a:lnTo>
                        <a:pt x="569" y="125"/>
                      </a:lnTo>
                      <a:lnTo>
                        <a:pt x="566" y="125"/>
                      </a:lnTo>
                      <a:lnTo>
                        <a:pt x="569" y="122"/>
                      </a:lnTo>
                      <a:lnTo>
                        <a:pt x="569" y="120"/>
                      </a:lnTo>
                      <a:lnTo>
                        <a:pt x="574" y="114"/>
                      </a:lnTo>
                      <a:lnTo>
                        <a:pt x="574" y="112"/>
                      </a:lnTo>
                      <a:lnTo>
                        <a:pt x="576" y="112"/>
                      </a:lnTo>
                      <a:lnTo>
                        <a:pt x="576" y="109"/>
                      </a:lnTo>
                      <a:lnTo>
                        <a:pt x="576" y="106"/>
                      </a:lnTo>
                      <a:lnTo>
                        <a:pt x="574" y="101"/>
                      </a:lnTo>
                      <a:lnTo>
                        <a:pt x="574" y="98"/>
                      </a:lnTo>
                      <a:lnTo>
                        <a:pt x="574" y="96"/>
                      </a:lnTo>
                      <a:lnTo>
                        <a:pt x="576" y="96"/>
                      </a:lnTo>
                      <a:lnTo>
                        <a:pt x="574" y="93"/>
                      </a:lnTo>
                      <a:lnTo>
                        <a:pt x="571" y="90"/>
                      </a:lnTo>
                      <a:lnTo>
                        <a:pt x="569" y="88"/>
                      </a:lnTo>
                      <a:lnTo>
                        <a:pt x="566" y="88"/>
                      </a:lnTo>
                      <a:lnTo>
                        <a:pt x="562" y="85"/>
                      </a:lnTo>
                      <a:lnTo>
                        <a:pt x="562" y="82"/>
                      </a:lnTo>
                      <a:lnTo>
                        <a:pt x="559" y="85"/>
                      </a:lnTo>
                      <a:lnTo>
                        <a:pt x="559" y="82"/>
                      </a:lnTo>
                      <a:lnTo>
                        <a:pt x="557" y="82"/>
                      </a:lnTo>
                      <a:lnTo>
                        <a:pt x="554" y="82"/>
                      </a:lnTo>
                      <a:lnTo>
                        <a:pt x="552" y="85"/>
                      </a:lnTo>
                      <a:lnTo>
                        <a:pt x="552" y="88"/>
                      </a:lnTo>
                      <a:lnTo>
                        <a:pt x="554" y="90"/>
                      </a:lnTo>
                      <a:lnTo>
                        <a:pt x="552" y="90"/>
                      </a:lnTo>
                      <a:lnTo>
                        <a:pt x="549" y="90"/>
                      </a:lnTo>
                      <a:lnTo>
                        <a:pt x="547" y="93"/>
                      </a:lnTo>
                      <a:lnTo>
                        <a:pt x="547" y="96"/>
                      </a:lnTo>
                      <a:lnTo>
                        <a:pt x="547" y="98"/>
                      </a:lnTo>
                      <a:lnTo>
                        <a:pt x="544" y="98"/>
                      </a:lnTo>
                      <a:lnTo>
                        <a:pt x="544" y="101"/>
                      </a:lnTo>
                      <a:lnTo>
                        <a:pt x="544" y="96"/>
                      </a:lnTo>
                      <a:lnTo>
                        <a:pt x="542" y="96"/>
                      </a:lnTo>
                      <a:lnTo>
                        <a:pt x="539" y="98"/>
                      </a:lnTo>
                      <a:lnTo>
                        <a:pt x="537" y="101"/>
                      </a:lnTo>
                      <a:lnTo>
                        <a:pt x="534" y="104"/>
                      </a:lnTo>
                      <a:lnTo>
                        <a:pt x="534" y="106"/>
                      </a:lnTo>
                      <a:lnTo>
                        <a:pt x="534" y="109"/>
                      </a:lnTo>
                      <a:lnTo>
                        <a:pt x="534" y="112"/>
                      </a:lnTo>
                      <a:lnTo>
                        <a:pt x="534" y="114"/>
                      </a:lnTo>
                      <a:lnTo>
                        <a:pt x="532" y="120"/>
                      </a:lnTo>
                      <a:lnTo>
                        <a:pt x="532" y="125"/>
                      </a:lnTo>
                      <a:lnTo>
                        <a:pt x="534" y="130"/>
                      </a:lnTo>
                      <a:lnTo>
                        <a:pt x="534" y="133"/>
                      </a:lnTo>
                      <a:lnTo>
                        <a:pt x="534" y="135"/>
                      </a:lnTo>
                      <a:lnTo>
                        <a:pt x="534" y="146"/>
                      </a:lnTo>
                      <a:lnTo>
                        <a:pt x="532" y="154"/>
                      </a:lnTo>
                      <a:lnTo>
                        <a:pt x="529" y="159"/>
                      </a:lnTo>
                      <a:lnTo>
                        <a:pt x="527" y="162"/>
                      </a:lnTo>
                      <a:lnTo>
                        <a:pt x="522" y="165"/>
                      </a:lnTo>
                      <a:lnTo>
                        <a:pt x="519" y="165"/>
                      </a:lnTo>
                      <a:lnTo>
                        <a:pt x="517" y="165"/>
                      </a:lnTo>
                      <a:lnTo>
                        <a:pt x="517" y="162"/>
                      </a:lnTo>
                      <a:lnTo>
                        <a:pt x="517" y="159"/>
                      </a:lnTo>
                      <a:lnTo>
                        <a:pt x="514" y="154"/>
                      </a:lnTo>
                      <a:lnTo>
                        <a:pt x="514" y="149"/>
                      </a:lnTo>
                      <a:lnTo>
                        <a:pt x="514" y="146"/>
                      </a:lnTo>
                      <a:lnTo>
                        <a:pt x="514" y="143"/>
                      </a:lnTo>
                      <a:lnTo>
                        <a:pt x="512" y="138"/>
                      </a:lnTo>
                      <a:lnTo>
                        <a:pt x="512" y="133"/>
                      </a:lnTo>
                      <a:lnTo>
                        <a:pt x="514" y="130"/>
                      </a:lnTo>
                      <a:lnTo>
                        <a:pt x="514" y="125"/>
                      </a:lnTo>
                      <a:lnTo>
                        <a:pt x="514" y="122"/>
                      </a:lnTo>
                      <a:lnTo>
                        <a:pt x="517" y="120"/>
                      </a:lnTo>
                      <a:lnTo>
                        <a:pt x="517" y="114"/>
                      </a:lnTo>
                      <a:lnTo>
                        <a:pt x="517" y="112"/>
                      </a:lnTo>
                      <a:lnTo>
                        <a:pt x="519" y="106"/>
                      </a:lnTo>
                      <a:lnTo>
                        <a:pt x="519" y="104"/>
                      </a:lnTo>
                      <a:lnTo>
                        <a:pt x="522" y="101"/>
                      </a:lnTo>
                      <a:lnTo>
                        <a:pt x="524" y="96"/>
                      </a:lnTo>
                      <a:lnTo>
                        <a:pt x="524" y="93"/>
                      </a:lnTo>
                      <a:lnTo>
                        <a:pt x="519" y="96"/>
                      </a:lnTo>
                      <a:lnTo>
                        <a:pt x="519" y="98"/>
                      </a:lnTo>
                      <a:lnTo>
                        <a:pt x="519" y="101"/>
                      </a:lnTo>
                      <a:lnTo>
                        <a:pt x="517" y="101"/>
                      </a:lnTo>
                      <a:lnTo>
                        <a:pt x="512" y="106"/>
                      </a:lnTo>
                      <a:lnTo>
                        <a:pt x="514" y="101"/>
                      </a:lnTo>
                      <a:lnTo>
                        <a:pt x="514" y="98"/>
                      </a:lnTo>
                      <a:lnTo>
                        <a:pt x="517" y="96"/>
                      </a:lnTo>
                      <a:lnTo>
                        <a:pt x="522" y="85"/>
                      </a:lnTo>
                      <a:lnTo>
                        <a:pt x="524" y="82"/>
                      </a:lnTo>
                      <a:lnTo>
                        <a:pt x="527" y="82"/>
                      </a:lnTo>
                      <a:lnTo>
                        <a:pt x="529" y="80"/>
                      </a:lnTo>
                      <a:lnTo>
                        <a:pt x="529" y="85"/>
                      </a:lnTo>
                      <a:lnTo>
                        <a:pt x="532" y="85"/>
                      </a:lnTo>
                      <a:lnTo>
                        <a:pt x="537" y="80"/>
                      </a:lnTo>
                      <a:lnTo>
                        <a:pt x="539" y="77"/>
                      </a:lnTo>
                      <a:lnTo>
                        <a:pt x="544" y="77"/>
                      </a:lnTo>
                      <a:lnTo>
                        <a:pt x="544" y="74"/>
                      </a:lnTo>
                      <a:lnTo>
                        <a:pt x="549" y="74"/>
                      </a:lnTo>
                      <a:lnTo>
                        <a:pt x="552" y="74"/>
                      </a:lnTo>
                      <a:lnTo>
                        <a:pt x="554" y="77"/>
                      </a:lnTo>
                      <a:lnTo>
                        <a:pt x="557" y="80"/>
                      </a:lnTo>
                      <a:lnTo>
                        <a:pt x="557" y="77"/>
                      </a:lnTo>
                      <a:lnTo>
                        <a:pt x="559" y="77"/>
                      </a:lnTo>
                      <a:lnTo>
                        <a:pt x="562" y="77"/>
                      </a:lnTo>
                      <a:lnTo>
                        <a:pt x="566" y="77"/>
                      </a:lnTo>
                      <a:lnTo>
                        <a:pt x="566" y="74"/>
                      </a:lnTo>
                      <a:lnTo>
                        <a:pt x="564" y="74"/>
                      </a:lnTo>
                      <a:lnTo>
                        <a:pt x="564" y="72"/>
                      </a:lnTo>
                      <a:lnTo>
                        <a:pt x="564" y="69"/>
                      </a:lnTo>
                      <a:lnTo>
                        <a:pt x="562" y="69"/>
                      </a:lnTo>
                      <a:lnTo>
                        <a:pt x="562" y="66"/>
                      </a:lnTo>
                      <a:lnTo>
                        <a:pt x="559" y="66"/>
                      </a:lnTo>
                      <a:lnTo>
                        <a:pt x="557" y="66"/>
                      </a:lnTo>
                      <a:lnTo>
                        <a:pt x="554" y="66"/>
                      </a:lnTo>
                      <a:lnTo>
                        <a:pt x="552" y="64"/>
                      </a:lnTo>
                      <a:lnTo>
                        <a:pt x="552" y="61"/>
                      </a:lnTo>
                      <a:lnTo>
                        <a:pt x="549" y="61"/>
                      </a:lnTo>
                      <a:lnTo>
                        <a:pt x="547" y="61"/>
                      </a:lnTo>
                      <a:lnTo>
                        <a:pt x="544" y="61"/>
                      </a:lnTo>
                      <a:lnTo>
                        <a:pt x="537" y="61"/>
                      </a:lnTo>
                      <a:lnTo>
                        <a:pt x="534" y="64"/>
                      </a:lnTo>
                      <a:lnTo>
                        <a:pt x="532" y="64"/>
                      </a:lnTo>
                      <a:lnTo>
                        <a:pt x="529" y="66"/>
                      </a:lnTo>
                      <a:lnTo>
                        <a:pt x="522" y="66"/>
                      </a:lnTo>
                      <a:lnTo>
                        <a:pt x="519" y="66"/>
                      </a:lnTo>
                      <a:lnTo>
                        <a:pt x="517" y="64"/>
                      </a:lnTo>
                      <a:lnTo>
                        <a:pt x="517" y="61"/>
                      </a:lnTo>
                      <a:lnTo>
                        <a:pt x="512" y="58"/>
                      </a:lnTo>
                      <a:lnTo>
                        <a:pt x="507" y="58"/>
                      </a:lnTo>
                      <a:lnTo>
                        <a:pt x="504" y="61"/>
                      </a:lnTo>
                      <a:lnTo>
                        <a:pt x="504" y="58"/>
                      </a:lnTo>
                      <a:lnTo>
                        <a:pt x="504" y="56"/>
                      </a:lnTo>
                      <a:lnTo>
                        <a:pt x="504" y="53"/>
                      </a:lnTo>
                      <a:lnTo>
                        <a:pt x="507" y="53"/>
                      </a:lnTo>
                      <a:lnTo>
                        <a:pt x="512" y="48"/>
                      </a:lnTo>
                      <a:lnTo>
                        <a:pt x="514" y="45"/>
                      </a:lnTo>
                      <a:lnTo>
                        <a:pt x="509" y="45"/>
                      </a:lnTo>
                      <a:lnTo>
                        <a:pt x="507" y="45"/>
                      </a:lnTo>
                      <a:lnTo>
                        <a:pt x="504" y="48"/>
                      </a:lnTo>
                      <a:lnTo>
                        <a:pt x="502" y="50"/>
                      </a:lnTo>
                      <a:lnTo>
                        <a:pt x="497" y="53"/>
                      </a:lnTo>
                      <a:lnTo>
                        <a:pt x="494" y="56"/>
                      </a:lnTo>
                      <a:lnTo>
                        <a:pt x="492" y="58"/>
                      </a:lnTo>
                      <a:lnTo>
                        <a:pt x="489" y="58"/>
                      </a:lnTo>
                      <a:lnTo>
                        <a:pt x="484" y="58"/>
                      </a:lnTo>
                      <a:lnTo>
                        <a:pt x="479" y="64"/>
                      </a:lnTo>
                      <a:lnTo>
                        <a:pt x="477" y="64"/>
                      </a:lnTo>
                      <a:lnTo>
                        <a:pt x="472" y="64"/>
                      </a:lnTo>
                      <a:lnTo>
                        <a:pt x="472" y="61"/>
                      </a:lnTo>
                      <a:lnTo>
                        <a:pt x="472" y="58"/>
                      </a:lnTo>
                      <a:lnTo>
                        <a:pt x="469" y="56"/>
                      </a:lnTo>
                      <a:lnTo>
                        <a:pt x="459" y="64"/>
                      </a:lnTo>
                      <a:lnTo>
                        <a:pt x="457" y="64"/>
                      </a:lnTo>
                      <a:lnTo>
                        <a:pt x="454" y="64"/>
                      </a:lnTo>
                      <a:lnTo>
                        <a:pt x="454" y="61"/>
                      </a:lnTo>
                      <a:lnTo>
                        <a:pt x="457" y="58"/>
                      </a:lnTo>
                      <a:lnTo>
                        <a:pt x="464" y="50"/>
                      </a:lnTo>
                      <a:lnTo>
                        <a:pt x="477" y="40"/>
                      </a:lnTo>
                      <a:lnTo>
                        <a:pt x="482" y="40"/>
                      </a:lnTo>
                      <a:lnTo>
                        <a:pt x="487" y="32"/>
                      </a:lnTo>
                      <a:lnTo>
                        <a:pt x="484" y="32"/>
                      </a:lnTo>
                      <a:lnTo>
                        <a:pt x="482" y="32"/>
                      </a:lnTo>
                      <a:lnTo>
                        <a:pt x="474" y="32"/>
                      </a:lnTo>
                      <a:lnTo>
                        <a:pt x="472" y="29"/>
                      </a:lnTo>
                      <a:lnTo>
                        <a:pt x="469" y="29"/>
                      </a:lnTo>
                      <a:lnTo>
                        <a:pt x="464" y="32"/>
                      </a:lnTo>
                      <a:lnTo>
                        <a:pt x="462" y="29"/>
                      </a:lnTo>
                      <a:lnTo>
                        <a:pt x="459" y="26"/>
                      </a:lnTo>
                      <a:lnTo>
                        <a:pt x="454" y="26"/>
                      </a:lnTo>
                      <a:lnTo>
                        <a:pt x="454" y="24"/>
                      </a:lnTo>
                      <a:lnTo>
                        <a:pt x="452" y="24"/>
                      </a:lnTo>
                      <a:lnTo>
                        <a:pt x="449" y="24"/>
                      </a:lnTo>
                      <a:lnTo>
                        <a:pt x="449" y="21"/>
                      </a:lnTo>
                      <a:lnTo>
                        <a:pt x="447" y="18"/>
                      </a:lnTo>
                      <a:lnTo>
                        <a:pt x="444" y="18"/>
                      </a:lnTo>
                      <a:lnTo>
                        <a:pt x="437" y="18"/>
                      </a:lnTo>
                      <a:lnTo>
                        <a:pt x="434" y="18"/>
                      </a:lnTo>
                      <a:lnTo>
                        <a:pt x="432" y="18"/>
                      </a:lnTo>
                      <a:lnTo>
                        <a:pt x="429" y="18"/>
                      </a:lnTo>
                      <a:lnTo>
                        <a:pt x="427" y="16"/>
                      </a:lnTo>
                      <a:lnTo>
                        <a:pt x="424" y="16"/>
                      </a:lnTo>
                      <a:lnTo>
                        <a:pt x="422" y="16"/>
                      </a:lnTo>
                      <a:lnTo>
                        <a:pt x="419" y="16"/>
                      </a:lnTo>
                      <a:lnTo>
                        <a:pt x="417" y="10"/>
                      </a:lnTo>
                      <a:lnTo>
                        <a:pt x="414" y="2"/>
                      </a:lnTo>
                      <a:lnTo>
                        <a:pt x="412" y="0"/>
                      </a:lnTo>
                      <a:lnTo>
                        <a:pt x="412" y="10"/>
                      </a:lnTo>
                      <a:lnTo>
                        <a:pt x="394" y="10"/>
                      </a:lnTo>
                      <a:lnTo>
                        <a:pt x="382" y="10"/>
                      </a:lnTo>
                      <a:lnTo>
                        <a:pt x="379" y="10"/>
                      </a:lnTo>
                      <a:lnTo>
                        <a:pt x="367" y="10"/>
                      </a:lnTo>
                      <a:lnTo>
                        <a:pt x="355" y="10"/>
                      </a:lnTo>
                      <a:lnTo>
                        <a:pt x="342" y="10"/>
                      </a:lnTo>
                      <a:lnTo>
                        <a:pt x="330" y="10"/>
                      </a:lnTo>
                      <a:lnTo>
                        <a:pt x="325" y="10"/>
                      </a:lnTo>
                      <a:lnTo>
                        <a:pt x="287" y="10"/>
                      </a:lnTo>
                      <a:lnTo>
                        <a:pt x="275" y="10"/>
                      </a:lnTo>
                      <a:lnTo>
                        <a:pt x="262" y="10"/>
                      </a:lnTo>
                      <a:lnTo>
                        <a:pt x="250" y="10"/>
                      </a:lnTo>
                      <a:lnTo>
                        <a:pt x="237" y="10"/>
                      </a:lnTo>
                      <a:lnTo>
                        <a:pt x="225" y="10"/>
                      </a:lnTo>
                      <a:lnTo>
                        <a:pt x="212" y="10"/>
                      </a:lnTo>
                      <a:lnTo>
                        <a:pt x="202" y="10"/>
                      </a:lnTo>
                      <a:lnTo>
                        <a:pt x="190" y="10"/>
                      </a:lnTo>
                      <a:lnTo>
                        <a:pt x="177" y="10"/>
                      </a:lnTo>
                      <a:lnTo>
                        <a:pt x="165" y="10"/>
                      </a:lnTo>
                      <a:lnTo>
                        <a:pt x="148" y="10"/>
                      </a:lnTo>
                      <a:lnTo>
                        <a:pt x="118" y="10"/>
                      </a:lnTo>
                      <a:lnTo>
                        <a:pt x="105" y="10"/>
                      </a:lnTo>
                      <a:lnTo>
                        <a:pt x="93" y="10"/>
                      </a:lnTo>
                      <a:lnTo>
                        <a:pt x="80" y="10"/>
                      </a:lnTo>
                      <a:lnTo>
                        <a:pt x="68" y="10"/>
                      </a:lnTo>
                      <a:lnTo>
                        <a:pt x="55" y="10"/>
                      </a:lnTo>
                      <a:lnTo>
                        <a:pt x="43" y="10"/>
                      </a:lnTo>
                      <a:lnTo>
                        <a:pt x="25" y="10"/>
                      </a:lnTo>
                      <a:lnTo>
                        <a:pt x="25" y="13"/>
                      </a:lnTo>
                      <a:lnTo>
                        <a:pt x="28" y="16"/>
                      </a:lnTo>
                      <a:lnTo>
                        <a:pt x="30" y="16"/>
                      </a:lnTo>
                      <a:lnTo>
                        <a:pt x="33" y="16"/>
                      </a:lnTo>
                      <a:lnTo>
                        <a:pt x="30" y="16"/>
                      </a:lnTo>
                      <a:lnTo>
                        <a:pt x="30" y="18"/>
                      </a:lnTo>
                      <a:lnTo>
                        <a:pt x="30" y="21"/>
                      </a:lnTo>
                      <a:lnTo>
                        <a:pt x="28" y="21"/>
                      </a:lnTo>
                      <a:lnTo>
                        <a:pt x="30" y="24"/>
                      </a:lnTo>
                      <a:lnTo>
                        <a:pt x="33" y="29"/>
                      </a:lnTo>
                      <a:lnTo>
                        <a:pt x="33" y="34"/>
                      </a:lnTo>
                      <a:lnTo>
                        <a:pt x="33" y="37"/>
                      </a:lnTo>
                      <a:lnTo>
                        <a:pt x="30" y="34"/>
                      </a:lnTo>
                      <a:lnTo>
                        <a:pt x="28" y="40"/>
                      </a:lnTo>
                      <a:lnTo>
                        <a:pt x="25" y="42"/>
                      </a:lnTo>
                      <a:lnTo>
                        <a:pt x="25" y="45"/>
                      </a:lnTo>
                      <a:lnTo>
                        <a:pt x="23" y="45"/>
                      </a:lnTo>
                      <a:lnTo>
                        <a:pt x="23" y="42"/>
                      </a:lnTo>
                      <a:lnTo>
                        <a:pt x="25" y="37"/>
                      </a:lnTo>
                      <a:lnTo>
                        <a:pt x="25" y="34"/>
                      </a:lnTo>
                      <a:lnTo>
                        <a:pt x="28" y="34"/>
                      </a:lnTo>
                      <a:lnTo>
                        <a:pt x="28" y="32"/>
                      </a:lnTo>
                      <a:lnTo>
                        <a:pt x="28" y="29"/>
                      </a:lnTo>
                      <a:lnTo>
                        <a:pt x="23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3" y="26"/>
                      </a:lnTo>
                      <a:lnTo>
                        <a:pt x="10" y="26"/>
                      </a:lnTo>
                      <a:lnTo>
                        <a:pt x="3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3" y="37"/>
                      </a:lnTo>
                      <a:lnTo>
                        <a:pt x="5" y="42"/>
                      </a:lnTo>
                      <a:lnTo>
                        <a:pt x="5" y="50"/>
                      </a:lnTo>
                      <a:lnTo>
                        <a:pt x="8" y="53"/>
                      </a:lnTo>
                      <a:lnTo>
                        <a:pt x="10" y="53"/>
                      </a:lnTo>
                      <a:lnTo>
                        <a:pt x="10" y="56"/>
                      </a:lnTo>
                      <a:lnTo>
                        <a:pt x="8" y="56"/>
                      </a:lnTo>
                      <a:lnTo>
                        <a:pt x="8" y="58"/>
                      </a:lnTo>
                      <a:lnTo>
                        <a:pt x="10" y="61"/>
                      </a:lnTo>
                      <a:lnTo>
                        <a:pt x="10" y="58"/>
                      </a:lnTo>
                      <a:lnTo>
                        <a:pt x="10" y="61"/>
                      </a:lnTo>
                      <a:lnTo>
                        <a:pt x="10" y="66"/>
                      </a:lnTo>
                      <a:lnTo>
                        <a:pt x="10" y="64"/>
                      </a:lnTo>
                      <a:lnTo>
                        <a:pt x="8" y="61"/>
                      </a:lnTo>
                      <a:lnTo>
                        <a:pt x="8" y="66"/>
                      </a:lnTo>
                      <a:lnTo>
                        <a:pt x="8" y="69"/>
                      </a:lnTo>
                      <a:lnTo>
                        <a:pt x="10" y="69"/>
                      </a:lnTo>
                      <a:lnTo>
                        <a:pt x="15" y="69"/>
                      </a:lnTo>
                      <a:lnTo>
                        <a:pt x="18" y="72"/>
                      </a:lnTo>
                      <a:lnTo>
                        <a:pt x="20" y="72"/>
                      </a:lnTo>
                      <a:lnTo>
                        <a:pt x="15" y="72"/>
                      </a:lnTo>
                      <a:lnTo>
                        <a:pt x="10" y="72"/>
                      </a:lnTo>
                      <a:lnTo>
                        <a:pt x="10" y="74"/>
                      </a:lnTo>
                      <a:lnTo>
                        <a:pt x="10" y="80"/>
                      </a:lnTo>
                      <a:lnTo>
                        <a:pt x="10" y="82"/>
                      </a:lnTo>
                      <a:lnTo>
                        <a:pt x="10" y="85"/>
                      </a:lnTo>
                      <a:lnTo>
                        <a:pt x="10" y="88"/>
                      </a:lnTo>
                      <a:lnTo>
                        <a:pt x="10" y="96"/>
                      </a:lnTo>
                      <a:lnTo>
                        <a:pt x="8" y="101"/>
                      </a:lnTo>
                      <a:lnTo>
                        <a:pt x="8" y="112"/>
                      </a:lnTo>
                      <a:lnTo>
                        <a:pt x="8" y="114"/>
                      </a:lnTo>
                      <a:lnTo>
                        <a:pt x="8" y="120"/>
                      </a:lnTo>
                      <a:lnTo>
                        <a:pt x="5" y="125"/>
                      </a:lnTo>
                      <a:lnTo>
                        <a:pt x="5" y="128"/>
                      </a:lnTo>
                      <a:lnTo>
                        <a:pt x="8" y="128"/>
                      </a:lnTo>
                      <a:lnTo>
                        <a:pt x="8" y="130"/>
                      </a:lnTo>
                      <a:lnTo>
                        <a:pt x="5" y="130"/>
                      </a:lnTo>
                      <a:lnTo>
                        <a:pt x="5" y="133"/>
                      </a:lnTo>
                      <a:lnTo>
                        <a:pt x="3" y="141"/>
                      </a:lnTo>
                      <a:lnTo>
                        <a:pt x="3" y="146"/>
                      </a:lnTo>
                      <a:lnTo>
                        <a:pt x="3" y="151"/>
                      </a:lnTo>
                      <a:lnTo>
                        <a:pt x="5" y="157"/>
                      </a:lnTo>
                      <a:lnTo>
                        <a:pt x="5" y="159"/>
                      </a:lnTo>
                      <a:lnTo>
                        <a:pt x="8" y="162"/>
                      </a:lnTo>
                      <a:lnTo>
                        <a:pt x="8" y="170"/>
                      </a:lnTo>
                      <a:lnTo>
                        <a:pt x="8" y="175"/>
                      </a:lnTo>
                      <a:lnTo>
                        <a:pt x="8" y="183"/>
                      </a:lnTo>
                      <a:lnTo>
                        <a:pt x="5" y="186"/>
                      </a:lnTo>
                      <a:lnTo>
                        <a:pt x="5" y="189"/>
                      </a:lnTo>
                      <a:lnTo>
                        <a:pt x="5" y="191"/>
                      </a:lnTo>
                      <a:lnTo>
                        <a:pt x="5" y="194"/>
                      </a:lnTo>
                      <a:lnTo>
                        <a:pt x="13" y="205"/>
                      </a:lnTo>
                      <a:lnTo>
                        <a:pt x="13" y="207"/>
                      </a:lnTo>
                      <a:lnTo>
                        <a:pt x="13" y="210"/>
                      </a:lnTo>
                      <a:lnTo>
                        <a:pt x="15" y="221"/>
                      </a:lnTo>
                      <a:lnTo>
                        <a:pt x="18" y="221"/>
                      </a:lnTo>
                      <a:lnTo>
                        <a:pt x="18" y="226"/>
                      </a:lnTo>
                      <a:lnTo>
                        <a:pt x="23" y="229"/>
                      </a:lnTo>
                      <a:lnTo>
                        <a:pt x="23" y="231"/>
                      </a:lnTo>
                      <a:lnTo>
                        <a:pt x="23" y="234"/>
                      </a:lnTo>
                      <a:lnTo>
                        <a:pt x="25" y="234"/>
                      </a:lnTo>
                      <a:lnTo>
                        <a:pt x="25" y="237"/>
                      </a:lnTo>
                      <a:lnTo>
                        <a:pt x="28" y="237"/>
                      </a:lnTo>
                      <a:lnTo>
                        <a:pt x="30" y="239"/>
                      </a:lnTo>
                      <a:lnTo>
                        <a:pt x="30" y="237"/>
                      </a:lnTo>
                      <a:lnTo>
                        <a:pt x="30" y="234"/>
                      </a:lnTo>
                      <a:lnTo>
                        <a:pt x="35" y="234"/>
                      </a:lnTo>
                      <a:lnTo>
                        <a:pt x="38" y="234"/>
                      </a:lnTo>
                      <a:lnTo>
                        <a:pt x="35" y="237"/>
                      </a:lnTo>
                      <a:lnTo>
                        <a:pt x="33" y="237"/>
                      </a:lnTo>
                      <a:lnTo>
                        <a:pt x="33" y="239"/>
                      </a:lnTo>
                      <a:lnTo>
                        <a:pt x="35" y="245"/>
                      </a:lnTo>
                      <a:lnTo>
                        <a:pt x="33" y="245"/>
                      </a:lnTo>
                      <a:lnTo>
                        <a:pt x="33" y="242"/>
                      </a:lnTo>
                      <a:lnTo>
                        <a:pt x="33" y="239"/>
                      </a:lnTo>
                      <a:lnTo>
                        <a:pt x="30" y="239"/>
                      </a:lnTo>
                      <a:lnTo>
                        <a:pt x="30" y="242"/>
                      </a:lnTo>
                      <a:lnTo>
                        <a:pt x="30" y="245"/>
                      </a:lnTo>
                      <a:lnTo>
                        <a:pt x="33" y="247"/>
                      </a:lnTo>
                      <a:lnTo>
                        <a:pt x="33" y="253"/>
                      </a:lnTo>
                      <a:lnTo>
                        <a:pt x="35" y="255"/>
                      </a:lnTo>
                      <a:lnTo>
                        <a:pt x="38" y="255"/>
                      </a:lnTo>
                      <a:lnTo>
                        <a:pt x="40" y="258"/>
                      </a:lnTo>
                      <a:lnTo>
                        <a:pt x="40" y="261"/>
                      </a:lnTo>
                      <a:lnTo>
                        <a:pt x="38" y="263"/>
                      </a:lnTo>
                      <a:lnTo>
                        <a:pt x="38" y="266"/>
                      </a:lnTo>
                      <a:lnTo>
                        <a:pt x="40" y="269"/>
                      </a:lnTo>
                      <a:lnTo>
                        <a:pt x="45" y="274"/>
                      </a:lnTo>
                      <a:lnTo>
                        <a:pt x="48" y="279"/>
                      </a:lnTo>
                      <a:lnTo>
                        <a:pt x="53" y="282"/>
                      </a:lnTo>
                      <a:lnTo>
                        <a:pt x="53" y="284"/>
                      </a:lnTo>
                      <a:lnTo>
                        <a:pt x="53" y="287"/>
                      </a:lnTo>
                      <a:lnTo>
                        <a:pt x="55" y="287"/>
                      </a:lnTo>
                      <a:lnTo>
                        <a:pt x="58" y="290"/>
                      </a:lnTo>
                      <a:lnTo>
                        <a:pt x="55" y="292"/>
                      </a:lnTo>
                      <a:lnTo>
                        <a:pt x="58" y="295"/>
                      </a:lnTo>
                      <a:lnTo>
                        <a:pt x="58" y="298"/>
                      </a:lnTo>
                      <a:lnTo>
                        <a:pt x="58" y="300"/>
                      </a:lnTo>
                      <a:lnTo>
                        <a:pt x="60" y="300"/>
                      </a:lnTo>
                      <a:lnTo>
                        <a:pt x="65" y="300"/>
                      </a:lnTo>
                      <a:lnTo>
                        <a:pt x="68" y="303"/>
                      </a:lnTo>
                      <a:lnTo>
                        <a:pt x="70" y="303"/>
                      </a:lnTo>
                      <a:lnTo>
                        <a:pt x="73" y="303"/>
                      </a:lnTo>
                      <a:lnTo>
                        <a:pt x="75" y="306"/>
                      </a:lnTo>
                      <a:lnTo>
                        <a:pt x="80" y="308"/>
                      </a:lnTo>
                      <a:lnTo>
                        <a:pt x="83" y="308"/>
                      </a:lnTo>
                      <a:lnTo>
                        <a:pt x="83" y="311"/>
                      </a:lnTo>
                      <a:lnTo>
                        <a:pt x="83" y="308"/>
                      </a:lnTo>
                      <a:lnTo>
                        <a:pt x="85" y="308"/>
                      </a:lnTo>
                      <a:lnTo>
                        <a:pt x="88" y="311"/>
                      </a:lnTo>
                      <a:lnTo>
                        <a:pt x="88" y="314"/>
                      </a:lnTo>
                      <a:lnTo>
                        <a:pt x="93" y="314"/>
                      </a:lnTo>
                      <a:lnTo>
                        <a:pt x="95" y="316"/>
                      </a:lnTo>
                      <a:lnTo>
                        <a:pt x="98" y="319"/>
                      </a:lnTo>
                      <a:lnTo>
                        <a:pt x="100" y="322"/>
                      </a:lnTo>
                      <a:lnTo>
                        <a:pt x="103" y="324"/>
                      </a:lnTo>
                      <a:lnTo>
                        <a:pt x="103" y="327"/>
                      </a:lnTo>
                      <a:lnTo>
                        <a:pt x="105" y="335"/>
                      </a:lnTo>
                      <a:lnTo>
                        <a:pt x="138" y="332"/>
                      </a:lnTo>
                      <a:lnTo>
                        <a:pt x="138" y="335"/>
                      </a:lnTo>
                      <a:lnTo>
                        <a:pt x="190" y="356"/>
                      </a:lnTo>
                      <a:lnTo>
                        <a:pt x="217" y="356"/>
                      </a:lnTo>
                      <a:lnTo>
                        <a:pt x="227" y="356"/>
                      </a:lnTo>
                      <a:lnTo>
                        <a:pt x="227" y="348"/>
                      </a:lnTo>
                      <a:lnTo>
                        <a:pt x="250" y="348"/>
                      </a:lnTo>
                      <a:lnTo>
                        <a:pt x="252" y="348"/>
                      </a:lnTo>
                      <a:lnTo>
                        <a:pt x="255" y="351"/>
                      </a:lnTo>
                      <a:lnTo>
                        <a:pt x="257" y="354"/>
                      </a:lnTo>
                      <a:lnTo>
                        <a:pt x="260" y="356"/>
                      </a:lnTo>
                      <a:lnTo>
                        <a:pt x="262" y="359"/>
                      </a:lnTo>
                      <a:lnTo>
                        <a:pt x="267" y="364"/>
                      </a:lnTo>
                      <a:lnTo>
                        <a:pt x="275" y="370"/>
                      </a:lnTo>
                      <a:lnTo>
                        <a:pt x="277" y="383"/>
                      </a:lnTo>
                      <a:lnTo>
                        <a:pt x="282" y="388"/>
                      </a:lnTo>
                      <a:lnTo>
                        <a:pt x="287" y="391"/>
                      </a:lnTo>
                      <a:lnTo>
                        <a:pt x="292" y="396"/>
                      </a:lnTo>
                      <a:lnTo>
                        <a:pt x="297" y="396"/>
                      </a:lnTo>
                      <a:lnTo>
                        <a:pt x="305" y="386"/>
                      </a:lnTo>
                      <a:lnTo>
                        <a:pt x="305" y="383"/>
                      </a:lnTo>
                      <a:lnTo>
                        <a:pt x="307" y="383"/>
                      </a:lnTo>
                      <a:lnTo>
                        <a:pt x="310" y="383"/>
                      </a:lnTo>
                      <a:lnTo>
                        <a:pt x="322" y="383"/>
                      </a:lnTo>
                      <a:lnTo>
                        <a:pt x="325" y="386"/>
                      </a:lnTo>
                      <a:lnTo>
                        <a:pt x="330" y="388"/>
                      </a:lnTo>
                      <a:lnTo>
                        <a:pt x="330" y="394"/>
                      </a:lnTo>
                      <a:lnTo>
                        <a:pt x="332" y="394"/>
                      </a:lnTo>
                      <a:lnTo>
                        <a:pt x="337" y="407"/>
                      </a:lnTo>
                      <a:lnTo>
                        <a:pt x="342" y="412"/>
                      </a:lnTo>
                      <a:lnTo>
                        <a:pt x="345" y="418"/>
                      </a:lnTo>
                      <a:lnTo>
                        <a:pt x="350" y="420"/>
                      </a:lnTo>
                      <a:lnTo>
                        <a:pt x="352" y="433"/>
                      </a:lnTo>
                      <a:lnTo>
                        <a:pt x="357" y="439"/>
                      </a:lnTo>
                      <a:lnTo>
                        <a:pt x="362" y="444"/>
                      </a:lnTo>
                      <a:lnTo>
                        <a:pt x="365" y="444"/>
                      </a:lnTo>
                      <a:lnTo>
                        <a:pt x="369" y="447"/>
                      </a:lnTo>
                      <a:lnTo>
                        <a:pt x="374" y="447"/>
                      </a:lnTo>
                      <a:lnTo>
                        <a:pt x="379" y="449"/>
                      </a:lnTo>
                      <a:lnTo>
                        <a:pt x="384" y="449"/>
                      </a:lnTo>
                      <a:lnTo>
                        <a:pt x="384" y="447"/>
                      </a:lnTo>
                      <a:lnTo>
                        <a:pt x="382" y="444"/>
                      </a:lnTo>
                      <a:lnTo>
                        <a:pt x="382" y="441"/>
                      </a:lnTo>
                      <a:lnTo>
                        <a:pt x="379" y="436"/>
                      </a:lnTo>
                      <a:lnTo>
                        <a:pt x="379" y="433"/>
                      </a:lnTo>
                      <a:lnTo>
                        <a:pt x="382" y="431"/>
                      </a:lnTo>
                      <a:lnTo>
                        <a:pt x="382" y="428"/>
                      </a:lnTo>
                      <a:lnTo>
                        <a:pt x="379" y="428"/>
                      </a:lnTo>
                      <a:lnTo>
                        <a:pt x="377" y="428"/>
                      </a:lnTo>
                      <a:lnTo>
                        <a:pt x="379" y="425"/>
                      </a:lnTo>
                      <a:lnTo>
                        <a:pt x="382" y="425"/>
                      </a:lnTo>
                      <a:lnTo>
                        <a:pt x="382" y="423"/>
                      </a:lnTo>
                      <a:lnTo>
                        <a:pt x="382" y="420"/>
                      </a:lnTo>
                      <a:lnTo>
                        <a:pt x="382" y="418"/>
                      </a:lnTo>
                      <a:lnTo>
                        <a:pt x="384" y="418"/>
                      </a:lnTo>
                      <a:lnTo>
                        <a:pt x="387" y="415"/>
                      </a:lnTo>
                      <a:lnTo>
                        <a:pt x="387" y="412"/>
                      </a:lnTo>
                      <a:lnTo>
                        <a:pt x="384" y="415"/>
                      </a:lnTo>
                      <a:lnTo>
                        <a:pt x="384" y="412"/>
                      </a:lnTo>
                      <a:lnTo>
                        <a:pt x="387" y="412"/>
                      </a:lnTo>
                      <a:lnTo>
                        <a:pt x="389" y="410"/>
                      </a:lnTo>
                      <a:lnTo>
                        <a:pt x="389" y="407"/>
                      </a:lnTo>
                      <a:lnTo>
                        <a:pt x="392" y="407"/>
                      </a:lnTo>
                      <a:lnTo>
                        <a:pt x="394" y="407"/>
                      </a:lnTo>
                      <a:lnTo>
                        <a:pt x="392" y="404"/>
                      </a:lnTo>
                      <a:lnTo>
                        <a:pt x="392" y="402"/>
                      </a:lnTo>
                      <a:lnTo>
                        <a:pt x="394" y="402"/>
                      </a:lnTo>
                      <a:lnTo>
                        <a:pt x="394" y="404"/>
                      </a:lnTo>
                      <a:lnTo>
                        <a:pt x="394" y="402"/>
                      </a:lnTo>
                      <a:lnTo>
                        <a:pt x="397" y="402"/>
                      </a:lnTo>
                      <a:lnTo>
                        <a:pt x="397" y="404"/>
                      </a:lnTo>
                      <a:lnTo>
                        <a:pt x="397" y="402"/>
                      </a:lnTo>
                      <a:lnTo>
                        <a:pt x="399" y="402"/>
                      </a:lnTo>
                      <a:lnTo>
                        <a:pt x="399" y="404"/>
                      </a:lnTo>
                      <a:lnTo>
                        <a:pt x="404" y="402"/>
                      </a:lnTo>
                      <a:lnTo>
                        <a:pt x="402" y="404"/>
                      </a:lnTo>
                      <a:lnTo>
                        <a:pt x="399" y="404"/>
                      </a:lnTo>
                      <a:lnTo>
                        <a:pt x="397" y="407"/>
                      </a:lnTo>
                      <a:lnTo>
                        <a:pt x="402" y="404"/>
                      </a:lnTo>
                      <a:lnTo>
                        <a:pt x="407" y="402"/>
                      </a:lnTo>
                      <a:lnTo>
                        <a:pt x="412" y="399"/>
                      </a:lnTo>
                      <a:lnTo>
                        <a:pt x="412" y="396"/>
                      </a:lnTo>
                      <a:lnTo>
                        <a:pt x="414" y="394"/>
                      </a:lnTo>
                      <a:lnTo>
                        <a:pt x="414" y="386"/>
                      </a:lnTo>
                      <a:lnTo>
                        <a:pt x="414" y="383"/>
                      </a:lnTo>
                      <a:lnTo>
                        <a:pt x="417" y="383"/>
                      </a:lnTo>
                      <a:lnTo>
                        <a:pt x="417" y="386"/>
                      </a:lnTo>
                      <a:lnTo>
                        <a:pt x="417" y="388"/>
                      </a:lnTo>
                      <a:lnTo>
                        <a:pt x="422" y="386"/>
                      </a:lnTo>
                      <a:lnTo>
                        <a:pt x="424" y="386"/>
                      </a:lnTo>
                      <a:lnTo>
                        <a:pt x="429" y="386"/>
                      </a:lnTo>
                      <a:lnTo>
                        <a:pt x="437" y="383"/>
                      </a:lnTo>
                      <a:lnTo>
                        <a:pt x="442" y="386"/>
                      </a:lnTo>
                      <a:lnTo>
                        <a:pt x="444" y="386"/>
                      </a:lnTo>
                      <a:lnTo>
                        <a:pt x="447" y="386"/>
                      </a:lnTo>
                      <a:lnTo>
                        <a:pt x="452" y="386"/>
                      </a:lnTo>
                      <a:lnTo>
                        <a:pt x="452" y="383"/>
                      </a:lnTo>
                      <a:lnTo>
                        <a:pt x="454" y="383"/>
                      </a:lnTo>
                      <a:lnTo>
                        <a:pt x="457" y="383"/>
                      </a:lnTo>
                      <a:lnTo>
                        <a:pt x="459" y="386"/>
                      </a:lnTo>
                      <a:lnTo>
                        <a:pt x="462" y="388"/>
                      </a:lnTo>
                      <a:lnTo>
                        <a:pt x="464" y="388"/>
                      </a:lnTo>
                      <a:lnTo>
                        <a:pt x="467" y="391"/>
                      </a:lnTo>
                      <a:lnTo>
                        <a:pt x="469" y="391"/>
                      </a:lnTo>
                      <a:lnTo>
                        <a:pt x="469" y="394"/>
                      </a:lnTo>
                      <a:lnTo>
                        <a:pt x="472" y="394"/>
                      </a:lnTo>
                      <a:lnTo>
                        <a:pt x="474" y="394"/>
                      </a:lnTo>
                      <a:lnTo>
                        <a:pt x="477" y="394"/>
                      </a:lnTo>
                      <a:lnTo>
                        <a:pt x="479" y="394"/>
                      </a:lnTo>
                      <a:lnTo>
                        <a:pt x="482" y="391"/>
                      </a:lnTo>
                      <a:lnTo>
                        <a:pt x="482" y="388"/>
                      </a:lnTo>
                      <a:lnTo>
                        <a:pt x="484" y="388"/>
                      </a:lnTo>
                      <a:lnTo>
                        <a:pt x="487" y="391"/>
                      </a:lnTo>
                      <a:lnTo>
                        <a:pt x="489" y="391"/>
                      </a:lnTo>
                      <a:lnTo>
                        <a:pt x="492" y="396"/>
                      </a:lnTo>
                      <a:lnTo>
                        <a:pt x="494" y="394"/>
                      </a:lnTo>
                      <a:lnTo>
                        <a:pt x="494" y="391"/>
                      </a:lnTo>
                      <a:lnTo>
                        <a:pt x="489" y="388"/>
                      </a:lnTo>
                      <a:lnTo>
                        <a:pt x="487" y="388"/>
                      </a:lnTo>
                      <a:lnTo>
                        <a:pt x="487" y="386"/>
                      </a:lnTo>
                      <a:lnTo>
                        <a:pt x="489" y="383"/>
                      </a:lnTo>
                      <a:lnTo>
                        <a:pt x="492" y="383"/>
                      </a:lnTo>
                      <a:lnTo>
                        <a:pt x="492" y="378"/>
                      </a:lnTo>
                      <a:lnTo>
                        <a:pt x="489" y="378"/>
                      </a:lnTo>
                      <a:lnTo>
                        <a:pt x="487" y="380"/>
                      </a:lnTo>
                      <a:lnTo>
                        <a:pt x="484" y="378"/>
                      </a:lnTo>
                      <a:lnTo>
                        <a:pt x="482" y="378"/>
                      </a:lnTo>
                      <a:lnTo>
                        <a:pt x="479" y="378"/>
                      </a:lnTo>
                      <a:lnTo>
                        <a:pt x="477" y="378"/>
                      </a:lnTo>
                      <a:lnTo>
                        <a:pt x="477" y="372"/>
                      </a:lnTo>
                      <a:lnTo>
                        <a:pt x="482" y="372"/>
                      </a:lnTo>
                      <a:lnTo>
                        <a:pt x="484" y="375"/>
                      </a:lnTo>
                      <a:lnTo>
                        <a:pt x="489" y="375"/>
                      </a:lnTo>
                      <a:lnTo>
                        <a:pt x="492" y="372"/>
                      </a:lnTo>
                      <a:lnTo>
                        <a:pt x="494" y="375"/>
                      </a:lnTo>
                      <a:lnTo>
                        <a:pt x="497" y="372"/>
                      </a:lnTo>
                      <a:lnTo>
                        <a:pt x="504" y="372"/>
                      </a:lnTo>
                      <a:lnTo>
                        <a:pt x="507" y="372"/>
                      </a:lnTo>
                      <a:lnTo>
                        <a:pt x="509" y="372"/>
                      </a:lnTo>
                      <a:lnTo>
                        <a:pt x="512" y="364"/>
                      </a:lnTo>
                      <a:lnTo>
                        <a:pt x="512" y="367"/>
                      </a:lnTo>
                      <a:lnTo>
                        <a:pt x="512" y="372"/>
                      </a:lnTo>
                      <a:lnTo>
                        <a:pt x="512" y="375"/>
                      </a:lnTo>
                      <a:lnTo>
                        <a:pt x="514" y="375"/>
                      </a:lnTo>
                      <a:lnTo>
                        <a:pt x="519" y="372"/>
                      </a:lnTo>
                      <a:lnTo>
                        <a:pt x="522" y="370"/>
                      </a:lnTo>
                      <a:lnTo>
                        <a:pt x="524" y="370"/>
                      </a:lnTo>
                      <a:lnTo>
                        <a:pt x="524" y="372"/>
                      </a:lnTo>
                      <a:lnTo>
                        <a:pt x="532" y="370"/>
                      </a:lnTo>
                      <a:lnTo>
                        <a:pt x="534" y="370"/>
                      </a:lnTo>
                      <a:lnTo>
                        <a:pt x="534" y="372"/>
                      </a:lnTo>
                      <a:lnTo>
                        <a:pt x="537" y="375"/>
                      </a:lnTo>
                      <a:lnTo>
                        <a:pt x="539" y="375"/>
                      </a:lnTo>
                      <a:lnTo>
                        <a:pt x="544" y="380"/>
                      </a:lnTo>
                      <a:lnTo>
                        <a:pt x="547" y="380"/>
                      </a:lnTo>
                      <a:lnTo>
                        <a:pt x="547" y="383"/>
                      </a:lnTo>
                      <a:lnTo>
                        <a:pt x="549" y="383"/>
                      </a:lnTo>
                      <a:lnTo>
                        <a:pt x="552" y="383"/>
                      </a:lnTo>
                      <a:lnTo>
                        <a:pt x="557" y="383"/>
                      </a:lnTo>
                      <a:lnTo>
                        <a:pt x="559" y="380"/>
                      </a:lnTo>
                      <a:lnTo>
                        <a:pt x="562" y="380"/>
                      </a:lnTo>
                      <a:lnTo>
                        <a:pt x="562" y="378"/>
                      </a:lnTo>
                      <a:lnTo>
                        <a:pt x="564" y="378"/>
                      </a:lnTo>
                      <a:lnTo>
                        <a:pt x="566" y="378"/>
                      </a:lnTo>
                      <a:lnTo>
                        <a:pt x="569" y="380"/>
                      </a:lnTo>
                      <a:lnTo>
                        <a:pt x="571" y="380"/>
                      </a:lnTo>
                      <a:lnTo>
                        <a:pt x="574" y="383"/>
                      </a:lnTo>
                      <a:lnTo>
                        <a:pt x="574" y="386"/>
                      </a:lnTo>
                      <a:lnTo>
                        <a:pt x="574" y="388"/>
                      </a:lnTo>
                      <a:lnTo>
                        <a:pt x="576" y="388"/>
                      </a:lnTo>
                      <a:lnTo>
                        <a:pt x="579" y="391"/>
                      </a:lnTo>
                      <a:lnTo>
                        <a:pt x="579" y="394"/>
                      </a:lnTo>
                      <a:lnTo>
                        <a:pt x="584" y="394"/>
                      </a:lnTo>
                      <a:lnTo>
                        <a:pt x="584" y="396"/>
                      </a:lnTo>
                      <a:lnTo>
                        <a:pt x="584" y="402"/>
                      </a:lnTo>
                      <a:lnTo>
                        <a:pt x="584" y="412"/>
                      </a:lnTo>
                      <a:lnTo>
                        <a:pt x="584" y="415"/>
                      </a:lnTo>
                      <a:lnTo>
                        <a:pt x="586" y="415"/>
                      </a:lnTo>
                      <a:lnTo>
                        <a:pt x="586" y="418"/>
                      </a:lnTo>
                      <a:lnTo>
                        <a:pt x="586" y="420"/>
                      </a:lnTo>
                      <a:lnTo>
                        <a:pt x="586" y="423"/>
                      </a:lnTo>
                      <a:lnTo>
                        <a:pt x="586" y="425"/>
                      </a:lnTo>
                      <a:lnTo>
                        <a:pt x="591" y="431"/>
                      </a:lnTo>
                      <a:lnTo>
                        <a:pt x="591" y="433"/>
                      </a:lnTo>
                      <a:lnTo>
                        <a:pt x="594" y="431"/>
                      </a:lnTo>
                      <a:lnTo>
                        <a:pt x="594" y="436"/>
                      </a:lnTo>
                      <a:lnTo>
                        <a:pt x="594" y="439"/>
                      </a:lnTo>
                      <a:lnTo>
                        <a:pt x="596" y="441"/>
                      </a:lnTo>
                      <a:lnTo>
                        <a:pt x="596" y="444"/>
                      </a:lnTo>
                      <a:lnTo>
                        <a:pt x="599" y="447"/>
                      </a:lnTo>
                      <a:lnTo>
                        <a:pt x="599" y="449"/>
                      </a:lnTo>
                      <a:lnTo>
                        <a:pt x="601" y="449"/>
                      </a:lnTo>
                      <a:lnTo>
                        <a:pt x="604" y="449"/>
                      </a:lnTo>
                      <a:lnTo>
                        <a:pt x="606" y="455"/>
                      </a:lnTo>
                      <a:lnTo>
                        <a:pt x="606" y="460"/>
                      </a:lnTo>
                      <a:lnTo>
                        <a:pt x="609" y="460"/>
                      </a:lnTo>
                      <a:lnTo>
                        <a:pt x="611" y="460"/>
                      </a:lnTo>
                      <a:lnTo>
                        <a:pt x="616" y="457"/>
                      </a:lnTo>
                      <a:lnTo>
                        <a:pt x="616" y="460"/>
                      </a:lnTo>
                      <a:lnTo>
                        <a:pt x="619" y="457"/>
                      </a:lnTo>
                      <a:lnTo>
                        <a:pt x="616" y="457"/>
                      </a:lnTo>
                      <a:lnTo>
                        <a:pt x="619" y="452"/>
                      </a:lnTo>
                      <a:lnTo>
                        <a:pt x="621" y="447"/>
                      </a:lnTo>
                      <a:lnTo>
                        <a:pt x="621" y="441"/>
                      </a:lnTo>
                      <a:lnTo>
                        <a:pt x="621" y="433"/>
                      </a:lnTo>
                      <a:lnTo>
                        <a:pt x="621" y="431"/>
                      </a:lnTo>
                      <a:lnTo>
                        <a:pt x="616" y="420"/>
                      </a:lnTo>
                      <a:lnTo>
                        <a:pt x="614" y="415"/>
                      </a:lnTo>
                      <a:lnTo>
                        <a:pt x="614" y="412"/>
                      </a:lnTo>
                      <a:lnTo>
                        <a:pt x="614" y="407"/>
                      </a:lnTo>
                      <a:lnTo>
                        <a:pt x="614" y="404"/>
                      </a:lnTo>
                      <a:lnTo>
                        <a:pt x="611" y="399"/>
                      </a:lnTo>
                      <a:lnTo>
                        <a:pt x="606" y="394"/>
                      </a:lnTo>
                      <a:lnTo>
                        <a:pt x="604" y="380"/>
                      </a:lnTo>
                      <a:lnTo>
                        <a:pt x="601" y="370"/>
                      </a:lnTo>
                      <a:lnTo>
                        <a:pt x="601" y="367"/>
                      </a:lnTo>
                      <a:lnTo>
                        <a:pt x="601" y="362"/>
                      </a:lnTo>
                      <a:lnTo>
                        <a:pt x="604" y="359"/>
                      </a:lnTo>
                      <a:lnTo>
                        <a:pt x="604" y="356"/>
                      </a:lnTo>
                      <a:lnTo>
                        <a:pt x="604" y="354"/>
                      </a:lnTo>
                      <a:lnTo>
                        <a:pt x="606" y="346"/>
                      </a:lnTo>
                      <a:lnTo>
                        <a:pt x="609" y="346"/>
                      </a:lnTo>
                      <a:lnTo>
                        <a:pt x="609" y="343"/>
                      </a:lnTo>
                      <a:lnTo>
                        <a:pt x="611" y="340"/>
                      </a:lnTo>
                      <a:lnTo>
                        <a:pt x="614" y="340"/>
                      </a:lnTo>
                      <a:lnTo>
                        <a:pt x="614" y="338"/>
                      </a:lnTo>
                      <a:lnTo>
                        <a:pt x="611" y="335"/>
                      </a:lnTo>
                      <a:lnTo>
                        <a:pt x="614" y="335"/>
                      </a:lnTo>
                      <a:lnTo>
                        <a:pt x="616" y="335"/>
                      </a:lnTo>
                      <a:lnTo>
                        <a:pt x="621" y="335"/>
                      </a:lnTo>
                      <a:lnTo>
                        <a:pt x="629" y="330"/>
                      </a:lnTo>
                      <a:lnTo>
                        <a:pt x="629" y="327"/>
                      </a:lnTo>
                      <a:lnTo>
                        <a:pt x="631" y="327"/>
                      </a:lnTo>
                      <a:lnTo>
                        <a:pt x="634" y="324"/>
                      </a:lnTo>
                      <a:lnTo>
                        <a:pt x="634" y="322"/>
                      </a:lnTo>
                      <a:lnTo>
                        <a:pt x="636" y="319"/>
                      </a:lnTo>
                      <a:lnTo>
                        <a:pt x="636" y="316"/>
                      </a:lnTo>
                      <a:lnTo>
                        <a:pt x="639" y="316"/>
                      </a:lnTo>
                      <a:lnTo>
                        <a:pt x="641" y="314"/>
                      </a:lnTo>
                      <a:lnTo>
                        <a:pt x="644" y="311"/>
                      </a:lnTo>
                      <a:lnTo>
                        <a:pt x="649" y="311"/>
                      </a:lnTo>
                      <a:lnTo>
                        <a:pt x="654" y="308"/>
                      </a:lnTo>
                      <a:lnTo>
                        <a:pt x="654" y="306"/>
                      </a:lnTo>
                      <a:lnTo>
                        <a:pt x="656" y="306"/>
                      </a:lnTo>
                      <a:lnTo>
                        <a:pt x="656" y="303"/>
                      </a:lnTo>
                      <a:lnTo>
                        <a:pt x="659" y="300"/>
                      </a:lnTo>
                      <a:lnTo>
                        <a:pt x="664" y="298"/>
                      </a:lnTo>
                      <a:lnTo>
                        <a:pt x="669" y="298"/>
                      </a:lnTo>
                      <a:lnTo>
                        <a:pt x="674" y="295"/>
                      </a:lnTo>
                      <a:lnTo>
                        <a:pt x="674" y="292"/>
                      </a:lnTo>
                      <a:lnTo>
                        <a:pt x="671" y="292"/>
                      </a:lnTo>
                      <a:lnTo>
                        <a:pt x="669" y="292"/>
                      </a:lnTo>
                      <a:lnTo>
                        <a:pt x="669" y="290"/>
                      </a:lnTo>
                      <a:lnTo>
                        <a:pt x="671" y="290"/>
                      </a:lnTo>
                      <a:lnTo>
                        <a:pt x="671" y="287"/>
                      </a:lnTo>
                      <a:lnTo>
                        <a:pt x="674" y="287"/>
                      </a:lnTo>
                      <a:lnTo>
                        <a:pt x="671" y="287"/>
                      </a:lnTo>
                      <a:lnTo>
                        <a:pt x="669" y="284"/>
                      </a:lnTo>
                      <a:lnTo>
                        <a:pt x="671" y="284"/>
                      </a:lnTo>
                      <a:lnTo>
                        <a:pt x="674" y="282"/>
                      </a:lnTo>
                      <a:lnTo>
                        <a:pt x="674" y="284"/>
                      </a:lnTo>
                      <a:lnTo>
                        <a:pt x="679" y="284"/>
                      </a:lnTo>
                      <a:lnTo>
                        <a:pt x="681" y="282"/>
                      </a:lnTo>
                      <a:lnTo>
                        <a:pt x="684" y="282"/>
                      </a:lnTo>
                      <a:lnTo>
                        <a:pt x="684" y="279"/>
                      </a:lnTo>
                      <a:lnTo>
                        <a:pt x="684" y="276"/>
                      </a:lnTo>
                      <a:lnTo>
                        <a:pt x="681" y="274"/>
                      </a:lnTo>
                      <a:lnTo>
                        <a:pt x="681" y="276"/>
                      </a:lnTo>
                      <a:lnTo>
                        <a:pt x="679" y="279"/>
                      </a:lnTo>
                      <a:lnTo>
                        <a:pt x="679" y="276"/>
                      </a:lnTo>
                      <a:lnTo>
                        <a:pt x="679" y="274"/>
                      </a:lnTo>
                      <a:lnTo>
                        <a:pt x="671" y="276"/>
                      </a:lnTo>
                      <a:lnTo>
                        <a:pt x="669" y="274"/>
                      </a:lnTo>
                      <a:lnTo>
                        <a:pt x="669" y="269"/>
                      </a:lnTo>
                      <a:lnTo>
                        <a:pt x="671" y="269"/>
                      </a:lnTo>
                      <a:lnTo>
                        <a:pt x="671" y="271"/>
                      </a:lnTo>
                      <a:lnTo>
                        <a:pt x="671" y="274"/>
                      </a:lnTo>
                      <a:lnTo>
                        <a:pt x="674" y="274"/>
                      </a:lnTo>
                      <a:lnTo>
                        <a:pt x="676" y="271"/>
                      </a:lnTo>
                      <a:lnTo>
                        <a:pt x="679" y="271"/>
                      </a:lnTo>
                      <a:lnTo>
                        <a:pt x="679" y="269"/>
                      </a:lnTo>
                      <a:lnTo>
                        <a:pt x="679" y="271"/>
                      </a:lnTo>
                      <a:lnTo>
                        <a:pt x="681" y="271"/>
                      </a:lnTo>
                      <a:lnTo>
                        <a:pt x="681" y="269"/>
                      </a:lnTo>
                      <a:lnTo>
                        <a:pt x="681" y="266"/>
                      </a:lnTo>
                      <a:lnTo>
                        <a:pt x="679" y="266"/>
                      </a:lnTo>
                      <a:lnTo>
                        <a:pt x="681" y="261"/>
                      </a:lnTo>
                      <a:lnTo>
                        <a:pt x="681" y="258"/>
                      </a:lnTo>
                      <a:lnTo>
                        <a:pt x="676" y="255"/>
                      </a:lnTo>
                      <a:lnTo>
                        <a:pt x="674" y="258"/>
                      </a:lnTo>
                      <a:lnTo>
                        <a:pt x="674" y="255"/>
                      </a:lnTo>
                      <a:lnTo>
                        <a:pt x="671" y="255"/>
                      </a:lnTo>
                      <a:lnTo>
                        <a:pt x="674" y="255"/>
                      </a:lnTo>
                      <a:lnTo>
                        <a:pt x="676" y="253"/>
                      </a:lnTo>
                      <a:lnTo>
                        <a:pt x="674" y="253"/>
                      </a:lnTo>
                      <a:lnTo>
                        <a:pt x="674" y="250"/>
                      </a:lnTo>
                      <a:lnTo>
                        <a:pt x="674" y="247"/>
                      </a:lnTo>
                      <a:lnTo>
                        <a:pt x="676" y="247"/>
                      </a:lnTo>
                      <a:lnTo>
                        <a:pt x="674" y="247"/>
                      </a:lnTo>
                      <a:lnTo>
                        <a:pt x="674" y="245"/>
                      </a:lnTo>
                      <a:lnTo>
                        <a:pt x="674" y="242"/>
                      </a:lnTo>
                      <a:lnTo>
                        <a:pt x="674" y="239"/>
                      </a:lnTo>
                      <a:lnTo>
                        <a:pt x="674" y="237"/>
                      </a:lnTo>
                      <a:lnTo>
                        <a:pt x="671" y="234"/>
                      </a:lnTo>
                      <a:lnTo>
                        <a:pt x="669" y="234"/>
                      </a:lnTo>
                      <a:lnTo>
                        <a:pt x="666" y="231"/>
                      </a:lnTo>
                      <a:lnTo>
                        <a:pt x="661" y="229"/>
                      </a:lnTo>
                      <a:lnTo>
                        <a:pt x="661" y="226"/>
                      </a:lnTo>
                      <a:lnTo>
                        <a:pt x="661" y="229"/>
                      </a:lnTo>
                      <a:lnTo>
                        <a:pt x="664" y="229"/>
                      </a:lnTo>
                      <a:lnTo>
                        <a:pt x="666" y="231"/>
                      </a:lnTo>
                      <a:lnTo>
                        <a:pt x="669" y="231"/>
                      </a:lnTo>
                      <a:lnTo>
                        <a:pt x="671" y="231"/>
                      </a:lnTo>
                      <a:lnTo>
                        <a:pt x="671" y="234"/>
                      </a:lnTo>
                      <a:lnTo>
                        <a:pt x="674" y="234"/>
                      </a:lnTo>
                      <a:lnTo>
                        <a:pt x="674" y="229"/>
                      </a:lnTo>
                      <a:lnTo>
                        <a:pt x="671" y="229"/>
                      </a:lnTo>
                      <a:lnTo>
                        <a:pt x="674" y="229"/>
                      </a:lnTo>
                      <a:lnTo>
                        <a:pt x="671" y="226"/>
                      </a:lnTo>
                      <a:lnTo>
                        <a:pt x="671" y="223"/>
                      </a:lnTo>
                      <a:lnTo>
                        <a:pt x="671" y="215"/>
                      </a:lnTo>
                      <a:lnTo>
                        <a:pt x="671" y="213"/>
                      </a:lnTo>
                      <a:lnTo>
                        <a:pt x="674" y="213"/>
                      </a:lnTo>
                      <a:lnTo>
                        <a:pt x="676" y="210"/>
                      </a:lnTo>
                      <a:lnTo>
                        <a:pt x="679" y="207"/>
                      </a:lnTo>
                      <a:lnTo>
                        <a:pt x="681" y="207"/>
                      </a:lnTo>
                      <a:lnTo>
                        <a:pt x="679" y="210"/>
                      </a:lnTo>
                      <a:lnTo>
                        <a:pt x="676" y="213"/>
                      </a:lnTo>
                      <a:lnTo>
                        <a:pt x="676" y="215"/>
                      </a:lnTo>
                      <a:lnTo>
                        <a:pt x="676" y="218"/>
                      </a:lnTo>
                      <a:lnTo>
                        <a:pt x="676" y="221"/>
                      </a:lnTo>
                      <a:lnTo>
                        <a:pt x="676" y="223"/>
                      </a:lnTo>
                      <a:lnTo>
                        <a:pt x="676" y="226"/>
                      </a:lnTo>
                      <a:lnTo>
                        <a:pt x="676" y="229"/>
                      </a:lnTo>
                      <a:lnTo>
                        <a:pt x="676" y="231"/>
                      </a:lnTo>
                      <a:lnTo>
                        <a:pt x="679" y="231"/>
                      </a:lnTo>
                      <a:lnTo>
                        <a:pt x="681" y="231"/>
                      </a:lnTo>
                      <a:lnTo>
                        <a:pt x="681" y="234"/>
                      </a:lnTo>
                      <a:lnTo>
                        <a:pt x="681" y="237"/>
                      </a:lnTo>
                      <a:lnTo>
                        <a:pt x="684" y="237"/>
                      </a:lnTo>
                      <a:lnTo>
                        <a:pt x="684" y="239"/>
                      </a:lnTo>
                      <a:lnTo>
                        <a:pt x="681" y="239"/>
                      </a:lnTo>
                      <a:lnTo>
                        <a:pt x="679" y="247"/>
                      </a:lnTo>
                      <a:lnTo>
                        <a:pt x="679" y="250"/>
                      </a:lnTo>
                      <a:lnTo>
                        <a:pt x="679" y="253"/>
                      </a:lnTo>
                      <a:lnTo>
                        <a:pt x="681" y="253"/>
                      </a:lnTo>
                      <a:lnTo>
                        <a:pt x="684" y="250"/>
                      </a:lnTo>
                      <a:lnTo>
                        <a:pt x="684" y="245"/>
                      </a:lnTo>
                      <a:lnTo>
                        <a:pt x="689" y="237"/>
                      </a:lnTo>
                      <a:lnTo>
                        <a:pt x="689" y="234"/>
                      </a:lnTo>
                      <a:lnTo>
                        <a:pt x="691" y="229"/>
                      </a:lnTo>
                      <a:lnTo>
                        <a:pt x="691" y="226"/>
                      </a:lnTo>
                      <a:lnTo>
                        <a:pt x="691" y="221"/>
                      </a:lnTo>
                      <a:lnTo>
                        <a:pt x="689" y="218"/>
                      </a:lnTo>
                      <a:lnTo>
                        <a:pt x="686" y="210"/>
                      </a:lnTo>
                      <a:lnTo>
                        <a:pt x="684" y="207"/>
                      </a:lnTo>
                      <a:lnTo>
                        <a:pt x="686" y="207"/>
                      </a:lnTo>
                      <a:lnTo>
                        <a:pt x="686" y="210"/>
                      </a:lnTo>
                      <a:lnTo>
                        <a:pt x="689" y="210"/>
                      </a:lnTo>
                      <a:lnTo>
                        <a:pt x="691" y="213"/>
                      </a:lnTo>
                      <a:lnTo>
                        <a:pt x="694" y="213"/>
                      </a:lnTo>
                      <a:lnTo>
                        <a:pt x="694" y="218"/>
                      </a:lnTo>
                      <a:lnTo>
                        <a:pt x="696" y="218"/>
                      </a:lnTo>
                      <a:lnTo>
                        <a:pt x="696" y="215"/>
                      </a:lnTo>
                      <a:lnTo>
                        <a:pt x="699" y="210"/>
                      </a:lnTo>
                      <a:lnTo>
                        <a:pt x="701" y="210"/>
                      </a:lnTo>
                      <a:lnTo>
                        <a:pt x="701" y="207"/>
                      </a:lnTo>
                      <a:lnTo>
                        <a:pt x="704" y="205"/>
                      </a:lnTo>
                      <a:lnTo>
                        <a:pt x="706" y="199"/>
                      </a:lnTo>
                      <a:lnTo>
                        <a:pt x="709" y="194"/>
                      </a:lnTo>
                      <a:lnTo>
                        <a:pt x="709" y="191"/>
                      </a:lnTo>
                      <a:lnTo>
                        <a:pt x="706" y="191"/>
                      </a:lnTo>
                      <a:lnTo>
                        <a:pt x="704" y="189"/>
                      </a:lnTo>
                      <a:lnTo>
                        <a:pt x="706" y="186"/>
                      </a:lnTo>
                      <a:lnTo>
                        <a:pt x="706" y="183"/>
                      </a:lnTo>
                      <a:lnTo>
                        <a:pt x="709" y="181"/>
                      </a:lnTo>
                      <a:lnTo>
                        <a:pt x="711" y="178"/>
                      </a:lnTo>
                      <a:lnTo>
                        <a:pt x="714" y="178"/>
                      </a:lnTo>
                      <a:lnTo>
                        <a:pt x="716" y="175"/>
                      </a:lnTo>
                      <a:lnTo>
                        <a:pt x="719" y="175"/>
                      </a:lnTo>
                      <a:lnTo>
                        <a:pt x="721" y="173"/>
                      </a:lnTo>
                      <a:lnTo>
                        <a:pt x="724" y="173"/>
                      </a:lnTo>
                      <a:lnTo>
                        <a:pt x="726" y="173"/>
                      </a:lnTo>
                      <a:lnTo>
                        <a:pt x="729" y="173"/>
                      </a:lnTo>
                      <a:lnTo>
                        <a:pt x="736" y="173"/>
                      </a:lnTo>
                      <a:lnTo>
                        <a:pt x="741" y="170"/>
                      </a:lnTo>
                      <a:lnTo>
                        <a:pt x="744" y="170"/>
                      </a:lnTo>
                      <a:lnTo>
                        <a:pt x="746" y="165"/>
                      </a:lnTo>
                      <a:lnTo>
                        <a:pt x="746" y="167"/>
                      </a:lnTo>
                      <a:lnTo>
                        <a:pt x="749" y="167"/>
                      </a:lnTo>
                      <a:lnTo>
                        <a:pt x="751" y="167"/>
                      </a:lnTo>
                      <a:lnTo>
                        <a:pt x="754" y="165"/>
                      </a:lnTo>
                      <a:lnTo>
                        <a:pt x="756" y="167"/>
                      </a:lnTo>
                      <a:lnTo>
                        <a:pt x="759" y="167"/>
                      </a:lnTo>
                      <a:lnTo>
                        <a:pt x="761" y="167"/>
                      </a:lnTo>
                      <a:lnTo>
                        <a:pt x="764" y="165"/>
                      </a:lnTo>
                      <a:lnTo>
                        <a:pt x="764" y="159"/>
                      </a:lnTo>
                      <a:lnTo>
                        <a:pt x="764" y="162"/>
                      </a:lnTo>
                      <a:lnTo>
                        <a:pt x="764" y="165"/>
                      </a:lnTo>
                      <a:lnTo>
                        <a:pt x="761" y="165"/>
                      </a:lnTo>
                      <a:lnTo>
                        <a:pt x="759" y="165"/>
                      </a:lnTo>
                      <a:lnTo>
                        <a:pt x="756" y="162"/>
                      </a:lnTo>
                      <a:lnTo>
                        <a:pt x="754" y="159"/>
                      </a:lnTo>
                      <a:lnTo>
                        <a:pt x="754" y="157"/>
                      </a:lnTo>
                      <a:lnTo>
                        <a:pt x="751" y="154"/>
                      </a:lnTo>
                      <a:lnTo>
                        <a:pt x="749" y="154"/>
                      </a:lnTo>
                      <a:lnTo>
                        <a:pt x="749" y="151"/>
                      </a:lnTo>
                      <a:lnTo>
                        <a:pt x="751" y="149"/>
                      </a:lnTo>
                      <a:lnTo>
                        <a:pt x="751" y="146"/>
                      </a:lnTo>
                      <a:lnTo>
                        <a:pt x="754" y="146"/>
                      </a:lnTo>
                      <a:lnTo>
                        <a:pt x="751" y="143"/>
                      </a:lnTo>
                      <a:lnTo>
                        <a:pt x="751" y="141"/>
                      </a:lnTo>
                      <a:lnTo>
                        <a:pt x="751" y="138"/>
                      </a:lnTo>
                      <a:lnTo>
                        <a:pt x="756" y="133"/>
                      </a:lnTo>
                      <a:lnTo>
                        <a:pt x="759" y="128"/>
                      </a:lnTo>
                      <a:lnTo>
                        <a:pt x="761" y="125"/>
                      </a:lnTo>
                      <a:lnTo>
                        <a:pt x="761" y="122"/>
                      </a:lnTo>
                      <a:lnTo>
                        <a:pt x="764" y="122"/>
                      </a:lnTo>
                      <a:lnTo>
                        <a:pt x="766" y="122"/>
                      </a:lnTo>
                      <a:lnTo>
                        <a:pt x="766" y="125"/>
                      </a:lnTo>
                      <a:lnTo>
                        <a:pt x="768" y="122"/>
                      </a:lnTo>
                      <a:lnTo>
                        <a:pt x="768" y="120"/>
                      </a:lnTo>
                      <a:lnTo>
                        <a:pt x="768" y="122"/>
                      </a:lnTo>
                      <a:lnTo>
                        <a:pt x="771" y="122"/>
                      </a:lnTo>
                      <a:lnTo>
                        <a:pt x="771" y="120"/>
                      </a:lnTo>
                      <a:lnTo>
                        <a:pt x="773" y="117"/>
                      </a:lnTo>
                      <a:lnTo>
                        <a:pt x="776" y="117"/>
                      </a:lnTo>
                      <a:lnTo>
                        <a:pt x="776" y="114"/>
                      </a:lnTo>
                      <a:lnTo>
                        <a:pt x="778" y="112"/>
                      </a:lnTo>
                      <a:lnTo>
                        <a:pt x="778" y="109"/>
                      </a:lnTo>
                      <a:lnTo>
                        <a:pt x="781" y="109"/>
                      </a:lnTo>
                      <a:lnTo>
                        <a:pt x="781" y="112"/>
                      </a:lnTo>
                      <a:lnTo>
                        <a:pt x="783" y="112"/>
                      </a:lnTo>
                      <a:lnTo>
                        <a:pt x="786" y="114"/>
                      </a:lnTo>
                      <a:lnTo>
                        <a:pt x="788" y="112"/>
                      </a:lnTo>
                      <a:lnTo>
                        <a:pt x="791" y="109"/>
                      </a:lnTo>
                      <a:lnTo>
                        <a:pt x="793" y="109"/>
                      </a:lnTo>
                      <a:lnTo>
                        <a:pt x="793" y="106"/>
                      </a:lnTo>
                      <a:lnTo>
                        <a:pt x="796" y="106"/>
                      </a:lnTo>
                      <a:lnTo>
                        <a:pt x="798" y="106"/>
                      </a:lnTo>
                      <a:lnTo>
                        <a:pt x="801" y="106"/>
                      </a:lnTo>
                      <a:lnTo>
                        <a:pt x="801" y="104"/>
                      </a:lnTo>
                      <a:lnTo>
                        <a:pt x="803" y="104"/>
                      </a:lnTo>
                      <a:lnTo>
                        <a:pt x="806" y="104"/>
                      </a:lnTo>
                      <a:lnTo>
                        <a:pt x="806" y="101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71" name="Freeform 89"/>
                <p:cNvSpPr>
                  <a:spLocks/>
                </p:cNvSpPr>
                <p:nvPr/>
              </p:nvSpPr>
              <p:spPr bwMode="auto">
                <a:xfrm>
                  <a:off x="288" y="1404"/>
                  <a:ext cx="416" cy="559"/>
                </a:xfrm>
                <a:custGeom>
                  <a:avLst/>
                  <a:gdLst>
                    <a:gd name="T0" fmla="*/ 364 w 416"/>
                    <a:gd name="T1" fmla="*/ 67 h 559"/>
                    <a:gd name="T2" fmla="*/ 319 w 416"/>
                    <a:gd name="T3" fmla="*/ 61 h 559"/>
                    <a:gd name="T4" fmla="*/ 249 w 416"/>
                    <a:gd name="T5" fmla="*/ 43 h 559"/>
                    <a:gd name="T6" fmla="*/ 214 w 416"/>
                    <a:gd name="T7" fmla="*/ 27 h 559"/>
                    <a:gd name="T8" fmla="*/ 182 w 416"/>
                    <a:gd name="T9" fmla="*/ 13 h 559"/>
                    <a:gd name="T10" fmla="*/ 172 w 416"/>
                    <a:gd name="T11" fmla="*/ 19 h 559"/>
                    <a:gd name="T12" fmla="*/ 155 w 416"/>
                    <a:gd name="T13" fmla="*/ 11 h 559"/>
                    <a:gd name="T14" fmla="*/ 120 w 416"/>
                    <a:gd name="T15" fmla="*/ 24 h 559"/>
                    <a:gd name="T16" fmla="*/ 112 w 416"/>
                    <a:gd name="T17" fmla="*/ 45 h 559"/>
                    <a:gd name="T18" fmla="*/ 90 w 416"/>
                    <a:gd name="T19" fmla="*/ 64 h 559"/>
                    <a:gd name="T20" fmla="*/ 70 w 416"/>
                    <a:gd name="T21" fmla="*/ 88 h 559"/>
                    <a:gd name="T22" fmla="*/ 25 w 416"/>
                    <a:gd name="T23" fmla="*/ 125 h 559"/>
                    <a:gd name="T24" fmla="*/ 60 w 416"/>
                    <a:gd name="T25" fmla="*/ 168 h 559"/>
                    <a:gd name="T26" fmla="*/ 82 w 416"/>
                    <a:gd name="T27" fmla="*/ 184 h 559"/>
                    <a:gd name="T28" fmla="*/ 112 w 416"/>
                    <a:gd name="T29" fmla="*/ 197 h 559"/>
                    <a:gd name="T30" fmla="*/ 100 w 416"/>
                    <a:gd name="T31" fmla="*/ 205 h 559"/>
                    <a:gd name="T32" fmla="*/ 100 w 416"/>
                    <a:gd name="T33" fmla="*/ 213 h 559"/>
                    <a:gd name="T34" fmla="*/ 75 w 416"/>
                    <a:gd name="T35" fmla="*/ 218 h 559"/>
                    <a:gd name="T36" fmla="*/ 40 w 416"/>
                    <a:gd name="T37" fmla="*/ 205 h 559"/>
                    <a:gd name="T38" fmla="*/ 10 w 416"/>
                    <a:gd name="T39" fmla="*/ 226 h 559"/>
                    <a:gd name="T40" fmla="*/ 17 w 416"/>
                    <a:gd name="T41" fmla="*/ 247 h 559"/>
                    <a:gd name="T42" fmla="*/ 70 w 416"/>
                    <a:gd name="T43" fmla="*/ 274 h 559"/>
                    <a:gd name="T44" fmla="*/ 102 w 416"/>
                    <a:gd name="T45" fmla="*/ 266 h 559"/>
                    <a:gd name="T46" fmla="*/ 100 w 416"/>
                    <a:gd name="T47" fmla="*/ 303 h 559"/>
                    <a:gd name="T48" fmla="*/ 65 w 416"/>
                    <a:gd name="T49" fmla="*/ 322 h 559"/>
                    <a:gd name="T50" fmla="*/ 32 w 416"/>
                    <a:gd name="T51" fmla="*/ 357 h 559"/>
                    <a:gd name="T52" fmla="*/ 40 w 416"/>
                    <a:gd name="T53" fmla="*/ 370 h 559"/>
                    <a:gd name="T54" fmla="*/ 50 w 416"/>
                    <a:gd name="T55" fmla="*/ 386 h 559"/>
                    <a:gd name="T56" fmla="*/ 57 w 416"/>
                    <a:gd name="T57" fmla="*/ 418 h 559"/>
                    <a:gd name="T58" fmla="*/ 80 w 416"/>
                    <a:gd name="T59" fmla="*/ 412 h 559"/>
                    <a:gd name="T60" fmla="*/ 90 w 416"/>
                    <a:gd name="T61" fmla="*/ 431 h 559"/>
                    <a:gd name="T62" fmla="*/ 87 w 416"/>
                    <a:gd name="T63" fmla="*/ 458 h 559"/>
                    <a:gd name="T64" fmla="*/ 117 w 416"/>
                    <a:gd name="T65" fmla="*/ 450 h 559"/>
                    <a:gd name="T66" fmla="*/ 140 w 416"/>
                    <a:gd name="T67" fmla="*/ 458 h 559"/>
                    <a:gd name="T68" fmla="*/ 140 w 416"/>
                    <a:gd name="T69" fmla="*/ 495 h 559"/>
                    <a:gd name="T70" fmla="*/ 105 w 416"/>
                    <a:gd name="T71" fmla="*/ 527 h 559"/>
                    <a:gd name="T72" fmla="*/ 82 w 416"/>
                    <a:gd name="T73" fmla="*/ 535 h 559"/>
                    <a:gd name="T74" fmla="*/ 67 w 416"/>
                    <a:gd name="T75" fmla="*/ 559 h 559"/>
                    <a:gd name="T76" fmla="*/ 85 w 416"/>
                    <a:gd name="T77" fmla="*/ 551 h 559"/>
                    <a:gd name="T78" fmla="*/ 110 w 416"/>
                    <a:gd name="T79" fmla="*/ 537 h 559"/>
                    <a:gd name="T80" fmla="*/ 132 w 416"/>
                    <a:gd name="T81" fmla="*/ 524 h 559"/>
                    <a:gd name="T82" fmla="*/ 147 w 416"/>
                    <a:gd name="T83" fmla="*/ 511 h 559"/>
                    <a:gd name="T84" fmla="*/ 167 w 416"/>
                    <a:gd name="T85" fmla="*/ 487 h 559"/>
                    <a:gd name="T86" fmla="*/ 194 w 416"/>
                    <a:gd name="T87" fmla="*/ 466 h 559"/>
                    <a:gd name="T88" fmla="*/ 199 w 416"/>
                    <a:gd name="T89" fmla="*/ 434 h 559"/>
                    <a:gd name="T90" fmla="*/ 209 w 416"/>
                    <a:gd name="T91" fmla="*/ 410 h 559"/>
                    <a:gd name="T92" fmla="*/ 249 w 416"/>
                    <a:gd name="T93" fmla="*/ 351 h 559"/>
                    <a:gd name="T94" fmla="*/ 267 w 416"/>
                    <a:gd name="T95" fmla="*/ 391 h 559"/>
                    <a:gd name="T96" fmla="*/ 227 w 416"/>
                    <a:gd name="T97" fmla="*/ 428 h 559"/>
                    <a:gd name="T98" fmla="*/ 227 w 416"/>
                    <a:gd name="T99" fmla="*/ 442 h 559"/>
                    <a:gd name="T100" fmla="*/ 254 w 416"/>
                    <a:gd name="T101" fmla="*/ 423 h 559"/>
                    <a:gd name="T102" fmla="*/ 277 w 416"/>
                    <a:gd name="T103" fmla="*/ 412 h 559"/>
                    <a:gd name="T104" fmla="*/ 272 w 416"/>
                    <a:gd name="T105" fmla="*/ 394 h 559"/>
                    <a:gd name="T106" fmla="*/ 284 w 416"/>
                    <a:gd name="T107" fmla="*/ 383 h 559"/>
                    <a:gd name="T108" fmla="*/ 297 w 416"/>
                    <a:gd name="T109" fmla="*/ 396 h 559"/>
                    <a:gd name="T110" fmla="*/ 322 w 416"/>
                    <a:gd name="T111" fmla="*/ 404 h 559"/>
                    <a:gd name="T112" fmla="*/ 352 w 416"/>
                    <a:gd name="T113" fmla="*/ 415 h 559"/>
                    <a:gd name="T114" fmla="*/ 401 w 416"/>
                    <a:gd name="T115" fmla="*/ 420 h 559"/>
                    <a:gd name="T116" fmla="*/ 399 w 416"/>
                    <a:gd name="T117" fmla="*/ 428 h 559"/>
                    <a:gd name="T118" fmla="*/ 414 w 416"/>
                    <a:gd name="T119" fmla="*/ 436 h 55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6"/>
                    <a:gd name="T181" fmla="*/ 0 h 559"/>
                    <a:gd name="T182" fmla="*/ 416 w 416"/>
                    <a:gd name="T183" fmla="*/ 559 h 55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6" h="559">
                      <a:moveTo>
                        <a:pt x="379" y="399"/>
                      </a:moveTo>
                      <a:lnTo>
                        <a:pt x="379" y="370"/>
                      </a:lnTo>
                      <a:lnTo>
                        <a:pt x="379" y="341"/>
                      </a:lnTo>
                      <a:lnTo>
                        <a:pt x="379" y="314"/>
                      </a:lnTo>
                      <a:lnTo>
                        <a:pt x="379" y="285"/>
                      </a:lnTo>
                      <a:lnTo>
                        <a:pt x="379" y="250"/>
                      </a:lnTo>
                      <a:lnTo>
                        <a:pt x="379" y="216"/>
                      </a:lnTo>
                      <a:lnTo>
                        <a:pt x="379" y="186"/>
                      </a:lnTo>
                      <a:lnTo>
                        <a:pt x="379" y="152"/>
                      </a:lnTo>
                      <a:lnTo>
                        <a:pt x="379" y="112"/>
                      </a:lnTo>
                      <a:lnTo>
                        <a:pt x="379" y="75"/>
                      </a:lnTo>
                      <a:lnTo>
                        <a:pt x="379" y="72"/>
                      </a:lnTo>
                      <a:lnTo>
                        <a:pt x="376" y="72"/>
                      </a:lnTo>
                      <a:lnTo>
                        <a:pt x="376" y="75"/>
                      </a:lnTo>
                      <a:lnTo>
                        <a:pt x="374" y="77"/>
                      </a:lnTo>
                      <a:lnTo>
                        <a:pt x="371" y="72"/>
                      </a:lnTo>
                      <a:lnTo>
                        <a:pt x="364" y="69"/>
                      </a:lnTo>
                      <a:lnTo>
                        <a:pt x="364" y="67"/>
                      </a:lnTo>
                      <a:lnTo>
                        <a:pt x="359" y="64"/>
                      </a:lnTo>
                      <a:lnTo>
                        <a:pt x="357" y="61"/>
                      </a:lnTo>
                      <a:lnTo>
                        <a:pt x="349" y="56"/>
                      </a:lnTo>
                      <a:lnTo>
                        <a:pt x="347" y="56"/>
                      </a:lnTo>
                      <a:lnTo>
                        <a:pt x="344" y="56"/>
                      </a:lnTo>
                      <a:lnTo>
                        <a:pt x="344" y="59"/>
                      </a:lnTo>
                      <a:lnTo>
                        <a:pt x="344" y="61"/>
                      </a:lnTo>
                      <a:lnTo>
                        <a:pt x="342" y="59"/>
                      </a:lnTo>
                      <a:lnTo>
                        <a:pt x="339" y="56"/>
                      </a:lnTo>
                      <a:lnTo>
                        <a:pt x="339" y="59"/>
                      </a:lnTo>
                      <a:lnTo>
                        <a:pt x="332" y="59"/>
                      </a:lnTo>
                      <a:lnTo>
                        <a:pt x="332" y="61"/>
                      </a:lnTo>
                      <a:lnTo>
                        <a:pt x="329" y="61"/>
                      </a:lnTo>
                      <a:lnTo>
                        <a:pt x="327" y="61"/>
                      </a:lnTo>
                      <a:lnTo>
                        <a:pt x="324" y="61"/>
                      </a:lnTo>
                      <a:lnTo>
                        <a:pt x="319" y="61"/>
                      </a:lnTo>
                      <a:lnTo>
                        <a:pt x="319" y="59"/>
                      </a:lnTo>
                      <a:lnTo>
                        <a:pt x="314" y="59"/>
                      </a:lnTo>
                      <a:lnTo>
                        <a:pt x="312" y="56"/>
                      </a:lnTo>
                      <a:lnTo>
                        <a:pt x="309" y="53"/>
                      </a:lnTo>
                      <a:lnTo>
                        <a:pt x="299" y="53"/>
                      </a:lnTo>
                      <a:lnTo>
                        <a:pt x="294" y="56"/>
                      </a:lnTo>
                      <a:lnTo>
                        <a:pt x="287" y="51"/>
                      </a:lnTo>
                      <a:lnTo>
                        <a:pt x="284" y="51"/>
                      </a:lnTo>
                      <a:lnTo>
                        <a:pt x="282" y="48"/>
                      </a:lnTo>
                      <a:lnTo>
                        <a:pt x="277" y="45"/>
                      </a:lnTo>
                      <a:lnTo>
                        <a:pt x="274" y="45"/>
                      </a:lnTo>
                      <a:lnTo>
                        <a:pt x="274" y="43"/>
                      </a:lnTo>
                      <a:lnTo>
                        <a:pt x="269" y="43"/>
                      </a:lnTo>
                      <a:lnTo>
                        <a:pt x="262" y="40"/>
                      </a:lnTo>
                      <a:lnTo>
                        <a:pt x="257" y="40"/>
                      </a:lnTo>
                      <a:lnTo>
                        <a:pt x="254" y="43"/>
                      </a:lnTo>
                      <a:lnTo>
                        <a:pt x="249" y="45"/>
                      </a:lnTo>
                      <a:lnTo>
                        <a:pt x="249" y="43"/>
                      </a:lnTo>
                      <a:lnTo>
                        <a:pt x="252" y="43"/>
                      </a:lnTo>
                      <a:lnTo>
                        <a:pt x="249" y="40"/>
                      </a:lnTo>
                      <a:lnTo>
                        <a:pt x="247" y="40"/>
                      </a:lnTo>
                      <a:lnTo>
                        <a:pt x="237" y="43"/>
                      </a:lnTo>
                      <a:lnTo>
                        <a:pt x="229" y="43"/>
                      </a:lnTo>
                      <a:lnTo>
                        <a:pt x="232" y="40"/>
                      </a:lnTo>
                      <a:lnTo>
                        <a:pt x="232" y="37"/>
                      </a:lnTo>
                      <a:lnTo>
                        <a:pt x="222" y="37"/>
                      </a:lnTo>
                      <a:lnTo>
                        <a:pt x="219" y="37"/>
                      </a:lnTo>
                      <a:lnTo>
                        <a:pt x="227" y="35"/>
                      </a:lnTo>
                      <a:lnTo>
                        <a:pt x="224" y="35"/>
                      </a:lnTo>
                      <a:lnTo>
                        <a:pt x="222" y="35"/>
                      </a:lnTo>
                      <a:lnTo>
                        <a:pt x="222" y="32"/>
                      </a:lnTo>
                      <a:lnTo>
                        <a:pt x="224" y="29"/>
                      </a:lnTo>
                      <a:lnTo>
                        <a:pt x="224" y="24"/>
                      </a:lnTo>
                      <a:lnTo>
                        <a:pt x="219" y="24"/>
                      </a:lnTo>
                      <a:lnTo>
                        <a:pt x="214" y="24"/>
                      </a:lnTo>
                      <a:lnTo>
                        <a:pt x="214" y="27"/>
                      </a:lnTo>
                      <a:lnTo>
                        <a:pt x="212" y="27"/>
                      </a:lnTo>
                      <a:lnTo>
                        <a:pt x="212" y="24"/>
                      </a:lnTo>
                      <a:lnTo>
                        <a:pt x="209" y="19"/>
                      </a:lnTo>
                      <a:lnTo>
                        <a:pt x="207" y="21"/>
                      </a:lnTo>
                      <a:lnTo>
                        <a:pt x="202" y="24"/>
                      </a:lnTo>
                      <a:lnTo>
                        <a:pt x="199" y="21"/>
                      </a:lnTo>
                      <a:lnTo>
                        <a:pt x="199" y="24"/>
                      </a:lnTo>
                      <a:lnTo>
                        <a:pt x="197" y="27"/>
                      </a:lnTo>
                      <a:lnTo>
                        <a:pt x="194" y="27"/>
                      </a:lnTo>
                      <a:lnTo>
                        <a:pt x="192" y="24"/>
                      </a:lnTo>
                      <a:lnTo>
                        <a:pt x="189" y="24"/>
                      </a:lnTo>
                      <a:lnTo>
                        <a:pt x="189" y="21"/>
                      </a:lnTo>
                      <a:lnTo>
                        <a:pt x="187" y="13"/>
                      </a:lnTo>
                      <a:lnTo>
                        <a:pt x="182" y="11"/>
                      </a:lnTo>
                      <a:lnTo>
                        <a:pt x="182" y="13"/>
                      </a:lnTo>
                      <a:lnTo>
                        <a:pt x="182" y="16"/>
                      </a:lnTo>
                      <a:lnTo>
                        <a:pt x="179" y="16"/>
                      </a:lnTo>
                      <a:lnTo>
                        <a:pt x="177" y="16"/>
                      </a:lnTo>
                      <a:lnTo>
                        <a:pt x="177" y="21"/>
                      </a:lnTo>
                      <a:lnTo>
                        <a:pt x="179" y="24"/>
                      </a:lnTo>
                      <a:lnTo>
                        <a:pt x="179" y="27"/>
                      </a:lnTo>
                      <a:lnTo>
                        <a:pt x="179" y="29"/>
                      </a:lnTo>
                      <a:lnTo>
                        <a:pt x="177" y="29"/>
                      </a:lnTo>
                      <a:lnTo>
                        <a:pt x="177" y="27"/>
                      </a:lnTo>
                      <a:lnTo>
                        <a:pt x="174" y="24"/>
                      </a:lnTo>
                      <a:lnTo>
                        <a:pt x="174" y="27"/>
                      </a:lnTo>
                      <a:lnTo>
                        <a:pt x="172" y="24"/>
                      </a:lnTo>
                      <a:lnTo>
                        <a:pt x="172" y="27"/>
                      </a:lnTo>
                      <a:lnTo>
                        <a:pt x="167" y="24"/>
                      </a:lnTo>
                      <a:lnTo>
                        <a:pt x="165" y="24"/>
                      </a:lnTo>
                      <a:lnTo>
                        <a:pt x="167" y="19"/>
                      </a:lnTo>
                      <a:lnTo>
                        <a:pt x="167" y="21"/>
                      </a:lnTo>
                      <a:lnTo>
                        <a:pt x="172" y="19"/>
                      </a:lnTo>
                      <a:lnTo>
                        <a:pt x="174" y="13"/>
                      </a:lnTo>
                      <a:lnTo>
                        <a:pt x="177" y="13"/>
                      </a:lnTo>
                      <a:lnTo>
                        <a:pt x="174" y="11"/>
                      </a:lnTo>
                      <a:lnTo>
                        <a:pt x="174" y="8"/>
                      </a:lnTo>
                      <a:lnTo>
                        <a:pt x="169" y="8"/>
                      </a:lnTo>
                      <a:lnTo>
                        <a:pt x="167" y="8"/>
                      </a:lnTo>
                      <a:lnTo>
                        <a:pt x="167" y="5"/>
                      </a:lnTo>
                      <a:lnTo>
                        <a:pt x="165" y="5"/>
                      </a:lnTo>
                      <a:lnTo>
                        <a:pt x="162" y="3"/>
                      </a:lnTo>
                      <a:lnTo>
                        <a:pt x="160" y="0"/>
                      </a:lnTo>
                      <a:lnTo>
                        <a:pt x="160" y="3"/>
                      </a:lnTo>
                      <a:lnTo>
                        <a:pt x="157" y="3"/>
                      </a:lnTo>
                      <a:lnTo>
                        <a:pt x="157" y="5"/>
                      </a:lnTo>
                      <a:lnTo>
                        <a:pt x="157" y="8"/>
                      </a:lnTo>
                      <a:lnTo>
                        <a:pt x="155" y="8"/>
                      </a:lnTo>
                      <a:lnTo>
                        <a:pt x="157" y="11"/>
                      </a:lnTo>
                      <a:lnTo>
                        <a:pt x="155" y="11"/>
                      </a:lnTo>
                      <a:lnTo>
                        <a:pt x="152" y="11"/>
                      </a:lnTo>
                      <a:lnTo>
                        <a:pt x="152" y="13"/>
                      </a:lnTo>
                      <a:lnTo>
                        <a:pt x="150" y="13"/>
                      </a:lnTo>
                      <a:lnTo>
                        <a:pt x="150" y="19"/>
                      </a:lnTo>
                      <a:lnTo>
                        <a:pt x="142" y="24"/>
                      </a:lnTo>
                      <a:lnTo>
                        <a:pt x="137" y="24"/>
                      </a:lnTo>
                      <a:lnTo>
                        <a:pt x="137" y="27"/>
                      </a:lnTo>
                      <a:lnTo>
                        <a:pt x="130" y="27"/>
                      </a:lnTo>
                      <a:lnTo>
                        <a:pt x="125" y="27"/>
                      </a:lnTo>
                      <a:lnTo>
                        <a:pt x="127" y="27"/>
                      </a:lnTo>
                      <a:lnTo>
                        <a:pt x="125" y="29"/>
                      </a:lnTo>
                      <a:lnTo>
                        <a:pt x="125" y="32"/>
                      </a:lnTo>
                      <a:lnTo>
                        <a:pt x="120" y="29"/>
                      </a:lnTo>
                      <a:lnTo>
                        <a:pt x="122" y="27"/>
                      </a:lnTo>
                      <a:lnTo>
                        <a:pt x="122" y="24"/>
                      </a:lnTo>
                      <a:lnTo>
                        <a:pt x="127" y="21"/>
                      </a:lnTo>
                      <a:lnTo>
                        <a:pt x="122" y="24"/>
                      </a:lnTo>
                      <a:lnTo>
                        <a:pt x="120" y="24"/>
                      </a:lnTo>
                      <a:lnTo>
                        <a:pt x="115" y="29"/>
                      </a:lnTo>
                      <a:lnTo>
                        <a:pt x="115" y="32"/>
                      </a:lnTo>
                      <a:lnTo>
                        <a:pt x="112" y="32"/>
                      </a:lnTo>
                      <a:lnTo>
                        <a:pt x="112" y="35"/>
                      </a:lnTo>
                      <a:lnTo>
                        <a:pt x="115" y="35"/>
                      </a:lnTo>
                      <a:lnTo>
                        <a:pt x="117" y="37"/>
                      </a:lnTo>
                      <a:lnTo>
                        <a:pt x="120" y="40"/>
                      </a:lnTo>
                      <a:lnTo>
                        <a:pt x="122" y="40"/>
                      </a:lnTo>
                      <a:lnTo>
                        <a:pt x="117" y="40"/>
                      </a:lnTo>
                      <a:lnTo>
                        <a:pt x="115" y="40"/>
                      </a:lnTo>
                      <a:lnTo>
                        <a:pt x="115" y="43"/>
                      </a:lnTo>
                      <a:lnTo>
                        <a:pt x="115" y="45"/>
                      </a:lnTo>
                      <a:lnTo>
                        <a:pt x="115" y="48"/>
                      </a:lnTo>
                      <a:lnTo>
                        <a:pt x="115" y="51"/>
                      </a:lnTo>
                      <a:lnTo>
                        <a:pt x="112" y="48"/>
                      </a:lnTo>
                      <a:lnTo>
                        <a:pt x="112" y="45"/>
                      </a:lnTo>
                      <a:lnTo>
                        <a:pt x="110" y="48"/>
                      </a:lnTo>
                      <a:lnTo>
                        <a:pt x="112" y="45"/>
                      </a:lnTo>
                      <a:lnTo>
                        <a:pt x="112" y="40"/>
                      </a:lnTo>
                      <a:lnTo>
                        <a:pt x="112" y="37"/>
                      </a:lnTo>
                      <a:lnTo>
                        <a:pt x="110" y="35"/>
                      </a:lnTo>
                      <a:lnTo>
                        <a:pt x="105" y="43"/>
                      </a:lnTo>
                      <a:lnTo>
                        <a:pt x="102" y="43"/>
                      </a:lnTo>
                      <a:lnTo>
                        <a:pt x="107" y="40"/>
                      </a:lnTo>
                      <a:lnTo>
                        <a:pt x="105" y="43"/>
                      </a:lnTo>
                      <a:lnTo>
                        <a:pt x="92" y="51"/>
                      </a:lnTo>
                      <a:lnTo>
                        <a:pt x="90" y="53"/>
                      </a:lnTo>
                      <a:lnTo>
                        <a:pt x="87" y="56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90" y="51"/>
                      </a:lnTo>
                      <a:lnTo>
                        <a:pt x="85" y="48"/>
                      </a:lnTo>
                      <a:lnTo>
                        <a:pt x="82" y="56"/>
                      </a:lnTo>
                      <a:lnTo>
                        <a:pt x="82" y="59"/>
                      </a:lnTo>
                      <a:lnTo>
                        <a:pt x="87" y="64"/>
                      </a:lnTo>
                      <a:lnTo>
                        <a:pt x="90" y="64"/>
                      </a:lnTo>
                      <a:lnTo>
                        <a:pt x="90" y="67"/>
                      </a:lnTo>
                      <a:lnTo>
                        <a:pt x="82" y="61"/>
                      </a:lnTo>
                      <a:lnTo>
                        <a:pt x="80" y="61"/>
                      </a:lnTo>
                      <a:lnTo>
                        <a:pt x="77" y="64"/>
                      </a:lnTo>
                      <a:lnTo>
                        <a:pt x="72" y="69"/>
                      </a:lnTo>
                      <a:lnTo>
                        <a:pt x="75" y="72"/>
                      </a:lnTo>
                      <a:lnTo>
                        <a:pt x="82" y="72"/>
                      </a:lnTo>
                      <a:lnTo>
                        <a:pt x="80" y="72"/>
                      </a:lnTo>
                      <a:lnTo>
                        <a:pt x="72" y="72"/>
                      </a:lnTo>
                      <a:lnTo>
                        <a:pt x="72" y="75"/>
                      </a:lnTo>
                      <a:lnTo>
                        <a:pt x="75" y="77"/>
                      </a:lnTo>
                      <a:lnTo>
                        <a:pt x="77" y="80"/>
                      </a:lnTo>
                      <a:lnTo>
                        <a:pt x="72" y="77"/>
                      </a:lnTo>
                      <a:lnTo>
                        <a:pt x="72" y="80"/>
                      </a:lnTo>
                      <a:lnTo>
                        <a:pt x="70" y="88"/>
                      </a:lnTo>
                      <a:lnTo>
                        <a:pt x="70" y="85"/>
                      </a:lnTo>
                      <a:lnTo>
                        <a:pt x="67" y="91"/>
                      </a:lnTo>
                      <a:lnTo>
                        <a:pt x="65" y="98"/>
                      </a:lnTo>
                      <a:lnTo>
                        <a:pt x="57" y="104"/>
                      </a:lnTo>
                      <a:lnTo>
                        <a:pt x="47" y="106"/>
                      </a:lnTo>
                      <a:lnTo>
                        <a:pt x="40" y="109"/>
                      </a:lnTo>
                      <a:lnTo>
                        <a:pt x="32" y="109"/>
                      </a:lnTo>
                      <a:lnTo>
                        <a:pt x="30" y="109"/>
                      </a:lnTo>
                      <a:lnTo>
                        <a:pt x="32" y="109"/>
                      </a:lnTo>
                      <a:lnTo>
                        <a:pt x="27" y="109"/>
                      </a:lnTo>
                      <a:lnTo>
                        <a:pt x="25" y="114"/>
                      </a:lnTo>
                      <a:lnTo>
                        <a:pt x="25" y="120"/>
                      </a:lnTo>
                      <a:lnTo>
                        <a:pt x="25" y="125"/>
                      </a:lnTo>
                      <a:lnTo>
                        <a:pt x="27" y="125"/>
                      </a:lnTo>
                      <a:lnTo>
                        <a:pt x="25" y="125"/>
                      </a:lnTo>
                      <a:lnTo>
                        <a:pt x="22" y="128"/>
                      </a:lnTo>
                      <a:lnTo>
                        <a:pt x="22" y="130"/>
                      </a:lnTo>
                      <a:lnTo>
                        <a:pt x="20" y="130"/>
                      </a:lnTo>
                      <a:lnTo>
                        <a:pt x="22" y="128"/>
                      </a:lnTo>
                      <a:lnTo>
                        <a:pt x="22" y="125"/>
                      </a:lnTo>
                      <a:lnTo>
                        <a:pt x="17" y="128"/>
                      </a:lnTo>
                      <a:lnTo>
                        <a:pt x="17" y="130"/>
                      </a:lnTo>
                      <a:lnTo>
                        <a:pt x="25" y="133"/>
                      </a:lnTo>
                      <a:lnTo>
                        <a:pt x="30" y="136"/>
                      </a:lnTo>
                      <a:lnTo>
                        <a:pt x="30" y="141"/>
                      </a:lnTo>
                      <a:lnTo>
                        <a:pt x="35" y="144"/>
                      </a:lnTo>
                      <a:lnTo>
                        <a:pt x="40" y="144"/>
                      </a:lnTo>
                      <a:lnTo>
                        <a:pt x="47" y="152"/>
                      </a:lnTo>
                      <a:lnTo>
                        <a:pt x="52" y="157"/>
                      </a:lnTo>
                      <a:lnTo>
                        <a:pt x="57" y="160"/>
                      </a:lnTo>
                      <a:lnTo>
                        <a:pt x="57" y="162"/>
                      </a:lnTo>
                      <a:lnTo>
                        <a:pt x="60" y="165"/>
                      </a:lnTo>
                      <a:lnTo>
                        <a:pt x="60" y="168"/>
                      </a:lnTo>
                      <a:lnTo>
                        <a:pt x="60" y="170"/>
                      </a:lnTo>
                      <a:lnTo>
                        <a:pt x="62" y="170"/>
                      </a:lnTo>
                      <a:lnTo>
                        <a:pt x="60" y="173"/>
                      </a:lnTo>
                      <a:lnTo>
                        <a:pt x="62" y="176"/>
                      </a:lnTo>
                      <a:lnTo>
                        <a:pt x="62" y="178"/>
                      </a:lnTo>
                      <a:lnTo>
                        <a:pt x="65" y="181"/>
                      </a:lnTo>
                      <a:lnTo>
                        <a:pt x="67" y="181"/>
                      </a:lnTo>
                      <a:lnTo>
                        <a:pt x="75" y="184"/>
                      </a:lnTo>
                      <a:lnTo>
                        <a:pt x="72" y="184"/>
                      </a:lnTo>
                      <a:lnTo>
                        <a:pt x="75" y="181"/>
                      </a:lnTo>
                      <a:lnTo>
                        <a:pt x="80" y="181"/>
                      </a:lnTo>
                      <a:lnTo>
                        <a:pt x="80" y="178"/>
                      </a:lnTo>
                      <a:lnTo>
                        <a:pt x="77" y="178"/>
                      </a:lnTo>
                      <a:lnTo>
                        <a:pt x="80" y="178"/>
                      </a:lnTo>
                      <a:lnTo>
                        <a:pt x="77" y="184"/>
                      </a:lnTo>
                      <a:lnTo>
                        <a:pt x="80" y="186"/>
                      </a:lnTo>
                      <a:lnTo>
                        <a:pt x="82" y="184"/>
                      </a:lnTo>
                      <a:lnTo>
                        <a:pt x="85" y="181"/>
                      </a:lnTo>
                      <a:lnTo>
                        <a:pt x="90" y="184"/>
                      </a:lnTo>
                      <a:lnTo>
                        <a:pt x="92" y="186"/>
                      </a:lnTo>
                      <a:lnTo>
                        <a:pt x="90" y="186"/>
                      </a:lnTo>
                      <a:lnTo>
                        <a:pt x="87" y="192"/>
                      </a:lnTo>
                      <a:lnTo>
                        <a:pt x="90" y="197"/>
                      </a:lnTo>
                      <a:lnTo>
                        <a:pt x="95" y="200"/>
                      </a:lnTo>
                      <a:lnTo>
                        <a:pt x="95" y="197"/>
                      </a:lnTo>
                      <a:lnTo>
                        <a:pt x="97" y="194"/>
                      </a:lnTo>
                      <a:lnTo>
                        <a:pt x="97" y="197"/>
                      </a:lnTo>
                      <a:lnTo>
                        <a:pt x="97" y="200"/>
                      </a:lnTo>
                      <a:lnTo>
                        <a:pt x="97" y="197"/>
                      </a:lnTo>
                      <a:lnTo>
                        <a:pt x="102" y="197"/>
                      </a:lnTo>
                      <a:lnTo>
                        <a:pt x="105" y="200"/>
                      </a:lnTo>
                      <a:lnTo>
                        <a:pt x="110" y="200"/>
                      </a:lnTo>
                      <a:lnTo>
                        <a:pt x="112" y="197"/>
                      </a:lnTo>
                      <a:lnTo>
                        <a:pt x="115" y="197"/>
                      </a:lnTo>
                      <a:lnTo>
                        <a:pt x="115" y="194"/>
                      </a:lnTo>
                      <a:lnTo>
                        <a:pt x="120" y="194"/>
                      </a:lnTo>
                      <a:lnTo>
                        <a:pt x="117" y="197"/>
                      </a:lnTo>
                      <a:lnTo>
                        <a:pt x="112" y="200"/>
                      </a:lnTo>
                      <a:lnTo>
                        <a:pt x="112" y="202"/>
                      </a:lnTo>
                      <a:lnTo>
                        <a:pt x="120" y="200"/>
                      </a:lnTo>
                      <a:lnTo>
                        <a:pt x="120" y="202"/>
                      </a:lnTo>
                      <a:lnTo>
                        <a:pt x="117" y="205"/>
                      </a:lnTo>
                      <a:lnTo>
                        <a:pt x="112" y="205"/>
                      </a:lnTo>
                      <a:lnTo>
                        <a:pt x="110" y="205"/>
                      </a:lnTo>
                      <a:lnTo>
                        <a:pt x="110" y="208"/>
                      </a:lnTo>
                      <a:lnTo>
                        <a:pt x="105" y="208"/>
                      </a:lnTo>
                      <a:lnTo>
                        <a:pt x="102" y="208"/>
                      </a:lnTo>
                      <a:lnTo>
                        <a:pt x="102" y="205"/>
                      </a:lnTo>
                      <a:lnTo>
                        <a:pt x="100" y="205"/>
                      </a:lnTo>
                      <a:lnTo>
                        <a:pt x="100" y="202"/>
                      </a:lnTo>
                      <a:lnTo>
                        <a:pt x="97" y="202"/>
                      </a:lnTo>
                      <a:lnTo>
                        <a:pt x="95" y="202"/>
                      </a:lnTo>
                      <a:lnTo>
                        <a:pt x="90" y="202"/>
                      </a:lnTo>
                      <a:lnTo>
                        <a:pt x="87" y="200"/>
                      </a:lnTo>
                      <a:lnTo>
                        <a:pt x="85" y="197"/>
                      </a:lnTo>
                      <a:lnTo>
                        <a:pt x="87" y="200"/>
                      </a:lnTo>
                      <a:lnTo>
                        <a:pt x="87" y="202"/>
                      </a:lnTo>
                      <a:lnTo>
                        <a:pt x="87" y="208"/>
                      </a:lnTo>
                      <a:lnTo>
                        <a:pt x="87" y="210"/>
                      </a:lnTo>
                      <a:lnTo>
                        <a:pt x="87" y="208"/>
                      </a:lnTo>
                      <a:lnTo>
                        <a:pt x="90" y="205"/>
                      </a:lnTo>
                      <a:lnTo>
                        <a:pt x="92" y="208"/>
                      </a:lnTo>
                      <a:lnTo>
                        <a:pt x="100" y="208"/>
                      </a:lnTo>
                      <a:lnTo>
                        <a:pt x="100" y="210"/>
                      </a:lnTo>
                      <a:lnTo>
                        <a:pt x="100" y="213"/>
                      </a:lnTo>
                      <a:lnTo>
                        <a:pt x="97" y="216"/>
                      </a:lnTo>
                      <a:lnTo>
                        <a:pt x="97" y="213"/>
                      </a:lnTo>
                      <a:lnTo>
                        <a:pt x="92" y="210"/>
                      </a:lnTo>
                      <a:lnTo>
                        <a:pt x="90" y="216"/>
                      </a:lnTo>
                      <a:lnTo>
                        <a:pt x="90" y="218"/>
                      </a:lnTo>
                      <a:lnTo>
                        <a:pt x="90" y="221"/>
                      </a:lnTo>
                      <a:lnTo>
                        <a:pt x="87" y="224"/>
                      </a:lnTo>
                      <a:lnTo>
                        <a:pt x="87" y="221"/>
                      </a:lnTo>
                      <a:lnTo>
                        <a:pt x="85" y="221"/>
                      </a:lnTo>
                      <a:lnTo>
                        <a:pt x="85" y="218"/>
                      </a:lnTo>
                      <a:lnTo>
                        <a:pt x="82" y="218"/>
                      </a:lnTo>
                      <a:lnTo>
                        <a:pt x="80" y="218"/>
                      </a:lnTo>
                      <a:lnTo>
                        <a:pt x="77" y="218"/>
                      </a:lnTo>
                      <a:lnTo>
                        <a:pt x="75" y="218"/>
                      </a:lnTo>
                      <a:lnTo>
                        <a:pt x="72" y="218"/>
                      </a:lnTo>
                      <a:lnTo>
                        <a:pt x="70" y="218"/>
                      </a:lnTo>
                      <a:lnTo>
                        <a:pt x="62" y="218"/>
                      </a:lnTo>
                      <a:lnTo>
                        <a:pt x="60" y="216"/>
                      </a:lnTo>
                      <a:lnTo>
                        <a:pt x="60" y="213"/>
                      </a:lnTo>
                      <a:lnTo>
                        <a:pt x="57" y="213"/>
                      </a:lnTo>
                      <a:lnTo>
                        <a:pt x="60" y="210"/>
                      </a:lnTo>
                      <a:lnTo>
                        <a:pt x="60" y="208"/>
                      </a:lnTo>
                      <a:lnTo>
                        <a:pt x="60" y="202"/>
                      </a:lnTo>
                      <a:lnTo>
                        <a:pt x="60" y="200"/>
                      </a:lnTo>
                      <a:lnTo>
                        <a:pt x="57" y="200"/>
                      </a:lnTo>
                      <a:lnTo>
                        <a:pt x="60" y="200"/>
                      </a:lnTo>
                      <a:lnTo>
                        <a:pt x="62" y="197"/>
                      </a:lnTo>
                      <a:lnTo>
                        <a:pt x="57" y="197"/>
                      </a:lnTo>
                      <a:lnTo>
                        <a:pt x="55" y="200"/>
                      </a:lnTo>
                      <a:lnTo>
                        <a:pt x="47" y="200"/>
                      </a:lnTo>
                      <a:lnTo>
                        <a:pt x="45" y="205"/>
                      </a:lnTo>
                      <a:lnTo>
                        <a:pt x="40" y="205"/>
                      </a:lnTo>
                      <a:lnTo>
                        <a:pt x="37" y="205"/>
                      </a:lnTo>
                      <a:lnTo>
                        <a:pt x="35" y="208"/>
                      </a:lnTo>
                      <a:lnTo>
                        <a:pt x="32" y="210"/>
                      </a:lnTo>
                      <a:lnTo>
                        <a:pt x="35" y="213"/>
                      </a:lnTo>
                      <a:lnTo>
                        <a:pt x="37" y="216"/>
                      </a:lnTo>
                      <a:lnTo>
                        <a:pt x="35" y="216"/>
                      </a:lnTo>
                      <a:lnTo>
                        <a:pt x="30" y="216"/>
                      </a:lnTo>
                      <a:lnTo>
                        <a:pt x="27" y="216"/>
                      </a:lnTo>
                      <a:lnTo>
                        <a:pt x="27" y="213"/>
                      </a:lnTo>
                      <a:lnTo>
                        <a:pt x="25" y="216"/>
                      </a:lnTo>
                      <a:lnTo>
                        <a:pt x="20" y="218"/>
                      </a:lnTo>
                      <a:lnTo>
                        <a:pt x="17" y="221"/>
                      </a:lnTo>
                      <a:lnTo>
                        <a:pt x="17" y="224"/>
                      </a:lnTo>
                      <a:lnTo>
                        <a:pt x="15" y="224"/>
                      </a:lnTo>
                      <a:lnTo>
                        <a:pt x="12" y="226"/>
                      </a:lnTo>
                      <a:lnTo>
                        <a:pt x="12" y="224"/>
                      </a:lnTo>
                      <a:lnTo>
                        <a:pt x="10" y="226"/>
                      </a:lnTo>
                      <a:lnTo>
                        <a:pt x="7" y="229"/>
                      </a:lnTo>
                      <a:lnTo>
                        <a:pt x="10" y="229"/>
                      </a:lnTo>
                      <a:lnTo>
                        <a:pt x="2" y="234"/>
                      </a:lnTo>
                      <a:lnTo>
                        <a:pt x="2" y="232"/>
                      </a:lnTo>
                      <a:lnTo>
                        <a:pt x="0" y="232"/>
                      </a:lnTo>
                      <a:lnTo>
                        <a:pt x="0" y="234"/>
                      </a:lnTo>
                      <a:lnTo>
                        <a:pt x="2" y="237"/>
                      </a:lnTo>
                      <a:lnTo>
                        <a:pt x="10" y="242"/>
                      </a:lnTo>
                      <a:lnTo>
                        <a:pt x="17" y="245"/>
                      </a:lnTo>
                      <a:lnTo>
                        <a:pt x="20" y="245"/>
                      </a:lnTo>
                      <a:lnTo>
                        <a:pt x="17" y="242"/>
                      </a:lnTo>
                      <a:lnTo>
                        <a:pt x="27" y="247"/>
                      </a:lnTo>
                      <a:lnTo>
                        <a:pt x="22" y="247"/>
                      </a:lnTo>
                      <a:lnTo>
                        <a:pt x="20" y="253"/>
                      </a:lnTo>
                      <a:lnTo>
                        <a:pt x="17" y="250"/>
                      </a:lnTo>
                      <a:lnTo>
                        <a:pt x="20" y="247"/>
                      </a:lnTo>
                      <a:lnTo>
                        <a:pt x="17" y="247"/>
                      </a:lnTo>
                      <a:lnTo>
                        <a:pt x="17" y="250"/>
                      </a:lnTo>
                      <a:lnTo>
                        <a:pt x="20" y="255"/>
                      </a:lnTo>
                      <a:lnTo>
                        <a:pt x="22" y="261"/>
                      </a:lnTo>
                      <a:lnTo>
                        <a:pt x="22" y="263"/>
                      </a:lnTo>
                      <a:lnTo>
                        <a:pt x="22" y="266"/>
                      </a:lnTo>
                      <a:lnTo>
                        <a:pt x="25" y="269"/>
                      </a:lnTo>
                      <a:lnTo>
                        <a:pt x="27" y="271"/>
                      </a:lnTo>
                      <a:lnTo>
                        <a:pt x="37" y="274"/>
                      </a:lnTo>
                      <a:lnTo>
                        <a:pt x="40" y="274"/>
                      </a:lnTo>
                      <a:lnTo>
                        <a:pt x="45" y="277"/>
                      </a:lnTo>
                      <a:lnTo>
                        <a:pt x="55" y="271"/>
                      </a:lnTo>
                      <a:lnTo>
                        <a:pt x="60" y="274"/>
                      </a:lnTo>
                      <a:lnTo>
                        <a:pt x="62" y="271"/>
                      </a:lnTo>
                      <a:lnTo>
                        <a:pt x="67" y="274"/>
                      </a:lnTo>
                      <a:lnTo>
                        <a:pt x="70" y="277"/>
                      </a:lnTo>
                      <a:lnTo>
                        <a:pt x="72" y="274"/>
                      </a:lnTo>
                      <a:lnTo>
                        <a:pt x="70" y="274"/>
                      </a:lnTo>
                      <a:lnTo>
                        <a:pt x="67" y="271"/>
                      </a:lnTo>
                      <a:lnTo>
                        <a:pt x="67" y="269"/>
                      </a:lnTo>
                      <a:lnTo>
                        <a:pt x="70" y="269"/>
                      </a:lnTo>
                      <a:lnTo>
                        <a:pt x="72" y="271"/>
                      </a:lnTo>
                      <a:lnTo>
                        <a:pt x="75" y="274"/>
                      </a:lnTo>
                      <a:lnTo>
                        <a:pt x="75" y="282"/>
                      </a:lnTo>
                      <a:lnTo>
                        <a:pt x="77" y="277"/>
                      </a:lnTo>
                      <a:lnTo>
                        <a:pt x="80" y="274"/>
                      </a:lnTo>
                      <a:lnTo>
                        <a:pt x="82" y="271"/>
                      </a:lnTo>
                      <a:lnTo>
                        <a:pt x="85" y="269"/>
                      </a:lnTo>
                      <a:lnTo>
                        <a:pt x="90" y="266"/>
                      </a:lnTo>
                      <a:lnTo>
                        <a:pt x="90" y="263"/>
                      </a:lnTo>
                      <a:lnTo>
                        <a:pt x="92" y="266"/>
                      </a:lnTo>
                      <a:lnTo>
                        <a:pt x="95" y="263"/>
                      </a:lnTo>
                      <a:lnTo>
                        <a:pt x="97" y="263"/>
                      </a:lnTo>
                      <a:lnTo>
                        <a:pt x="100" y="261"/>
                      </a:lnTo>
                      <a:lnTo>
                        <a:pt x="102" y="263"/>
                      </a:lnTo>
                      <a:lnTo>
                        <a:pt x="102" y="266"/>
                      </a:lnTo>
                      <a:lnTo>
                        <a:pt x="102" y="269"/>
                      </a:lnTo>
                      <a:lnTo>
                        <a:pt x="102" y="271"/>
                      </a:lnTo>
                      <a:lnTo>
                        <a:pt x="100" y="274"/>
                      </a:lnTo>
                      <a:lnTo>
                        <a:pt x="97" y="274"/>
                      </a:lnTo>
                      <a:lnTo>
                        <a:pt x="95" y="274"/>
                      </a:lnTo>
                      <a:lnTo>
                        <a:pt x="92" y="274"/>
                      </a:lnTo>
                      <a:lnTo>
                        <a:pt x="92" y="277"/>
                      </a:lnTo>
                      <a:lnTo>
                        <a:pt x="95" y="279"/>
                      </a:lnTo>
                      <a:lnTo>
                        <a:pt x="95" y="277"/>
                      </a:lnTo>
                      <a:lnTo>
                        <a:pt x="97" y="279"/>
                      </a:lnTo>
                      <a:lnTo>
                        <a:pt x="100" y="282"/>
                      </a:lnTo>
                      <a:lnTo>
                        <a:pt x="102" y="287"/>
                      </a:lnTo>
                      <a:lnTo>
                        <a:pt x="102" y="290"/>
                      </a:lnTo>
                      <a:lnTo>
                        <a:pt x="100" y="290"/>
                      </a:lnTo>
                      <a:lnTo>
                        <a:pt x="102" y="293"/>
                      </a:lnTo>
                      <a:lnTo>
                        <a:pt x="102" y="295"/>
                      </a:lnTo>
                      <a:lnTo>
                        <a:pt x="102" y="301"/>
                      </a:lnTo>
                      <a:lnTo>
                        <a:pt x="100" y="303"/>
                      </a:lnTo>
                      <a:lnTo>
                        <a:pt x="100" y="306"/>
                      </a:lnTo>
                      <a:lnTo>
                        <a:pt x="97" y="309"/>
                      </a:lnTo>
                      <a:lnTo>
                        <a:pt x="95" y="309"/>
                      </a:lnTo>
                      <a:lnTo>
                        <a:pt x="92" y="309"/>
                      </a:lnTo>
                      <a:lnTo>
                        <a:pt x="90" y="311"/>
                      </a:lnTo>
                      <a:lnTo>
                        <a:pt x="87" y="311"/>
                      </a:lnTo>
                      <a:lnTo>
                        <a:pt x="82" y="311"/>
                      </a:lnTo>
                      <a:lnTo>
                        <a:pt x="85" y="309"/>
                      </a:lnTo>
                      <a:lnTo>
                        <a:pt x="82" y="309"/>
                      </a:lnTo>
                      <a:lnTo>
                        <a:pt x="80" y="309"/>
                      </a:lnTo>
                      <a:lnTo>
                        <a:pt x="80" y="314"/>
                      </a:lnTo>
                      <a:lnTo>
                        <a:pt x="77" y="317"/>
                      </a:lnTo>
                      <a:lnTo>
                        <a:pt x="72" y="319"/>
                      </a:lnTo>
                      <a:lnTo>
                        <a:pt x="72" y="322"/>
                      </a:lnTo>
                      <a:lnTo>
                        <a:pt x="70" y="325"/>
                      </a:lnTo>
                      <a:lnTo>
                        <a:pt x="67" y="322"/>
                      </a:lnTo>
                      <a:lnTo>
                        <a:pt x="65" y="322"/>
                      </a:lnTo>
                      <a:lnTo>
                        <a:pt x="62" y="325"/>
                      </a:lnTo>
                      <a:lnTo>
                        <a:pt x="57" y="327"/>
                      </a:lnTo>
                      <a:lnTo>
                        <a:pt x="55" y="327"/>
                      </a:lnTo>
                      <a:lnTo>
                        <a:pt x="55" y="330"/>
                      </a:lnTo>
                      <a:lnTo>
                        <a:pt x="57" y="330"/>
                      </a:lnTo>
                      <a:lnTo>
                        <a:pt x="57" y="333"/>
                      </a:lnTo>
                      <a:lnTo>
                        <a:pt x="55" y="333"/>
                      </a:lnTo>
                      <a:lnTo>
                        <a:pt x="52" y="333"/>
                      </a:lnTo>
                      <a:lnTo>
                        <a:pt x="50" y="333"/>
                      </a:lnTo>
                      <a:lnTo>
                        <a:pt x="45" y="338"/>
                      </a:lnTo>
                      <a:lnTo>
                        <a:pt x="45" y="341"/>
                      </a:lnTo>
                      <a:lnTo>
                        <a:pt x="42" y="338"/>
                      </a:lnTo>
                      <a:lnTo>
                        <a:pt x="42" y="341"/>
                      </a:lnTo>
                      <a:lnTo>
                        <a:pt x="37" y="346"/>
                      </a:lnTo>
                      <a:lnTo>
                        <a:pt x="35" y="346"/>
                      </a:lnTo>
                      <a:lnTo>
                        <a:pt x="35" y="349"/>
                      </a:lnTo>
                      <a:lnTo>
                        <a:pt x="32" y="354"/>
                      </a:lnTo>
                      <a:lnTo>
                        <a:pt x="32" y="357"/>
                      </a:lnTo>
                      <a:lnTo>
                        <a:pt x="32" y="359"/>
                      </a:lnTo>
                      <a:lnTo>
                        <a:pt x="32" y="362"/>
                      </a:lnTo>
                      <a:lnTo>
                        <a:pt x="30" y="362"/>
                      </a:lnTo>
                      <a:lnTo>
                        <a:pt x="27" y="362"/>
                      </a:lnTo>
                      <a:lnTo>
                        <a:pt x="27" y="365"/>
                      </a:lnTo>
                      <a:lnTo>
                        <a:pt x="30" y="367"/>
                      </a:lnTo>
                      <a:lnTo>
                        <a:pt x="27" y="367"/>
                      </a:lnTo>
                      <a:lnTo>
                        <a:pt x="25" y="370"/>
                      </a:lnTo>
                      <a:lnTo>
                        <a:pt x="25" y="373"/>
                      </a:lnTo>
                      <a:lnTo>
                        <a:pt x="27" y="373"/>
                      </a:lnTo>
                      <a:lnTo>
                        <a:pt x="32" y="370"/>
                      </a:lnTo>
                      <a:lnTo>
                        <a:pt x="35" y="370"/>
                      </a:lnTo>
                      <a:lnTo>
                        <a:pt x="35" y="367"/>
                      </a:lnTo>
                      <a:lnTo>
                        <a:pt x="40" y="367"/>
                      </a:lnTo>
                      <a:lnTo>
                        <a:pt x="40" y="370"/>
                      </a:lnTo>
                      <a:lnTo>
                        <a:pt x="37" y="370"/>
                      </a:lnTo>
                      <a:lnTo>
                        <a:pt x="40" y="370"/>
                      </a:lnTo>
                      <a:lnTo>
                        <a:pt x="35" y="370"/>
                      </a:lnTo>
                      <a:lnTo>
                        <a:pt x="32" y="373"/>
                      </a:lnTo>
                      <a:lnTo>
                        <a:pt x="30" y="375"/>
                      </a:lnTo>
                      <a:lnTo>
                        <a:pt x="35" y="378"/>
                      </a:lnTo>
                      <a:lnTo>
                        <a:pt x="37" y="375"/>
                      </a:lnTo>
                      <a:lnTo>
                        <a:pt x="37" y="378"/>
                      </a:lnTo>
                      <a:lnTo>
                        <a:pt x="37" y="381"/>
                      </a:lnTo>
                      <a:lnTo>
                        <a:pt x="37" y="383"/>
                      </a:lnTo>
                      <a:lnTo>
                        <a:pt x="40" y="386"/>
                      </a:lnTo>
                      <a:lnTo>
                        <a:pt x="40" y="388"/>
                      </a:lnTo>
                      <a:lnTo>
                        <a:pt x="42" y="388"/>
                      </a:lnTo>
                      <a:lnTo>
                        <a:pt x="45" y="386"/>
                      </a:lnTo>
                      <a:lnTo>
                        <a:pt x="45" y="388"/>
                      </a:lnTo>
                      <a:lnTo>
                        <a:pt x="50" y="386"/>
                      </a:lnTo>
                      <a:lnTo>
                        <a:pt x="47" y="391"/>
                      </a:lnTo>
                      <a:lnTo>
                        <a:pt x="50" y="394"/>
                      </a:lnTo>
                      <a:lnTo>
                        <a:pt x="55" y="394"/>
                      </a:lnTo>
                      <a:lnTo>
                        <a:pt x="60" y="391"/>
                      </a:lnTo>
                      <a:lnTo>
                        <a:pt x="62" y="394"/>
                      </a:lnTo>
                      <a:lnTo>
                        <a:pt x="60" y="396"/>
                      </a:lnTo>
                      <a:lnTo>
                        <a:pt x="57" y="399"/>
                      </a:lnTo>
                      <a:lnTo>
                        <a:pt x="55" y="402"/>
                      </a:lnTo>
                      <a:lnTo>
                        <a:pt x="52" y="404"/>
                      </a:lnTo>
                      <a:lnTo>
                        <a:pt x="50" y="407"/>
                      </a:lnTo>
                      <a:lnTo>
                        <a:pt x="50" y="410"/>
                      </a:lnTo>
                      <a:lnTo>
                        <a:pt x="50" y="412"/>
                      </a:lnTo>
                      <a:lnTo>
                        <a:pt x="52" y="418"/>
                      </a:lnTo>
                      <a:lnTo>
                        <a:pt x="55" y="418"/>
                      </a:lnTo>
                      <a:lnTo>
                        <a:pt x="57" y="415"/>
                      </a:lnTo>
                      <a:lnTo>
                        <a:pt x="57" y="418"/>
                      </a:lnTo>
                      <a:lnTo>
                        <a:pt x="60" y="418"/>
                      </a:lnTo>
                      <a:lnTo>
                        <a:pt x="60" y="420"/>
                      </a:lnTo>
                      <a:lnTo>
                        <a:pt x="57" y="420"/>
                      </a:lnTo>
                      <a:lnTo>
                        <a:pt x="55" y="420"/>
                      </a:lnTo>
                      <a:lnTo>
                        <a:pt x="57" y="423"/>
                      </a:lnTo>
                      <a:lnTo>
                        <a:pt x="60" y="426"/>
                      </a:lnTo>
                      <a:lnTo>
                        <a:pt x="62" y="426"/>
                      </a:lnTo>
                      <a:lnTo>
                        <a:pt x="65" y="428"/>
                      </a:lnTo>
                      <a:lnTo>
                        <a:pt x="67" y="428"/>
                      </a:lnTo>
                      <a:lnTo>
                        <a:pt x="70" y="428"/>
                      </a:lnTo>
                      <a:lnTo>
                        <a:pt x="72" y="426"/>
                      </a:lnTo>
                      <a:lnTo>
                        <a:pt x="77" y="418"/>
                      </a:lnTo>
                      <a:lnTo>
                        <a:pt x="77" y="415"/>
                      </a:lnTo>
                      <a:lnTo>
                        <a:pt x="80" y="412"/>
                      </a:lnTo>
                      <a:lnTo>
                        <a:pt x="77" y="410"/>
                      </a:lnTo>
                      <a:lnTo>
                        <a:pt x="77" y="407"/>
                      </a:lnTo>
                      <a:lnTo>
                        <a:pt x="82" y="399"/>
                      </a:lnTo>
                      <a:lnTo>
                        <a:pt x="85" y="396"/>
                      </a:lnTo>
                      <a:lnTo>
                        <a:pt x="87" y="394"/>
                      </a:lnTo>
                      <a:lnTo>
                        <a:pt x="90" y="394"/>
                      </a:lnTo>
                      <a:lnTo>
                        <a:pt x="92" y="394"/>
                      </a:lnTo>
                      <a:lnTo>
                        <a:pt x="85" y="402"/>
                      </a:lnTo>
                      <a:lnTo>
                        <a:pt x="80" y="407"/>
                      </a:lnTo>
                      <a:lnTo>
                        <a:pt x="80" y="410"/>
                      </a:lnTo>
                      <a:lnTo>
                        <a:pt x="82" y="412"/>
                      </a:lnTo>
                      <a:lnTo>
                        <a:pt x="82" y="415"/>
                      </a:lnTo>
                      <a:lnTo>
                        <a:pt x="82" y="418"/>
                      </a:lnTo>
                      <a:lnTo>
                        <a:pt x="85" y="420"/>
                      </a:lnTo>
                      <a:lnTo>
                        <a:pt x="87" y="428"/>
                      </a:lnTo>
                      <a:lnTo>
                        <a:pt x="90" y="431"/>
                      </a:lnTo>
                      <a:lnTo>
                        <a:pt x="90" y="434"/>
                      </a:lnTo>
                      <a:lnTo>
                        <a:pt x="87" y="436"/>
                      </a:lnTo>
                      <a:lnTo>
                        <a:pt x="85" y="439"/>
                      </a:lnTo>
                      <a:lnTo>
                        <a:pt x="85" y="442"/>
                      </a:lnTo>
                      <a:lnTo>
                        <a:pt x="87" y="444"/>
                      </a:lnTo>
                      <a:lnTo>
                        <a:pt x="90" y="444"/>
                      </a:lnTo>
                      <a:lnTo>
                        <a:pt x="87" y="447"/>
                      </a:lnTo>
                      <a:lnTo>
                        <a:pt x="87" y="452"/>
                      </a:lnTo>
                      <a:lnTo>
                        <a:pt x="90" y="452"/>
                      </a:lnTo>
                      <a:lnTo>
                        <a:pt x="87" y="455"/>
                      </a:lnTo>
                      <a:lnTo>
                        <a:pt x="85" y="455"/>
                      </a:lnTo>
                      <a:lnTo>
                        <a:pt x="82" y="458"/>
                      </a:lnTo>
                      <a:lnTo>
                        <a:pt x="87" y="458"/>
                      </a:lnTo>
                      <a:lnTo>
                        <a:pt x="92" y="458"/>
                      </a:lnTo>
                      <a:lnTo>
                        <a:pt x="92" y="452"/>
                      </a:lnTo>
                      <a:lnTo>
                        <a:pt x="95" y="452"/>
                      </a:lnTo>
                      <a:lnTo>
                        <a:pt x="100" y="450"/>
                      </a:lnTo>
                      <a:lnTo>
                        <a:pt x="102" y="450"/>
                      </a:lnTo>
                      <a:lnTo>
                        <a:pt x="105" y="447"/>
                      </a:lnTo>
                      <a:lnTo>
                        <a:pt x="110" y="439"/>
                      </a:lnTo>
                      <a:lnTo>
                        <a:pt x="110" y="442"/>
                      </a:lnTo>
                      <a:lnTo>
                        <a:pt x="110" y="444"/>
                      </a:lnTo>
                      <a:lnTo>
                        <a:pt x="107" y="444"/>
                      </a:lnTo>
                      <a:lnTo>
                        <a:pt x="107" y="447"/>
                      </a:lnTo>
                      <a:lnTo>
                        <a:pt x="110" y="450"/>
                      </a:lnTo>
                      <a:lnTo>
                        <a:pt x="112" y="450"/>
                      </a:lnTo>
                      <a:lnTo>
                        <a:pt x="112" y="452"/>
                      </a:lnTo>
                      <a:lnTo>
                        <a:pt x="115" y="452"/>
                      </a:lnTo>
                      <a:lnTo>
                        <a:pt x="117" y="450"/>
                      </a:lnTo>
                      <a:lnTo>
                        <a:pt x="120" y="450"/>
                      </a:lnTo>
                      <a:lnTo>
                        <a:pt x="120" y="452"/>
                      </a:lnTo>
                      <a:lnTo>
                        <a:pt x="122" y="455"/>
                      </a:lnTo>
                      <a:lnTo>
                        <a:pt x="125" y="463"/>
                      </a:lnTo>
                      <a:lnTo>
                        <a:pt x="127" y="463"/>
                      </a:lnTo>
                      <a:lnTo>
                        <a:pt x="130" y="460"/>
                      </a:lnTo>
                      <a:lnTo>
                        <a:pt x="130" y="458"/>
                      </a:lnTo>
                      <a:lnTo>
                        <a:pt x="127" y="455"/>
                      </a:lnTo>
                      <a:lnTo>
                        <a:pt x="130" y="452"/>
                      </a:lnTo>
                      <a:lnTo>
                        <a:pt x="130" y="450"/>
                      </a:lnTo>
                      <a:lnTo>
                        <a:pt x="132" y="450"/>
                      </a:lnTo>
                      <a:lnTo>
                        <a:pt x="132" y="447"/>
                      </a:lnTo>
                      <a:lnTo>
                        <a:pt x="135" y="447"/>
                      </a:lnTo>
                      <a:lnTo>
                        <a:pt x="135" y="450"/>
                      </a:lnTo>
                      <a:lnTo>
                        <a:pt x="132" y="452"/>
                      </a:lnTo>
                      <a:lnTo>
                        <a:pt x="137" y="458"/>
                      </a:lnTo>
                      <a:lnTo>
                        <a:pt x="140" y="458"/>
                      </a:lnTo>
                      <a:lnTo>
                        <a:pt x="147" y="455"/>
                      </a:lnTo>
                      <a:lnTo>
                        <a:pt x="150" y="450"/>
                      </a:lnTo>
                      <a:lnTo>
                        <a:pt x="155" y="444"/>
                      </a:lnTo>
                      <a:lnTo>
                        <a:pt x="157" y="444"/>
                      </a:lnTo>
                      <a:lnTo>
                        <a:pt x="155" y="452"/>
                      </a:lnTo>
                      <a:lnTo>
                        <a:pt x="152" y="452"/>
                      </a:lnTo>
                      <a:lnTo>
                        <a:pt x="155" y="452"/>
                      </a:lnTo>
                      <a:lnTo>
                        <a:pt x="155" y="455"/>
                      </a:lnTo>
                      <a:lnTo>
                        <a:pt x="152" y="458"/>
                      </a:lnTo>
                      <a:lnTo>
                        <a:pt x="150" y="460"/>
                      </a:lnTo>
                      <a:lnTo>
                        <a:pt x="147" y="466"/>
                      </a:lnTo>
                      <a:lnTo>
                        <a:pt x="150" y="466"/>
                      </a:lnTo>
                      <a:lnTo>
                        <a:pt x="147" y="471"/>
                      </a:lnTo>
                      <a:lnTo>
                        <a:pt x="145" y="479"/>
                      </a:lnTo>
                      <a:lnTo>
                        <a:pt x="145" y="484"/>
                      </a:lnTo>
                      <a:lnTo>
                        <a:pt x="145" y="487"/>
                      </a:lnTo>
                      <a:lnTo>
                        <a:pt x="142" y="487"/>
                      </a:lnTo>
                      <a:lnTo>
                        <a:pt x="140" y="495"/>
                      </a:lnTo>
                      <a:lnTo>
                        <a:pt x="140" y="492"/>
                      </a:lnTo>
                      <a:lnTo>
                        <a:pt x="137" y="492"/>
                      </a:lnTo>
                      <a:lnTo>
                        <a:pt x="137" y="495"/>
                      </a:lnTo>
                      <a:lnTo>
                        <a:pt x="135" y="500"/>
                      </a:lnTo>
                      <a:lnTo>
                        <a:pt x="132" y="500"/>
                      </a:lnTo>
                      <a:lnTo>
                        <a:pt x="132" y="503"/>
                      </a:lnTo>
                      <a:lnTo>
                        <a:pt x="132" y="506"/>
                      </a:lnTo>
                      <a:lnTo>
                        <a:pt x="130" y="508"/>
                      </a:lnTo>
                      <a:lnTo>
                        <a:pt x="127" y="508"/>
                      </a:lnTo>
                      <a:lnTo>
                        <a:pt x="122" y="511"/>
                      </a:lnTo>
                      <a:lnTo>
                        <a:pt x="120" y="511"/>
                      </a:lnTo>
                      <a:lnTo>
                        <a:pt x="117" y="516"/>
                      </a:lnTo>
                      <a:lnTo>
                        <a:pt x="115" y="516"/>
                      </a:lnTo>
                      <a:lnTo>
                        <a:pt x="110" y="522"/>
                      </a:lnTo>
                      <a:lnTo>
                        <a:pt x="107" y="524"/>
                      </a:lnTo>
                      <a:lnTo>
                        <a:pt x="107" y="527"/>
                      </a:lnTo>
                      <a:lnTo>
                        <a:pt x="105" y="527"/>
                      </a:lnTo>
                      <a:lnTo>
                        <a:pt x="105" y="532"/>
                      </a:lnTo>
                      <a:lnTo>
                        <a:pt x="107" y="532"/>
                      </a:lnTo>
                      <a:lnTo>
                        <a:pt x="110" y="535"/>
                      </a:lnTo>
                      <a:lnTo>
                        <a:pt x="107" y="535"/>
                      </a:lnTo>
                      <a:lnTo>
                        <a:pt x="105" y="532"/>
                      </a:lnTo>
                      <a:lnTo>
                        <a:pt x="102" y="532"/>
                      </a:lnTo>
                      <a:lnTo>
                        <a:pt x="102" y="535"/>
                      </a:lnTo>
                      <a:lnTo>
                        <a:pt x="100" y="535"/>
                      </a:lnTo>
                      <a:lnTo>
                        <a:pt x="100" y="532"/>
                      </a:lnTo>
                      <a:lnTo>
                        <a:pt x="100" y="530"/>
                      </a:lnTo>
                      <a:lnTo>
                        <a:pt x="97" y="530"/>
                      </a:lnTo>
                      <a:lnTo>
                        <a:pt x="95" y="530"/>
                      </a:lnTo>
                      <a:lnTo>
                        <a:pt x="92" y="530"/>
                      </a:lnTo>
                      <a:lnTo>
                        <a:pt x="90" y="532"/>
                      </a:lnTo>
                      <a:lnTo>
                        <a:pt x="82" y="535"/>
                      </a:lnTo>
                      <a:lnTo>
                        <a:pt x="80" y="540"/>
                      </a:lnTo>
                      <a:lnTo>
                        <a:pt x="77" y="543"/>
                      </a:lnTo>
                      <a:lnTo>
                        <a:pt x="77" y="545"/>
                      </a:lnTo>
                      <a:lnTo>
                        <a:pt x="72" y="548"/>
                      </a:lnTo>
                      <a:lnTo>
                        <a:pt x="72" y="551"/>
                      </a:lnTo>
                      <a:lnTo>
                        <a:pt x="70" y="551"/>
                      </a:lnTo>
                      <a:lnTo>
                        <a:pt x="67" y="551"/>
                      </a:lnTo>
                      <a:lnTo>
                        <a:pt x="65" y="551"/>
                      </a:lnTo>
                      <a:lnTo>
                        <a:pt x="65" y="553"/>
                      </a:lnTo>
                      <a:lnTo>
                        <a:pt x="67" y="556"/>
                      </a:lnTo>
                      <a:lnTo>
                        <a:pt x="65" y="559"/>
                      </a:lnTo>
                      <a:lnTo>
                        <a:pt x="67" y="559"/>
                      </a:lnTo>
                      <a:lnTo>
                        <a:pt x="70" y="559"/>
                      </a:lnTo>
                      <a:lnTo>
                        <a:pt x="70" y="556"/>
                      </a:lnTo>
                      <a:lnTo>
                        <a:pt x="70" y="553"/>
                      </a:lnTo>
                      <a:lnTo>
                        <a:pt x="72" y="556"/>
                      </a:lnTo>
                      <a:lnTo>
                        <a:pt x="77" y="556"/>
                      </a:lnTo>
                      <a:lnTo>
                        <a:pt x="75" y="551"/>
                      </a:lnTo>
                      <a:lnTo>
                        <a:pt x="77" y="548"/>
                      </a:lnTo>
                      <a:lnTo>
                        <a:pt x="77" y="551"/>
                      </a:lnTo>
                      <a:lnTo>
                        <a:pt x="77" y="553"/>
                      </a:lnTo>
                      <a:lnTo>
                        <a:pt x="80" y="553"/>
                      </a:lnTo>
                      <a:lnTo>
                        <a:pt x="82" y="553"/>
                      </a:lnTo>
                      <a:lnTo>
                        <a:pt x="85" y="553"/>
                      </a:lnTo>
                      <a:lnTo>
                        <a:pt x="85" y="551"/>
                      </a:lnTo>
                      <a:lnTo>
                        <a:pt x="87" y="548"/>
                      </a:lnTo>
                      <a:lnTo>
                        <a:pt x="87" y="545"/>
                      </a:lnTo>
                      <a:lnTo>
                        <a:pt x="90" y="540"/>
                      </a:lnTo>
                      <a:lnTo>
                        <a:pt x="92" y="540"/>
                      </a:lnTo>
                      <a:lnTo>
                        <a:pt x="92" y="543"/>
                      </a:lnTo>
                      <a:lnTo>
                        <a:pt x="92" y="545"/>
                      </a:lnTo>
                      <a:lnTo>
                        <a:pt x="95" y="545"/>
                      </a:lnTo>
                      <a:lnTo>
                        <a:pt x="100" y="543"/>
                      </a:lnTo>
                      <a:lnTo>
                        <a:pt x="102" y="543"/>
                      </a:lnTo>
                      <a:lnTo>
                        <a:pt x="102" y="540"/>
                      </a:lnTo>
                      <a:lnTo>
                        <a:pt x="105" y="540"/>
                      </a:lnTo>
                      <a:lnTo>
                        <a:pt x="105" y="543"/>
                      </a:lnTo>
                      <a:lnTo>
                        <a:pt x="107" y="540"/>
                      </a:lnTo>
                      <a:lnTo>
                        <a:pt x="107" y="537"/>
                      </a:lnTo>
                      <a:lnTo>
                        <a:pt x="110" y="537"/>
                      </a:lnTo>
                      <a:lnTo>
                        <a:pt x="112" y="535"/>
                      </a:lnTo>
                      <a:lnTo>
                        <a:pt x="115" y="535"/>
                      </a:lnTo>
                      <a:lnTo>
                        <a:pt x="117" y="535"/>
                      </a:lnTo>
                      <a:lnTo>
                        <a:pt x="117" y="540"/>
                      </a:lnTo>
                      <a:lnTo>
                        <a:pt x="120" y="537"/>
                      </a:lnTo>
                      <a:lnTo>
                        <a:pt x="120" y="532"/>
                      </a:lnTo>
                      <a:lnTo>
                        <a:pt x="122" y="532"/>
                      </a:lnTo>
                      <a:lnTo>
                        <a:pt x="127" y="532"/>
                      </a:lnTo>
                      <a:lnTo>
                        <a:pt x="130" y="530"/>
                      </a:lnTo>
                      <a:lnTo>
                        <a:pt x="132" y="530"/>
                      </a:lnTo>
                      <a:lnTo>
                        <a:pt x="132" y="527"/>
                      </a:lnTo>
                      <a:lnTo>
                        <a:pt x="132" y="524"/>
                      </a:lnTo>
                      <a:lnTo>
                        <a:pt x="130" y="524"/>
                      </a:lnTo>
                      <a:lnTo>
                        <a:pt x="127" y="522"/>
                      </a:lnTo>
                      <a:lnTo>
                        <a:pt x="125" y="519"/>
                      </a:lnTo>
                      <a:lnTo>
                        <a:pt x="125" y="516"/>
                      </a:lnTo>
                      <a:lnTo>
                        <a:pt x="127" y="516"/>
                      </a:lnTo>
                      <a:lnTo>
                        <a:pt x="127" y="519"/>
                      </a:lnTo>
                      <a:lnTo>
                        <a:pt x="127" y="522"/>
                      </a:lnTo>
                      <a:lnTo>
                        <a:pt x="132" y="522"/>
                      </a:lnTo>
                      <a:lnTo>
                        <a:pt x="135" y="519"/>
                      </a:lnTo>
                      <a:lnTo>
                        <a:pt x="137" y="516"/>
                      </a:lnTo>
                      <a:lnTo>
                        <a:pt x="142" y="516"/>
                      </a:lnTo>
                      <a:lnTo>
                        <a:pt x="142" y="514"/>
                      </a:lnTo>
                      <a:lnTo>
                        <a:pt x="140" y="516"/>
                      </a:lnTo>
                      <a:lnTo>
                        <a:pt x="140" y="514"/>
                      </a:lnTo>
                      <a:lnTo>
                        <a:pt x="145" y="511"/>
                      </a:lnTo>
                      <a:lnTo>
                        <a:pt x="145" y="514"/>
                      </a:lnTo>
                      <a:lnTo>
                        <a:pt x="147" y="514"/>
                      </a:lnTo>
                      <a:lnTo>
                        <a:pt x="147" y="511"/>
                      </a:lnTo>
                      <a:lnTo>
                        <a:pt x="147" y="508"/>
                      </a:lnTo>
                      <a:lnTo>
                        <a:pt x="150" y="508"/>
                      </a:lnTo>
                      <a:lnTo>
                        <a:pt x="152" y="508"/>
                      </a:lnTo>
                      <a:lnTo>
                        <a:pt x="155" y="506"/>
                      </a:lnTo>
                      <a:lnTo>
                        <a:pt x="155" y="503"/>
                      </a:lnTo>
                      <a:lnTo>
                        <a:pt x="157" y="503"/>
                      </a:lnTo>
                      <a:lnTo>
                        <a:pt x="160" y="503"/>
                      </a:lnTo>
                      <a:lnTo>
                        <a:pt x="162" y="500"/>
                      </a:lnTo>
                      <a:lnTo>
                        <a:pt x="162" y="498"/>
                      </a:lnTo>
                      <a:lnTo>
                        <a:pt x="162" y="495"/>
                      </a:lnTo>
                      <a:lnTo>
                        <a:pt x="160" y="495"/>
                      </a:lnTo>
                      <a:lnTo>
                        <a:pt x="162" y="492"/>
                      </a:lnTo>
                      <a:lnTo>
                        <a:pt x="167" y="490"/>
                      </a:lnTo>
                      <a:lnTo>
                        <a:pt x="167" y="487"/>
                      </a:lnTo>
                      <a:lnTo>
                        <a:pt x="172" y="487"/>
                      </a:lnTo>
                      <a:lnTo>
                        <a:pt x="172" y="484"/>
                      </a:lnTo>
                      <a:lnTo>
                        <a:pt x="172" y="482"/>
                      </a:lnTo>
                      <a:lnTo>
                        <a:pt x="174" y="482"/>
                      </a:lnTo>
                      <a:lnTo>
                        <a:pt x="177" y="484"/>
                      </a:lnTo>
                      <a:lnTo>
                        <a:pt x="177" y="479"/>
                      </a:lnTo>
                      <a:lnTo>
                        <a:pt x="179" y="479"/>
                      </a:lnTo>
                      <a:lnTo>
                        <a:pt x="182" y="476"/>
                      </a:lnTo>
                      <a:lnTo>
                        <a:pt x="184" y="474"/>
                      </a:lnTo>
                      <a:lnTo>
                        <a:pt x="189" y="474"/>
                      </a:lnTo>
                      <a:lnTo>
                        <a:pt x="189" y="471"/>
                      </a:lnTo>
                      <a:lnTo>
                        <a:pt x="192" y="471"/>
                      </a:lnTo>
                      <a:lnTo>
                        <a:pt x="194" y="471"/>
                      </a:lnTo>
                      <a:lnTo>
                        <a:pt x="194" y="468"/>
                      </a:lnTo>
                      <a:lnTo>
                        <a:pt x="192" y="466"/>
                      </a:lnTo>
                      <a:lnTo>
                        <a:pt x="194" y="466"/>
                      </a:lnTo>
                      <a:lnTo>
                        <a:pt x="194" y="463"/>
                      </a:lnTo>
                      <a:lnTo>
                        <a:pt x="194" y="460"/>
                      </a:lnTo>
                      <a:lnTo>
                        <a:pt x="197" y="460"/>
                      </a:lnTo>
                      <a:lnTo>
                        <a:pt x="199" y="458"/>
                      </a:lnTo>
                      <a:lnTo>
                        <a:pt x="202" y="458"/>
                      </a:lnTo>
                      <a:lnTo>
                        <a:pt x="204" y="455"/>
                      </a:lnTo>
                      <a:lnTo>
                        <a:pt x="204" y="452"/>
                      </a:lnTo>
                      <a:lnTo>
                        <a:pt x="204" y="450"/>
                      </a:lnTo>
                      <a:lnTo>
                        <a:pt x="199" y="447"/>
                      </a:lnTo>
                      <a:lnTo>
                        <a:pt x="197" y="444"/>
                      </a:lnTo>
                      <a:lnTo>
                        <a:pt x="194" y="447"/>
                      </a:lnTo>
                      <a:lnTo>
                        <a:pt x="192" y="447"/>
                      </a:lnTo>
                      <a:lnTo>
                        <a:pt x="194" y="436"/>
                      </a:lnTo>
                      <a:lnTo>
                        <a:pt x="199" y="436"/>
                      </a:lnTo>
                      <a:lnTo>
                        <a:pt x="199" y="434"/>
                      </a:lnTo>
                      <a:lnTo>
                        <a:pt x="199" y="431"/>
                      </a:lnTo>
                      <a:lnTo>
                        <a:pt x="202" y="431"/>
                      </a:lnTo>
                      <a:lnTo>
                        <a:pt x="202" y="428"/>
                      </a:lnTo>
                      <a:lnTo>
                        <a:pt x="202" y="426"/>
                      </a:lnTo>
                      <a:lnTo>
                        <a:pt x="202" y="428"/>
                      </a:lnTo>
                      <a:lnTo>
                        <a:pt x="204" y="426"/>
                      </a:lnTo>
                      <a:lnTo>
                        <a:pt x="204" y="428"/>
                      </a:lnTo>
                      <a:lnTo>
                        <a:pt x="207" y="426"/>
                      </a:lnTo>
                      <a:lnTo>
                        <a:pt x="209" y="426"/>
                      </a:lnTo>
                      <a:lnTo>
                        <a:pt x="209" y="423"/>
                      </a:lnTo>
                      <a:lnTo>
                        <a:pt x="207" y="423"/>
                      </a:lnTo>
                      <a:lnTo>
                        <a:pt x="209" y="420"/>
                      </a:lnTo>
                      <a:lnTo>
                        <a:pt x="212" y="420"/>
                      </a:lnTo>
                      <a:lnTo>
                        <a:pt x="214" y="418"/>
                      </a:lnTo>
                      <a:lnTo>
                        <a:pt x="214" y="415"/>
                      </a:lnTo>
                      <a:lnTo>
                        <a:pt x="209" y="410"/>
                      </a:lnTo>
                      <a:lnTo>
                        <a:pt x="212" y="410"/>
                      </a:lnTo>
                      <a:lnTo>
                        <a:pt x="214" y="410"/>
                      </a:lnTo>
                      <a:lnTo>
                        <a:pt x="219" y="407"/>
                      </a:lnTo>
                      <a:lnTo>
                        <a:pt x="222" y="402"/>
                      </a:lnTo>
                      <a:lnTo>
                        <a:pt x="227" y="394"/>
                      </a:lnTo>
                      <a:lnTo>
                        <a:pt x="227" y="391"/>
                      </a:lnTo>
                      <a:lnTo>
                        <a:pt x="237" y="386"/>
                      </a:lnTo>
                      <a:lnTo>
                        <a:pt x="242" y="378"/>
                      </a:lnTo>
                      <a:lnTo>
                        <a:pt x="242" y="375"/>
                      </a:lnTo>
                      <a:lnTo>
                        <a:pt x="242" y="373"/>
                      </a:lnTo>
                      <a:lnTo>
                        <a:pt x="242" y="370"/>
                      </a:lnTo>
                      <a:lnTo>
                        <a:pt x="244" y="367"/>
                      </a:lnTo>
                      <a:lnTo>
                        <a:pt x="247" y="357"/>
                      </a:lnTo>
                      <a:lnTo>
                        <a:pt x="249" y="354"/>
                      </a:lnTo>
                      <a:lnTo>
                        <a:pt x="249" y="351"/>
                      </a:lnTo>
                      <a:lnTo>
                        <a:pt x="249" y="349"/>
                      </a:lnTo>
                      <a:lnTo>
                        <a:pt x="249" y="351"/>
                      </a:lnTo>
                      <a:lnTo>
                        <a:pt x="249" y="362"/>
                      </a:lnTo>
                      <a:lnTo>
                        <a:pt x="247" y="367"/>
                      </a:lnTo>
                      <a:lnTo>
                        <a:pt x="244" y="373"/>
                      </a:lnTo>
                      <a:lnTo>
                        <a:pt x="244" y="375"/>
                      </a:lnTo>
                      <a:lnTo>
                        <a:pt x="244" y="378"/>
                      </a:lnTo>
                      <a:lnTo>
                        <a:pt x="244" y="381"/>
                      </a:lnTo>
                      <a:lnTo>
                        <a:pt x="249" y="381"/>
                      </a:lnTo>
                      <a:lnTo>
                        <a:pt x="254" y="375"/>
                      </a:lnTo>
                      <a:lnTo>
                        <a:pt x="259" y="373"/>
                      </a:lnTo>
                      <a:lnTo>
                        <a:pt x="262" y="373"/>
                      </a:lnTo>
                      <a:lnTo>
                        <a:pt x="259" y="375"/>
                      </a:lnTo>
                      <a:lnTo>
                        <a:pt x="257" y="375"/>
                      </a:lnTo>
                      <a:lnTo>
                        <a:pt x="254" y="378"/>
                      </a:lnTo>
                      <a:lnTo>
                        <a:pt x="254" y="381"/>
                      </a:lnTo>
                      <a:lnTo>
                        <a:pt x="252" y="383"/>
                      </a:lnTo>
                      <a:lnTo>
                        <a:pt x="252" y="386"/>
                      </a:lnTo>
                      <a:lnTo>
                        <a:pt x="254" y="386"/>
                      </a:lnTo>
                      <a:lnTo>
                        <a:pt x="259" y="388"/>
                      </a:lnTo>
                      <a:lnTo>
                        <a:pt x="267" y="391"/>
                      </a:lnTo>
                      <a:lnTo>
                        <a:pt x="254" y="388"/>
                      </a:lnTo>
                      <a:lnTo>
                        <a:pt x="249" y="391"/>
                      </a:lnTo>
                      <a:lnTo>
                        <a:pt x="247" y="388"/>
                      </a:lnTo>
                      <a:lnTo>
                        <a:pt x="244" y="388"/>
                      </a:lnTo>
                      <a:lnTo>
                        <a:pt x="242" y="391"/>
                      </a:lnTo>
                      <a:lnTo>
                        <a:pt x="234" y="396"/>
                      </a:lnTo>
                      <a:lnTo>
                        <a:pt x="232" y="396"/>
                      </a:lnTo>
                      <a:lnTo>
                        <a:pt x="234" y="402"/>
                      </a:lnTo>
                      <a:lnTo>
                        <a:pt x="234" y="404"/>
                      </a:lnTo>
                      <a:lnTo>
                        <a:pt x="232" y="410"/>
                      </a:lnTo>
                      <a:lnTo>
                        <a:pt x="232" y="412"/>
                      </a:lnTo>
                      <a:lnTo>
                        <a:pt x="229" y="415"/>
                      </a:lnTo>
                      <a:lnTo>
                        <a:pt x="229" y="418"/>
                      </a:lnTo>
                      <a:lnTo>
                        <a:pt x="229" y="420"/>
                      </a:lnTo>
                      <a:lnTo>
                        <a:pt x="227" y="423"/>
                      </a:lnTo>
                      <a:lnTo>
                        <a:pt x="227" y="426"/>
                      </a:lnTo>
                      <a:lnTo>
                        <a:pt x="227" y="428"/>
                      </a:lnTo>
                      <a:lnTo>
                        <a:pt x="229" y="428"/>
                      </a:lnTo>
                      <a:lnTo>
                        <a:pt x="237" y="426"/>
                      </a:lnTo>
                      <a:lnTo>
                        <a:pt x="239" y="426"/>
                      </a:lnTo>
                      <a:lnTo>
                        <a:pt x="237" y="428"/>
                      </a:lnTo>
                      <a:lnTo>
                        <a:pt x="237" y="431"/>
                      </a:lnTo>
                      <a:lnTo>
                        <a:pt x="234" y="431"/>
                      </a:lnTo>
                      <a:lnTo>
                        <a:pt x="232" y="431"/>
                      </a:lnTo>
                      <a:lnTo>
                        <a:pt x="232" y="434"/>
                      </a:lnTo>
                      <a:lnTo>
                        <a:pt x="234" y="434"/>
                      </a:lnTo>
                      <a:lnTo>
                        <a:pt x="229" y="434"/>
                      </a:lnTo>
                      <a:lnTo>
                        <a:pt x="229" y="436"/>
                      </a:lnTo>
                      <a:lnTo>
                        <a:pt x="227" y="434"/>
                      </a:lnTo>
                      <a:lnTo>
                        <a:pt x="227" y="436"/>
                      </a:lnTo>
                      <a:lnTo>
                        <a:pt x="224" y="439"/>
                      </a:lnTo>
                      <a:lnTo>
                        <a:pt x="227" y="442"/>
                      </a:lnTo>
                      <a:lnTo>
                        <a:pt x="229" y="442"/>
                      </a:lnTo>
                      <a:lnTo>
                        <a:pt x="232" y="442"/>
                      </a:lnTo>
                      <a:lnTo>
                        <a:pt x="234" y="442"/>
                      </a:lnTo>
                      <a:lnTo>
                        <a:pt x="234" y="439"/>
                      </a:lnTo>
                      <a:lnTo>
                        <a:pt x="234" y="436"/>
                      </a:lnTo>
                      <a:lnTo>
                        <a:pt x="237" y="439"/>
                      </a:lnTo>
                      <a:lnTo>
                        <a:pt x="239" y="439"/>
                      </a:lnTo>
                      <a:lnTo>
                        <a:pt x="242" y="434"/>
                      </a:lnTo>
                      <a:lnTo>
                        <a:pt x="244" y="431"/>
                      </a:lnTo>
                      <a:lnTo>
                        <a:pt x="247" y="431"/>
                      </a:lnTo>
                      <a:lnTo>
                        <a:pt x="247" y="434"/>
                      </a:lnTo>
                      <a:lnTo>
                        <a:pt x="247" y="436"/>
                      </a:lnTo>
                      <a:lnTo>
                        <a:pt x="249" y="431"/>
                      </a:lnTo>
                      <a:lnTo>
                        <a:pt x="249" y="428"/>
                      </a:lnTo>
                      <a:lnTo>
                        <a:pt x="252" y="426"/>
                      </a:lnTo>
                      <a:lnTo>
                        <a:pt x="254" y="428"/>
                      </a:lnTo>
                      <a:lnTo>
                        <a:pt x="254" y="426"/>
                      </a:lnTo>
                      <a:lnTo>
                        <a:pt x="254" y="423"/>
                      </a:lnTo>
                      <a:lnTo>
                        <a:pt x="254" y="420"/>
                      </a:lnTo>
                      <a:lnTo>
                        <a:pt x="257" y="420"/>
                      </a:lnTo>
                      <a:lnTo>
                        <a:pt x="257" y="423"/>
                      </a:lnTo>
                      <a:lnTo>
                        <a:pt x="257" y="426"/>
                      </a:lnTo>
                      <a:lnTo>
                        <a:pt x="259" y="423"/>
                      </a:lnTo>
                      <a:lnTo>
                        <a:pt x="259" y="420"/>
                      </a:lnTo>
                      <a:lnTo>
                        <a:pt x="259" y="418"/>
                      </a:lnTo>
                      <a:lnTo>
                        <a:pt x="259" y="415"/>
                      </a:lnTo>
                      <a:lnTo>
                        <a:pt x="262" y="418"/>
                      </a:lnTo>
                      <a:lnTo>
                        <a:pt x="264" y="418"/>
                      </a:lnTo>
                      <a:lnTo>
                        <a:pt x="269" y="420"/>
                      </a:lnTo>
                      <a:lnTo>
                        <a:pt x="272" y="418"/>
                      </a:lnTo>
                      <a:lnTo>
                        <a:pt x="274" y="415"/>
                      </a:lnTo>
                      <a:lnTo>
                        <a:pt x="277" y="412"/>
                      </a:lnTo>
                      <a:lnTo>
                        <a:pt x="277" y="410"/>
                      </a:lnTo>
                      <a:lnTo>
                        <a:pt x="274" y="410"/>
                      </a:lnTo>
                      <a:lnTo>
                        <a:pt x="274" y="407"/>
                      </a:lnTo>
                      <a:lnTo>
                        <a:pt x="277" y="404"/>
                      </a:lnTo>
                      <a:lnTo>
                        <a:pt x="279" y="404"/>
                      </a:lnTo>
                      <a:lnTo>
                        <a:pt x="279" y="402"/>
                      </a:lnTo>
                      <a:lnTo>
                        <a:pt x="279" y="399"/>
                      </a:lnTo>
                      <a:lnTo>
                        <a:pt x="277" y="402"/>
                      </a:lnTo>
                      <a:lnTo>
                        <a:pt x="274" y="402"/>
                      </a:lnTo>
                      <a:lnTo>
                        <a:pt x="272" y="404"/>
                      </a:lnTo>
                      <a:lnTo>
                        <a:pt x="272" y="402"/>
                      </a:lnTo>
                      <a:lnTo>
                        <a:pt x="274" y="402"/>
                      </a:lnTo>
                      <a:lnTo>
                        <a:pt x="277" y="399"/>
                      </a:lnTo>
                      <a:lnTo>
                        <a:pt x="277" y="396"/>
                      </a:lnTo>
                      <a:lnTo>
                        <a:pt x="274" y="396"/>
                      </a:lnTo>
                      <a:lnTo>
                        <a:pt x="272" y="396"/>
                      </a:lnTo>
                      <a:lnTo>
                        <a:pt x="272" y="394"/>
                      </a:lnTo>
                      <a:lnTo>
                        <a:pt x="272" y="391"/>
                      </a:lnTo>
                      <a:lnTo>
                        <a:pt x="274" y="391"/>
                      </a:lnTo>
                      <a:lnTo>
                        <a:pt x="277" y="388"/>
                      </a:lnTo>
                      <a:lnTo>
                        <a:pt x="274" y="388"/>
                      </a:lnTo>
                      <a:lnTo>
                        <a:pt x="277" y="386"/>
                      </a:lnTo>
                      <a:lnTo>
                        <a:pt x="277" y="383"/>
                      </a:lnTo>
                      <a:lnTo>
                        <a:pt x="277" y="386"/>
                      </a:lnTo>
                      <a:lnTo>
                        <a:pt x="279" y="386"/>
                      </a:lnTo>
                      <a:lnTo>
                        <a:pt x="279" y="383"/>
                      </a:lnTo>
                      <a:lnTo>
                        <a:pt x="282" y="381"/>
                      </a:lnTo>
                      <a:lnTo>
                        <a:pt x="282" y="383"/>
                      </a:lnTo>
                      <a:lnTo>
                        <a:pt x="279" y="388"/>
                      </a:lnTo>
                      <a:lnTo>
                        <a:pt x="279" y="391"/>
                      </a:lnTo>
                      <a:lnTo>
                        <a:pt x="282" y="391"/>
                      </a:lnTo>
                      <a:lnTo>
                        <a:pt x="284" y="391"/>
                      </a:lnTo>
                      <a:lnTo>
                        <a:pt x="284" y="386"/>
                      </a:lnTo>
                      <a:lnTo>
                        <a:pt x="284" y="383"/>
                      </a:lnTo>
                      <a:lnTo>
                        <a:pt x="284" y="386"/>
                      </a:lnTo>
                      <a:lnTo>
                        <a:pt x="284" y="388"/>
                      </a:lnTo>
                      <a:lnTo>
                        <a:pt x="287" y="388"/>
                      </a:lnTo>
                      <a:lnTo>
                        <a:pt x="292" y="388"/>
                      </a:lnTo>
                      <a:lnTo>
                        <a:pt x="294" y="388"/>
                      </a:lnTo>
                      <a:lnTo>
                        <a:pt x="297" y="386"/>
                      </a:lnTo>
                      <a:lnTo>
                        <a:pt x="299" y="383"/>
                      </a:lnTo>
                      <a:lnTo>
                        <a:pt x="304" y="383"/>
                      </a:lnTo>
                      <a:lnTo>
                        <a:pt x="302" y="386"/>
                      </a:lnTo>
                      <a:lnTo>
                        <a:pt x="299" y="386"/>
                      </a:lnTo>
                      <a:lnTo>
                        <a:pt x="299" y="388"/>
                      </a:lnTo>
                      <a:lnTo>
                        <a:pt x="299" y="391"/>
                      </a:lnTo>
                      <a:lnTo>
                        <a:pt x="299" y="394"/>
                      </a:lnTo>
                      <a:lnTo>
                        <a:pt x="304" y="391"/>
                      </a:lnTo>
                      <a:lnTo>
                        <a:pt x="304" y="394"/>
                      </a:lnTo>
                      <a:lnTo>
                        <a:pt x="302" y="396"/>
                      </a:lnTo>
                      <a:lnTo>
                        <a:pt x="297" y="396"/>
                      </a:lnTo>
                      <a:lnTo>
                        <a:pt x="302" y="396"/>
                      </a:lnTo>
                      <a:lnTo>
                        <a:pt x="304" y="394"/>
                      </a:lnTo>
                      <a:lnTo>
                        <a:pt x="307" y="394"/>
                      </a:lnTo>
                      <a:lnTo>
                        <a:pt x="304" y="399"/>
                      </a:lnTo>
                      <a:lnTo>
                        <a:pt x="307" y="396"/>
                      </a:lnTo>
                      <a:lnTo>
                        <a:pt x="309" y="399"/>
                      </a:lnTo>
                      <a:lnTo>
                        <a:pt x="312" y="399"/>
                      </a:lnTo>
                      <a:lnTo>
                        <a:pt x="309" y="402"/>
                      </a:lnTo>
                      <a:lnTo>
                        <a:pt x="312" y="402"/>
                      </a:lnTo>
                      <a:lnTo>
                        <a:pt x="317" y="407"/>
                      </a:lnTo>
                      <a:lnTo>
                        <a:pt x="319" y="407"/>
                      </a:lnTo>
                      <a:lnTo>
                        <a:pt x="319" y="404"/>
                      </a:lnTo>
                      <a:lnTo>
                        <a:pt x="322" y="404"/>
                      </a:lnTo>
                      <a:lnTo>
                        <a:pt x="324" y="404"/>
                      </a:lnTo>
                      <a:lnTo>
                        <a:pt x="324" y="407"/>
                      </a:lnTo>
                      <a:lnTo>
                        <a:pt x="324" y="410"/>
                      </a:lnTo>
                      <a:lnTo>
                        <a:pt x="327" y="410"/>
                      </a:lnTo>
                      <a:lnTo>
                        <a:pt x="327" y="412"/>
                      </a:lnTo>
                      <a:lnTo>
                        <a:pt x="329" y="412"/>
                      </a:lnTo>
                      <a:lnTo>
                        <a:pt x="332" y="412"/>
                      </a:lnTo>
                      <a:lnTo>
                        <a:pt x="334" y="412"/>
                      </a:lnTo>
                      <a:lnTo>
                        <a:pt x="334" y="415"/>
                      </a:lnTo>
                      <a:lnTo>
                        <a:pt x="334" y="418"/>
                      </a:lnTo>
                      <a:lnTo>
                        <a:pt x="337" y="418"/>
                      </a:lnTo>
                      <a:lnTo>
                        <a:pt x="342" y="418"/>
                      </a:lnTo>
                      <a:lnTo>
                        <a:pt x="349" y="418"/>
                      </a:lnTo>
                      <a:lnTo>
                        <a:pt x="349" y="415"/>
                      </a:lnTo>
                      <a:lnTo>
                        <a:pt x="352" y="415"/>
                      </a:lnTo>
                      <a:lnTo>
                        <a:pt x="354" y="415"/>
                      </a:lnTo>
                      <a:lnTo>
                        <a:pt x="357" y="415"/>
                      </a:lnTo>
                      <a:lnTo>
                        <a:pt x="359" y="418"/>
                      </a:lnTo>
                      <a:lnTo>
                        <a:pt x="367" y="418"/>
                      </a:lnTo>
                      <a:lnTo>
                        <a:pt x="369" y="420"/>
                      </a:lnTo>
                      <a:lnTo>
                        <a:pt x="371" y="418"/>
                      </a:lnTo>
                      <a:lnTo>
                        <a:pt x="374" y="418"/>
                      </a:lnTo>
                      <a:lnTo>
                        <a:pt x="374" y="420"/>
                      </a:lnTo>
                      <a:lnTo>
                        <a:pt x="371" y="420"/>
                      </a:lnTo>
                      <a:lnTo>
                        <a:pt x="371" y="423"/>
                      </a:lnTo>
                      <a:lnTo>
                        <a:pt x="376" y="423"/>
                      </a:lnTo>
                      <a:lnTo>
                        <a:pt x="384" y="426"/>
                      </a:lnTo>
                      <a:lnTo>
                        <a:pt x="386" y="426"/>
                      </a:lnTo>
                      <a:lnTo>
                        <a:pt x="391" y="423"/>
                      </a:lnTo>
                      <a:lnTo>
                        <a:pt x="396" y="418"/>
                      </a:lnTo>
                      <a:lnTo>
                        <a:pt x="399" y="415"/>
                      </a:lnTo>
                      <a:lnTo>
                        <a:pt x="401" y="420"/>
                      </a:lnTo>
                      <a:lnTo>
                        <a:pt x="404" y="423"/>
                      </a:lnTo>
                      <a:lnTo>
                        <a:pt x="401" y="423"/>
                      </a:lnTo>
                      <a:lnTo>
                        <a:pt x="401" y="426"/>
                      </a:lnTo>
                      <a:lnTo>
                        <a:pt x="401" y="428"/>
                      </a:lnTo>
                      <a:lnTo>
                        <a:pt x="404" y="431"/>
                      </a:lnTo>
                      <a:lnTo>
                        <a:pt x="401" y="431"/>
                      </a:lnTo>
                      <a:lnTo>
                        <a:pt x="401" y="428"/>
                      </a:lnTo>
                      <a:lnTo>
                        <a:pt x="401" y="426"/>
                      </a:lnTo>
                      <a:lnTo>
                        <a:pt x="401" y="423"/>
                      </a:lnTo>
                      <a:lnTo>
                        <a:pt x="401" y="420"/>
                      </a:lnTo>
                      <a:lnTo>
                        <a:pt x="399" y="420"/>
                      </a:lnTo>
                      <a:lnTo>
                        <a:pt x="399" y="418"/>
                      </a:lnTo>
                      <a:lnTo>
                        <a:pt x="399" y="420"/>
                      </a:lnTo>
                      <a:lnTo>
                        <a:pt x="396" y="420"/>
                      </a:lnTo>
                      <a:lnTo>
                        <a:pt x="396" y="426"/>
                      </a:lnTo>
                      <a:lnTo>
                        <a:pt x="399" y="426"/>
                      </a:lnTo>
                      <a:lnTo>
                        <a:pt x="399" y="428"/>
                      </a:lnTo>
                      <a:lnTo>
                        <a:pt x="396" y="431"/>
                      </a:lnTo>
                      <a:lnTo>
                        <a:pt x="394" y="431"/>
                      </a:lnTo>
                      <a:lnTo>
                        <a:pt x="396" y="434"/>
                      </a:lnTo>
                      <a:lnTo>
                        <a:pt x="399" y="434"/>
                      </a:lnTo>
                      <a:lnTo>
                        <a:pt x="399" y="436"/>
                      </a:lnTo>
                      <a:lnTo>
                        <a:pt x="401" y="436"/>
                      </a:lnTo>
                      <a:lnTo>
                        <a:pt x="404" y="436"/>
                      </a:lnTo>
                      <a:lnTo>
                        <a:pt x="401" y="436"/>
                      </a:lnTo>
                      <a:lnTo>
                        <a:pt x="406" y="439"/>
                      </a:lnTo>
                      <a:lnTo>
                        <a:pt x="411" y="444"/>
                      </a:lnTo>
                      <a:lnTo>
                        <a:pt x="411" y="442"/>
                      </a:lnTo>
                      <a:lnTo>
                        <a:pt x="414" y="442"/>
                      </a:lnTo>
                      <a:lnTo>
                        <a:pt x="416" y="442"/>
                      </a:lnTo>
                      <a:lnTo>
                        <a:pt x="416" y="439"/>
                      </a:lnTo>
                      <a:lnTo>
                        <a:pt x="414" y="436"/>
                      </a:lnTo>
                      <a:lnTo>
                        <a:pt x="416" y="436"/>
                      </a:lnTo>
                      <a:lnTo>
                        <a:pt x="416" y="434"/>
                      </a:lnTo>
                      <a:lnTo>
                        <a:pt x="409" y="423"/>
                      </a:lnTo>
                      <a:lnTo>
                        <a:pt x="409" y="420"/>
                      </a:lnTo>
                      <a:lnTo>
                        <a:pt x="404" y="418"/>
                      </a:lnTo>
                      <a:lnTo>
                        <a:pt x="404" y="415"/>
                      </a:lnTo>
                      <a:lnTo>
                        <a:pt x="404" y="410"/>
                      </a:lnTo>
                      <a:lnTo>
                        <a:pt x="396" y="410"/>
                      </a:lnTo>
                      <a:lnTo>
                        <a:pt x="394" y="412"/>
                      </a:lnTo>
                      <a:lnTo>
                        <a:pt x="391" y="412"/>
                      </a:lnTo>
                      <a:lnTo>
                        <a:pt x="386" y="410"/>
                      </a:lnTo>
                      <a:lnTo>
                        <a:pt x="384" y="412"/>
                      </a:lnTo>
                      <a:lnTo>
                        <a:pt x="379" y="410"/>
                      </a:lnTo>
                      <a:lnTo>
                        <a:pt x="379" y="399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</p:grpSp>
        </p:grp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667" y="867"/>
              <a:ext cx="1192" cy="1394"/>
              <a:chOff x="667" y="867"/>
              <a:chExt cx="1192" cy="1394"/>
            </a:xfrm>
          </p:grpSpPr>
          <p:grpSp>
            <p:nvGrpSpPr>
              <p:cNvPr id="8" name="Group 91"/>
              <p:cNvGrpSpPr>
                <a:grpSpLocks/>
              </p:cNvGrpSpPr>
              <p:nvPr/>
            </p:nvGrpSpPr>
            <p:grpSpPr bwMode="auto">
              <a:xfrm>
                <a:off x="876" y="867"/>
                <a:ext cx="903" cy="899"/>
                <a:chOff x="876" y="867"/>
                <a:chExt cx="903" cy="899"/>
              </a:xfrm>
            </p:grpSpPr>
            <p:sp>
              <p:nvSpPr>
                <p:cNvPr id="2344" name="Freeform 92"/>
                <p:cNvSpPr>
                  <a:spLocks/>
                </p:cNvSpPr>
                <p:nvPr/>
              </p:nvSpPr>
              <p:spPr bwMode="auto">
                <a:xfrm>
                  <a:off x="1246" y="1471"/>
                  <a:ext cx="59" cy="61"/>
                </a:xfrm>
                <a:custGeom>
                  <a:avLst/>
                  <a:gdLst>
                    <a:gd name="T0" fmla="*/ 34 w 59"/>
                    <a:gd name="T1" fmla="*/ 10 h 61"/>
                    <a:gd name="T2" fmla="*/ 29 w 59"/>
                    <a:gd name="T3" fmla="*/ 8 h 61"/>
                    <a:gd name="T4" fmla="*/ 29 w 59"/>
                    <a:gd name="T5" fmla="*/ 5 h 61"/>
                    <a:gd name="T6" fmla="*/ 27 w 59"/>
                    <a:gd name="T7" fmla="*/ 2 h 61"/>
                    <a:gd name="T8" fmla="*/ 22 w 59"/>
                    <a:gd name="T9" fmla="*/ 0 h 61"/>
                    <a:gd name="T10" fmla="*/ 19 w 59"/>
                    <a:gd name="T11" fmla="*/ 5 h 61"/>
                    <a:gd name="T12" fmla="*/ 19 w 59"/>
                    <a:gd name="T13" fmla="*/ 13 h 61"/>
                    <a:gd name="T14" fmla="*/ 17 w 59"/>
                    <a:gd name="T15" fmla="*/ 13 h 61"/>
                    <a:gd name="T16" fmla="*/ 15 w 59"/>
                    <a:gd name="T17" fmla="*/ 16 h 61"/>
                    <a:gd name="T18" fmla="*/ 15 w 59"/>
                    <a:gd name="T19" fmla="*/ 21 h 61"/>
                    <a:gd name="T20" fmla="*/ 12 w 59"/>
                    <a:gd name="T21" fmla="*/ 26 h 61"/>
                    <a:gd name="T22" fmla="*/ 12 w 59"/>
                    <a:gd name="T23" fmla="*/ 29 h 61"/>
                    <a:gd name="T24" fmla="*/ 2 w 59"/>
                    <a:gd name="T25" fmla="*/ 31 h 61"/>
                    <a:gd name="T26" fmla="*/ 0 w 59"/>
                    <a:gd name="T27" fmla="*/ 37 h 61"/>
                    <a:gd name="T28" fmla="*/ 2 w 59"/>
                    <a:gd name="T29" fmla="*/ 45 h 61"/>
                    <a:gd name="T30" fmla="*/ 5 w 59"/>
                    <a:gd name="T31" fmla="*/ 42 h 61"/>
                    <a:gd name="T32" fmla="*/ 10 w 59"/>
                    <a:gd name="T33" fmla="*/ 42 h 61"/>
                    <a:gd name="T34" fmla="*/ 12 w 59"/>
                    <a:gd name="T35" fmla="*/ 45 h 61"/>
                    <a:gd name="T36" fmla="*/ 15 w 59"/>
                    <a:gd name="T37" fmla="*/ 47 h 61"/>
                    <a:gd name="T38" fmla="*/ 17 w 59"/>
                    <a:gd name="T39" fmla="*/ 45 h 61"/>
                    <a:gd name="T40" fmla="*/ 19 w 59"/>
                    <a:gd name="T41" fmla="*/ 47 h 61"/>
                    <a:gd name="T42" fmla="*/ 24 w 59"/>
                    <a:gd name="T43" fmla="*/ 47 h 61"/>
                    <a:gd name="T44" fmla="*/ 29 w 59"/>
                    <a:gd name="T45" fmla="*/ 55 h 61"/>
                    <a:gd name="T46" fmla="*/ 34 w 59"/>
                    <a:gd name="T47" fmla="*/ 55 h 61"/>
                    <a:gd name="T48" fmla="*/ 34 w 59"/>
                    <a:gd name="T49" fmla="*/ 55 h 61"/>
                    <a:gd name="T50" fmla="*/ 42 w 59"/>
                    <a:gd name="T51" fmla="*/ 61 h 61"/>
                    <a:gd name="T52" fmla="*/ 47 w 59"/>
                    <a:gd name="T53" fmla="*/ 53 h 61"/>
                    <a:gd name="T54" fmla="*/ 54 w 59"/>
                    <a:gd name="T55" fmla="*/ 47 h 61"/>
                    <a:gd name="T56" fmla="*/ 54 w 59"/>
                    <a:gd name="T57" fmla="*/ 50 h 61"/>
                    <a:gd name="T58" fmla="*/ 59 w 59"/>
                    <a:gd name="T59" fmla="*/ 47 h 61"/>
                    <a:gd name="T60" fmla="*/ 59 w 59"/>
                    <a:gd name="T61" fmla="*/ 45 h 61"/>
                    <a:gd name="T62" fmla="*/ 52 w 59"/>
                    <a:gd name="T63" fmla="*/ 42 h 61"/>
                    <a:gd name="T64" fmla="*/ 52 w 59"/>
                    <a:gd name="T65" fmla="*/ 37 h 61"/>
                    <a:gd name="T66" fmla="*/ 47 w 59"/>
                    <a:gd name="T67" fmla="*/ 26 h 61"/>
                    <a:gd name="T68" fmla="*/ 37 w 59"/>
                    <a:gd name="T69" fmla="*/ 16 h 6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9"/>
                    <a:gd name="T106" fmla="*/ 0 h 61"/>
                    <a:gd name="T107" fmla="*/ 59 w 59"/>
                    <a:gd name="T108" fmla="*/ 61 h 6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9" h="61">
                      <a:moveTo>
                        <a:pt x="37" y="16"/>
                      </a:moveTo>
                      <a:lnTo>
                        <a:pt x="34" y="10"/>
                      </a:lnTo>
                      <a:lnTo>
                        <a:pt x="32" y="8"/>
                      </a:lnTo>
                      <a:lnTo>
                        <a:pt x="29" y="8"/>
                      </a:lnTo>
                      <a:lnTo>
                        <a:pt x="32" y="5"/>
                      </a:lnTo>
                      <a:lnTo>
                        <a:pt x="29" y="5"/>
                      </a:lnTo>
                      <a:lnTo>
                        <a:pt x="27" y="5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2" y="2"/>
                      </a:lnTo>
                      <a:lnTo>
                        <a:pt x="19" y="5"/>
                      </a:lnTo>
                      <a:lnTo>
                        <a:pt x="17" y="13"/>
                      </a:lnTo>
                      <a:lnTo>
                        <a:pt x="19" y="13"/>
                      </a:lnTo>
                      <a:lnTo>
                        <a:pt x="19" y="16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5" y="16"/>
                      </a:lnTo>
                      <a:lnTo>
                        <a:pt x="15" y="21"/>
                      </a:lnTo>
                      <a:lnTo>
                        <a:pt x="15" y="24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7" y="31"/>
                      </a:lnTo>
                      <a:lnTo>
                        <a:pt x="2" y="31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2" y="45"/>
                      </a:lnTo>
                      <a:lnTo>
                        <a:pt x="5" y="45"/>
                      </a:lnTo>
                      <a:lnTo>
                        <a:pt x="5" y="42"/>
                      </a:lnTo>
                      <a:lnTo>
                        <a:pt x="7" y="42"/>
                      </a:lnTo>
                      <a:lnTo>
                        <a:pt x="10" y="42"/>
                      </a:lnTo>
                      <a:lnTo>
                        <a:pt x="12" y="42"/>
                      </a:lnTo>
                      <a:lnTo>
                        <a:pt x="12" y="45"/>
                      </a:lnTo>
                      <a:lnTo>
                        <a:pt x="15" y="45"/>
                      </a:lnTo>
                      <a:lnTo>
                        <a:pt x="15" y="47"/>
                      </a:lnTo>
                      <a:lnTo>
                        <a:pt x="17" y="47"/>
                      </a:lnTo>
                      <a:lnTo>
                        <a:pt x="17" y="45"/>
                      </a:lnTo>
                      <a:lnTo>
                        <a:pt x="19" y="47"/>
                      </a:lnTo>
                      <a:lnTo>
                        <a:pt x="19" y="50"/>
                      </a:lnTo>
                      <a:lnTo>
                        <a:pt x="24" y="47"/>
                      </a:lnTo>
                      <a:lnTo>
                        <a:pt x="27" y="53"/>
                      </a:lnTo>
                      <a:lnTo>
                        <a:pt x="29" y="55"/>
                      </a:lnTo>
                      <a:lnTo>
                        <a:pt x="32" y="55"/>
                      </a:lnTo>
                      <a:lnTo>
                        <a:pt x="34" y="55"/>
                      </a:lnTo>
                      <a:lnTo>
                        <a:pt x="39" y="58"/>
                      </a:lnTo>
                      <a:lnTo>
                        <a:pt x="42" y="61"/>
                      </a:lnTo>
                      <a:lnTo>
                        <a:pt x="44" y="58"/>
                      </a:lnTo>
                      <a:lnTo>
                        <a:pt x="47" y="53"/>
                      </a:lnTo>
                      <a:lnTo>
                        <a:pt x="49" y="53"/>
                      </a:lnTo>
                      <a:lnTo>
                        <a:pt x="54" y="47"/>
                      </a:lnTo>
                      <a:lnTo>
                        <a:pt x="54" y="50"/>
                      </a:lnTo>
                      <a:lnTo>
                        <a:pt x="57" y="50"/>
                      </a:lnTo>
                      <a:lnTo>
                        <a:pt x="59" y="47"/>
                      </a:lnTo>
                      <a:lnTo>
                        <a:pt x="59" y="45"/>
                      </a:lnTo>
                      <a:lnTo>
                        <a:pt x="57" y="45"/>
                      </a:lnTo>
                      <a:lnTo>
                        <a:pt x="52" y="42"/>
                      </a:lnTo>
                      <a:lnTo>
                        <a:pt x="52" y="39"/>
                      </a:lnTo>
                      <a:lnTo>
                        <a:pt x="52" y="37"/>
                      </a:lnTo>
                      <a:lnTo>
                        <a:pt x="49" y="29"/>
                      </a:lnTo>
                      <a:lnTo>
                        <a:pt x="47" y="26"/>
                      </a:lnTo>
                      <a:lnTo>
                        <a:pt x="44" y="24"/>
                      </a:lnTo>
                      <a:lnTo>
                        <a:pt x="37" y="16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45" name="Freeform 93"/>
                <p:cNvSpPr>
                  <a:spLocks/>
                </p:cNvSpPr>
                <p:nvPr/>
              </p:nvSpPr>
              <p:spPr bwMode="auto">
                <a:xfrm>
                  <a:off x="876" y="1239"/>
                  <a:ext cx="148" cy="178"/>
                </a:xfrm>
                <a:custGeom>
                  <a:avLst/>
                  <a:gdLst>
                    <a:gd name="T0" fmla="*/ 28 w 148"/>
                    <a:gd name="T1" fmla="*/ 37 h 178"/>
                    <a:gd name="T2" fmla="*/ 25 w 148"/>
                    <a:gd name="T3" fmla="*/ 51 h 178"/>
                    <a:gd name="T4" fmla="*/ 23 w 148"/>
                    <a:gd name="T5" fmla="*/ 59 h 178"/>
                    <a:gd name="T6" fmla="*/ 20 w 148"/>
                    <a:gd name="T7" fmla="*/ 67 h 178"/>
                    <a:gd name="T8" fmla="*/ 18 w 148"/>
                    <a:gd name="T9" fmla="*/ 75 h 178"/>
                    <a:gd name="T10" fmla="*/ 15 w 148"/>
                    <a:gd name="T11" fmla="*/ 77 h 178"/>
                    <a:gd name="T12" fmla="*/ 18 w 148"/>
                    <a:gd name="T13" fmla="*/ 83 h 178"/>
                    <a:gd name="T14" fmla="*/ 18 w 148"/>
                    <a:gd name="T15" fmla="*/ 88 h 178"/>
                    <a:gd name="T16" fmla="*/ 10 w 148"/>
                    <a:gd name="T17" fmla="*/ 91 h 178"/>
                    <a:gd name="T18" fmla="*/ 13 w 148"/>
                    <a:gd name="T19" fmla="*/ 99 h 178"/>
                    <a:gd name="T20" fmla="*/ 13 w 148"/>
                    <a:gd name="T21" fmla="*/ 104 h 178"/>
                    <a:gd name="T22" fmla="*/ 13 w 148"/>
                    <a:gd name="T23" fmla="*/ 107 h 178"/>
                    <a:gd name="T24" fmla="*/ 10 w 148"/>
                    <a:gd name="T25" fmla="*/ 112 h 178"/>
                    <a:gd name="T26" fmla="*/ 8 w 148"/>
                    <a:gd name="T27" fmla="*/ 117 h 178"/>
                    <a:gd name="T28" fmla="*/ 8 w 148"/>
                    <a:gd name="T29" fmla="*/ 122 h 178"/>
                    <a:gd name="T30" fmla="*/ 5 w 148"/>
                    <a:gd name="T31" fmla="*/ 128 h 178"/>
                    <a:gd name="T32" fmla="*/ 3 w 148"/>
                    <a:gd name="T33" fmla="*/ 130 h 178"/>
                    <a:gd name="T34" fmla="*/ 0 w 148"/>
                    <a:gd name="T35" fmla="*/ 136 h 178"/>
                    <a:gd name="T36" fmla="*/ 13 w 148"/>
                    <a:gd name="T37" fmla="*/ 136 h 178"/>
                    <a:gd name="T38" fmla="*/ 10 w 148"/>
                    <a:gd name="T39" fmla="*/ 138 h 178"/>
                    <a:gd name="T40" fmla="*/ 18 w 148"/>
                    <a:gd name="T41" fmla="*/ 141 h 178"/>
                    <a:gd name="T42" fmla="*/ 25 w 148"/>
                    <a:gd name="T43" fmla="*/ 146 h 178"/>
                    <a:gd name="T44" fmla="*/ 33 w 148"/>
                    <a:gd name="T45" fmla="*/ 160 h 178"/>
                    <a:gd name="T46" fmla="*/ 43 w 148"/>
                    <a:gd name="T47" fmla="*/ 176 h 178"/>
                    <a:gd name="T48" fmla="*/ 55 w 148"/>
                    <a:gd name="T49" fmla="*/ 165 h 178"/>
                    <a:gd name="T50" fmla="*/ 60 w 148"/>
                    <a:gd name="T51" fmla="*/ 160 h 178"/>
                    <a:gd name="T52" fmla="*/ 65 w 148"/>
                    <a:gd name="T53" fmla="*/ 162 h 178"/>
                    <a:gd name="T54" fmla="*/ 68 w 148"/>
                    <a:gd name="T55" fmla="*/ 157 h 178"/>
                    <a:gd name="T56" fmla="*/ 73 w 148"/>
                    <a:gd name="T57" fmla="*/ 160 h 178"/>
                    <a:gd name="T58" fmla="*/ 78 w 148"/>
                    <a:gd name="T59" fmla="*/ 149 h 178"/>
                    <a:gd name="T60" fmla="*/ 78 w 148"/>
                    <a:gd name="T61" fmla="*/ 138 h 178"/>
                    <a:gd name="T62" fmla="*/ 80 w 148"/>
                    <a:gd name="T63" fmla="*/ 125 h 178"/>
                    <a:gd name="T64" fmla="*/ 85 w 148"/>
                    <a:gd name="T65" fmla="*/ 122 h 178"/>
                    <a:gd name="T66" fmla="*/ 93 w 148"/>
                    <a:gd name="T67" fmla="*/ 117 h 178"/>
                    <a:gd name="T68" fmla="*/ 95 w 148"/>
                    <a:gd name="T69" fmla="*/ 104 h 178"/>
                    <a:gd name="T70" fmla="*/ 105 w 148"/>
                    <a:gd name="T71" fmla="*/ 96 h 178"/>
                    <a:gd name="T72" fmla="*/ 118 w 148"/>
                    <a:gd name="T73" fmla="*/ 85 h 178"/>
                    <a:gd name="T74" fmla="*/ 133 w 148"/>
                    <a:gd name="T75" fmla="*/ 72 h 178"/>
                    <a:gd name="T76" fmla="*/ 148 w 148"/>
                    <a:gd name="T77" fmla="*/ 56 h 178"/>
                    <a:gd name="T78" fmla="*/ 143 w 148"/>
                    <a:gd name="T79" fmla="*/ 48 h 178"/>
                    <a:gd name="T80" fmla="*/ 130 w 148"/>
                    <a:gd name="T81" fmla="*/ 32 h 178"/>
                    <a:gd name="T82" fmla="*/ 118 w 148"/>
                    <a:gd name="T83" fmla="*/ 19 h 178"/>
                    <a:gd name="T84" fmla="*/ 98 w 148"/>
                    <a:gd name="T85" fmla="*/ 21 h 178"/>
                    <a:gd name="T86" fmla="*/ 98 w 148"/>
                    <a:gd name="T87" fmla="*/ 29 h 178"/>
                    <a:gd name="T88" fmla="*/ 95 w 148"/>
                    <a:gd name="T89" fmla="*/ 29 h 178"/>
                    <a:gd name="T90" fmla="*/ 95 w 148"/>
                    <a:gd name="T91" fmla="*/ 21 h 178"/>
                    <a:gd name="T92" fmla="*/ 90 w 148"/>
                    <a:gd name="T93" fmla="*/ 24 h 178"/>
                    <a:gd name="T94" fmla="*/ 85 w 148"/>
                    <a:gd name="T95" fmla="*/ 27 h 178"/>
                    <a:gd name="T96" fmla="*/ 78 w 148"/>
                    <a:gd name="T97" fmla="*/ 13 h 178"/>
                    <a:gd name="T98" fmla="*/ 70 w 148"/>
                    <a:gd name="T99" fmla="*/ 3 h 178"/>
                    <a:gd name="T100" fmla="*/ 58 w 148"/>
                    <a:gd name="T101" fmla="*/ 3 h 178"/>
                    <a:gd name="T102" fmla="*/ 40 w 148"/>
                    <a:gd name="T103" fmla="*/ 5 h 178"/>
                    <a:gd name="T104" fmla="*/ 40 w 148"/>
                    <a:gd name="T105" fmla="*/ 13 h 178"/>
                    <a:gd name="T106" fmla="*/ 38 w 148"/>
                    <a:gd name="T107" fmla="*/ 5 h 178"/>
                    <a:gd name="T108" fmla="*/ 35 w 148"/>
                    <a:gd name="T109" fmla="*/ 8 h 178"/>
                    <a:gd name="T110" fmla="*/ 30 w 148"/>
                    <a:gd name="T111" fmla="*/ 8 h 178"/>
                    <a:gd name="T112" fmla="*/ 25 w 148"/>
                    <a:gd name="T113" fmla="*/ 8 h 178"/>
                    <a:gd name="T114" fmla="*/ 20 w 148"/>
                    <a:gd name="T115" fmla="*/ 11 h 178"/>
                    <a:gd name="T116" fmla="*/ 23 w 148"/>
                    <a:gd name="T117" fmla="*/ 21 h 1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8"/>
                    <a:gd name="T178" fmla="*/ 0 h 178"/>
                    <a:gd name="T179" fmla="*/ 148 w 148"/>
                    <a:gd name="T180" fmla="*/ 178 h 1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8" h="178">
                      <a:moveTo>
                        <a:pt x="25" y="32"/>
                      </a:moveTo>
                      <a:lnTo>
                        <a:pt x="25" y="35"/>
                      </a:lnTo>
                      <a:lnTo>
                        <a:pt x="28" y="37"/>
                      </a:lnTo>
                      <a:lnTo>
                        <a:pt x="30" y="40"/>
                      </a:lnTo>
                      <a:lnTo>
                        <a:pt x="28" y="43"/>
                      </a:lnTo>
                      <a:lnTo>
                        <a:pt x="25" y="51"/>
                      </a:lnTo>
                      <a:lnTo>
                        <a:pt x="25" y="53"/>
                      </a:lnTo>
                      <a:lnTo>
                        <a:pt x="23" y="56"/>
                      </a:lnTo>
                      <a:lnTo>
                        <a:pt x="23" y="59"/>
                      </a:lnTo>
                      <a:lnTo>
                        <a:pt x="20" y="61"/>
                      </a:lnTo>
                      <a:lnTo>
                        <a:pt x="20" y="67"/>
                      </a:lnTo>
                      <a:lnTo>
                        <a:pt x="20" y="69"/>
                      </a:lnTo>
                      <a:lnTo>
                        <a:pt x="18" y="72"/>
                      </a:lnTo>
                      <a:lnTo>
                        <a:pt x="18" y="75"/>
                      </a:lnTo>
                      <a:lnTo>
                        <a:pt x="15" y="77"/>
                      </a:lnTo>
                      <a:lnTo>
                        <a:pt x="15" y="83"/>
                      </a:lnTo>
                      <a:lnTo>
                        <a:pt x="18" y="80"/>
                      </a:lnTo>
                      <a:lnTo>
                        <a:pt x="18" y="83"/>
                      </a:lnTo>
                      <a:lnTo>
                        <a:pt x="20" y="85"/>
                      </a:lnTo>
                      <a:lnTo>
                        <a:pt x="18" y="88"/>
                      </a:lnTo>
                      <a:lnTo>
                        <a:pt x="13" y="91"/>
                      </a:lnTo>
                      <a:lnTo>
                        <a:pt x="10" y="88"/>
                      </a:lnTo>
                      <a:lnTo>
                        <a:pt x="10" y="91"/>
                      </a:lnTo>
                      <a:lnTo>
                        <a:pt x="13" y="93"/>
                      </a:lnTo>
                      <a:lnTo>
                        <a:pt x="13" y="99"/>
                      </a:lnTo>
                      <a:lnTo>
                        <a:pt x="13" y="104"/>
                      </a:lnTo>
                      <a:lnTo>
                        <a:pt x="13" y="107"/>
                      </a:lnTo>
                      <a:lnTo>
                        <a:pt x="10" y="109"/>
                      </a:lnTo>
                      <a:lnTo>
                        <a:pt x="13" y="109"/>
                      </a:lnTo>
                      <a:lnTo>
                        <a:pt x="10" y="112"/>
                      </a:lnTo>
                      <a:lnTo>
                        <a:pt x="8" y="112"/>
                      </a:lnTo>
                      <a:lnTo>
                        <a:pt x="8" y="114"/>
                      </a:lnTo>
                      <a:lnTo>
                        <a:pt x="8" y="117"/>
                      </a:lnTo>
                      <a:lnTo>
                        <a:pt x="5" y="117"/>
                      </a:lnTo>
                      <a:lnTo>
                        <a:pt x="5" y="120"/>
                      </a:lnTo>
                      <a:lnTo>
                        <a:pt x="8" y="122"/>
                      </a:lnTo>
                      <a:lnTo>
                        <a:pt x="3" y="122"/>
                      </a:lnTo>
                      <a:lnTo>
                        <a:pt x="5" y="125"/>
                      </a:lnTo>
                      <a:lnTo>
                        <a:pt x="5" y="128"/>
                      </a:lnTo>
                      <a:lnTo>
                        <a:pt x="3" y="125"/>
                      </a:lnTo>
                      <a:lnTo>
                        <a:pt x="3" y="128"/>
                      </a:lnTo>
                      <a:lnTo>
                        <a:pt x="3" y="130"/>
                      </a:lnTo>
                      <a:lnTo>
                        <a:pt x="5" y="130"/>
                      </a:lnTo>
                      <a:lnTo>
                        <a:pt x="3" y="136"/>
                      </a:lnTo>
                      <a:lnTo>
                        <a:pt x="0" y="136"/>
                      </a:lnTo>
                      <a:lnTo>
                        <a:pt x="0" y="138"/>
                      </a:lnTo>
                      <a:lnTo>
                        <a:pt x="8" y="136"/>
                      </a:lnTo>
                      <a:lnTo>
                        <a:pt x="13" y="136"/>
                      </a:lnTo>
                      <a:lnTo>
                        <a:pt x="13" y="138"/>
                      </a:lnTo>
                      <a:lnTo>
                        <a:pt x="10" y="138"/>
                      </a:lnTo>
                      <a:lnTo>
                        <a:pt x="15" y="141"/>
                      </a:lnTo>
                      <a:lnTo>
                        <a:pt x="18" y="144"/>
                      </a:lnTo>
                      <a:lnTo>
                        <a:pt x="18" y="141"/>
                      </a:lnTo>
                      <a:lnTo>
                        <a:pt x="20" y="141"/>
                      </a:lnTo>
                      <a:lnTo>
                        <a:pt x="20" y="144"/>
                      </a:lnTo>
                      <a:lnTo>
                        <a:pt x="25" y="146"/>
                      </a:lnTo>
                      <a:lnTo>
                        <a:pt x="30" y="152"/>
                      </a:lnTo>
                      <a:lnTo>
                        <a:pt x="30" y="157"/>
                      </a:lnTo>
                      <a:lnTo>
                        <a:pt x="33" y="160"/>
                      </a:lnTo>
                      <a:lnTo>
                        <a:pt x="35" y="173"/>
                      </a:lnTo>
                      <a:lnTo>
                        <a:pt x="38" y="178"/>
                      </a:lnTo>
                      <a:lnTo>
                        <a:pt x="43" y="176"/>
                      </a:lnTo>
                      <a:lnTo>
                        <a:pt x="45" y="170"/>
                      </a:lnTo>
                      <a:lnTo>
                        <a:pt x="50" y="170"/>
                      </a:lnTo>
                      <a:lnTo>
                        <a:pt x="55" y="165"/>
                      </a:lnTo>
                      <a:lnTo>
                        <a:pt x="58" y="160"/>
                      </a:lnTo>
                      <a:lnTo>
                        <a:pt x="60" y="157"/>
                      </a:lnTo>
                      <a:lnTo>
                        <a:pt x="60" y="160"/>
                      </a:lnTo>
                      <a:lnTo>
                        <a:pt x="63" y="160"/>
                      </a:lnTo>
                      <a:lnTo>
                        <a:pt x="60" y="162"/>
                      </a:lnTo>
                      <a:lnTo>
                        <a:pt x="65" y="162"/>
                      </a:lnTo>
                      <a:lnTo>
                        <a:pt x="68" y="160"/>
                      </a:lnTo>
                      <a:lnTo>
                        <a:pt x="68" y="157"/>
                      </a:lnTo>
                      <a:lnTo>
                        <a:pt x="70" y="160"/>
                      </a:lnTo>
                      <a:lnTo>
                        <a:pt x="73" y="160"/>
                      </a:lnTo>
                      <a:lnTo>
                        <a:pt x="75" y="157"/>
                      </a:lnTo>
                      <a:lnTo>
                        <a:pt x="75" y="152"/>
                      </a:lnTo>
                      <a:lnTo>
                        <a:pt x="78" y="149"/>
                      </a:lnTo>
                      <a:lnTo>
                        <a:pt x="78" y="146"/>
                      </a:lnTo>
                      <a:lnTo>
                        <a:pt x="78" y="138"/>
                      </a:lnTo>
                      <a:lnTo>
                        <a:pt x="75" y="136"/>
                      </a:lnTo>
                      <a:lnTo>
                        <a:pt x="80" y="128"/>
                      </a:lnTo>
                      <a:lnTo>
                        <a:pt x="80" y="125"/>
                      </a:lnTo>
                      <a:lnTo>
                        <a:pt x="80" y="122"/>
                      </a:lnTo>
                      <a:lnTo>
                        <a:pt x="85" y="122"/>
                      </a:lnTo>
                      <a:lnTo>
                        <a:pt x="88" y="120"/>
                      </a:lnTo>
                      <a:lnTo>
                        <a:pt x="93" y="117"/>
                      </a:lnTo>
                      <a:lnTo>
                        <a:pt x="93" y="112"/>
                      </a:lnTo>
                      <a:lnTo>
                        <a:pt x="95" y="107"/>
                      </a:lnTo>
                      <a:lnTo>
                        <a:pt x="95" y="104"/>
                      </a:lnTo>
                      <a:lnTo>
                        <a:pt x="98" y="101"/>
                      </a:lnTo>
                      <a:lnTo>
                        <a:pt x="100" y="99"/>
                      </a:lnTo>
                      <a:lnTo>
                        <a:pt x="105" y="96"/>
                      </a:lnTo>
                      <a:lnTo>
                        <a:pt x="108" y="93"/>
                      </a:lnTo>
                      <a:lnTo>
                        <a:pt x="113" y="91"/>
                      </a:lnTo>
                      <a:lnTo>
                        <a:pt x="118" y="85"/>
                      </a:lnTo>
                      <a:lnTo>
                        <a:pt x="123" y="83"/>
                      </a:lnTo>
                      <a:lnTo>
                        <a:pt x="123" y="80"/>
                      </a:lnTo>
                      <a:lnTo>
                        <a:pt x="133" y="72"/>
                      </a:lnTo>
                      <a:lnTo>
                        <a:pt x="140" y="69"/>
                      </a:lnTo>
                      <a:lnTo>
                        <a:pt x="148" y="61"/>
                      </a:lnTo>
                      <a:lnTo>
                        <a:pt x="148" y="56"/>
                      </a:lnTo>
                      <a:lnTo>
                        <a:pt x="148" y="53"/>
                      </a:lnTo>
                      <a:lnTo>
                        <a:pt x="143" y="48"/>
                      </a:lnTo>
                      <a:lnTo>
                        <a:pt x="138" y="40"/>
                      </a:lnTo>
                      <a:lnTo>
                        <a:pt x="130" y="35"/>
                      </a:lnTo>
                      <a:lnTo>
                        <a:pt x="130" y="32"/>
                      </a:lnTo>
                      <a:lnTo>
                        <a:pt x="125" y="27"/>
                      </a:lnTo>
                      <a:lnTo>
                        <a:pt x="123" y="24"/>
                      </a:lnTo>
                      <a:lnTo>
                        <a:pt x="118" y="19"/>
                      </a:lnTo>
                      <a:lnTo>
                        <a:pt x="108" y="16"/>
                      </a:lnTo>
                      <a:lnTo>
                        <a:pt x="100" y="19"/>
                      </a:lnTo>
                      <a:lnTo>
                        <a:pt x="98" y="21"/>
                      </a:lnTo>
                      <a:lnTo>
                        <a:pt x="98" y="24"/>
                      </a:lnTo>
                      <a:lnTo>
                        <a:pt x="100" y="27"/>
                      </a:lnTo>
                      <a:lnTo>
                        <a:pt x="98" y="29"/>
                      </a:lnTo>
                      <a:lnTo>
                        <a:pt x="98" y="32"/>
                      </a:lnTo>
                      <a:lnTo>
                        <a:pt x="95" y="32"/>
                      </a:lnTo>
                      <a:lnTo>
                        <a:pt x="95" y="29"/>
                      </a:lnTo>
                      <a:lnTo>
                        <a:pt x="95" y="27"/>
                      </a:lnTo>
                      <a:lnTo>
                        <a:pt x="95" y="24"/>
                      </a:lnTo>
                      <a:lnTo>
                        <a:pt x="95" y="21"/>
                      </a:lnTo>
                      <a:lnTo>
                        <a:pt x="93" y="21"/>
                      </a:lnTo>
                      <a:lnTo>
                        <a:pt x="90" y="21"/>
                      </a:lnTo>
                      <a:lnTo>
                        <a:pt x="90" y="24"/>
                      </a:lnTo>
                      <a:lnTo>
                        <a:pt x="88" y="24"/>
                      </a:lnTo>
                      <a:lnTo>
                        <a:pt x="88" y="29"/>
                      </a:lnTo>
                      <a:lnTo>
                        <a:pt x="85" y="27"/>
                      </a:lnTo>
                      <a:lnTo>
                        <a:pt x="85" y="24"/>
                      </a:lnTo>
                      <a:lnTo>
                        <a:pt x="88" y="21"/>
                      </a:lnTo>
                      <a:lnTo>
                        <a:pt x="78" y="13"/>
                      </a:lnTo>
                      <a:lnTo>
                        <a:pt x="75" y="8"/>
                      </a:lnTo>
                      <a:lnTo>
                        <a:pt x="73" y="5"/>
                      </a:lnTo>
                      <a:lnTo>
                        <a:pt x="70" y="3"/>
                      </a:lnTo>
                      <a:lnTo>
                        <a:pt x="63" y="0"/>
                      </a:lnTo>
                      <a:lnTo>
                        <a:pt x="60" y="0"/>
                      </a:lnTo>
                      <a:lnTo>
                        <a:pt x="58" y="3"/>
                      </a:lnTo>
                      <a:lnTo>
                        <a:pt x="55" y="3"/>
                      </a:lnTo>
                      <a:lnTo>
                        <a:pt x="50" y="5"/>
                      </a:lnTo>
                      <a:lnTo>
                        <a:pt x="40" y="5"/>
                      </a:lnTo>
                      <a:lnTo>
                        <a:pt x="40" y="11"/>
                      </a:lnTo>
                      <a:lnTo>
                        <a:pt x="40" y="13"/>
                      </a:lnTo>
                      <a:lnTo>
                        <a:pt x="40" y="11"/>
                      </a:lnTo>
                      <a:lnTo>
                        <a:pt x="38" y="8"/>
                      </a:lnTo>
                      <a:lnTo>
                        <a:pt x="38" y="5"/>
                      </a:lnTo>
                      <a:lnTo>
                        <a:pt x="35" y="8"/>
                      </a:lnTo>
                      <a:lnTo>
                        <a:pt x="35" y="5"/>
                      </a:lnTo>
                      <a:lnTo>
                        <a:pt x="30" y="5"/>
                      </a:lnTo>
                      <a:lnTo>
                        <a:pt x="30" y="8"/>
                      </a:lnTo>
                      <a:lnTo>
                        <a:pt x="28" y="5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0" y="16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3" y="24"/>
                      </a:lnTo>
                      <a:lnTo>
                        <a:pt x="25" y="32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46" name="Freeform 94"/>
                <p:cNvSpPr>
                  <a:spLocks/>
                </p:cNvSpPr>
                <p:nvPr/>
              </p:nvSpPr>
              <p:spPr bwMode="auto">
                <a:xfrm>
                  <a:off x="974" y="1306"/>
                  <a:ext cx="254" cy="223"/>
                </a:xfrm>
                <a:custGeom>
                  <a:avLst/>
                  <a:gdLst>
                    <a:gd name="T0" fmla="*/ 32 w 254"/>
                    <a:gd name="T1" fmla="*/ 178 h 223"/>
                    <a:gd name="T2" fmla="*/ 42 w 254"/>
                    <a:gd name="T3" fmla="*/ 149 h 223"/>
                    <a:gd name="T4" fmla="*/ 89 w 254"/>
                    <a:gd name="T5" fmla="*/ 149 h 223"/>
                    <a:gd name="T6" fmla="*/ 92 w 254"/>
                    <a:gd name="T7" fmla="*/ 138 h 223"/>
                    <a:gd name="T8" fmla="*/ 72 w 254"/>
                    <a:gd name="T9" fmla="*/ 130 h 223"/>
                    <a:gd name="T10" fmla="*/ 25 w 254"/>
                    <a:gd name="T11" fmla="*/ 130 h 223"/>
                    <a:gd name="T12" fmla="*/ 15 w 254"/>
                    <a:gd name="T13" fmla="*/ 109 h 223"/>
                    <a:gd name="T14" fmla="*/ 45 w 254"/>
                    <a:gd name="T15" fmla="*/ 98 h 223"/>
                    <a:gd name="T16" fmla="*/ 32 w 254"/>
                    <a:gd name="T17" fmla="*/ 93 h 223"/>
                    <a:gd name="T18" fmla="*/ 20 w 254"/>
                    <a:gd name="T19" fmla="*/ 95 h 223"/>
                    <a:gd name="T20" fmla="*/ 12 w 254"/>
                    <a:gd name="T21" fmla="*/ 93 h 223"/>
                    <a:gd name="T22" fmla="*/ 7 w 254"/>
                    <a:gd name="T23" fmla="*/ 85 h 223"/>
                    <a:gd name="T24" fmla="*/ 12 w 254"/>
                    <a:gd name="T25" fmla="*/ 58 h 223"/>
                    <a:gd name="T26" fmla="*/ 12 w 254"/>
                    <a:gd name="T27" fmla="*/ 37 h 223"/>
                    <a:gd name="T28" fmla="*/ 60 w 254"/>
                    <a:gd name="T29" fmla="*/ 0 h 223"/>
                    <a:gd name="T30" fmla="*/ 70 w 254"/>
                    <a:gd name="T31" fmla="*/ 26 h 223"/>
                    <a:gd name="T32" fmla="*/ 62 w 254"/>
                    <a:gd name="T33" fmla="*/ 40 h 223"/>
                    <a:gd name="T34" fmla="*/ 75 w 254"/>
                    <a:gd name="T35" fmla="*/ 24 h 223"/>
                    <a:gd name="T36" fmla="*/ 102 w 254"/>
                    <a:gd name="T37" fmla="*/ 29 h 223"/>
                    <a:gd name="T38" fmla="*/ 104 w 254"/>
                    <a:gd name="T39" fmla="*/ 47 h 223"/>
                    <a:gd name="T40" fmla="*/ 112 w 254"/>
                    <a:gd name="T41" fmla="*/ 42 h 223"/>
                    <a:gd name="T42" fmla="*/ 122 w 254"/>
                    <a:gd name="T43" fmla="*/ 40 h 223"/>
                    <a:gd name="T44" fmla="*/ 127 w 254"/>
                    <a:gd name="T45" fmla="*/ 34 h 223"/>
                    <a:gd name="T46" fmla="*/ 127 w 254"/>
                    <a:gd name="T47" fmla="*/ 21 h 223"/>
                    <a:gd name="T48" fmla="*/ 139 w 254"/>
                    <a:gd name="T49" fmla="*/ 34 h 223"/>
                    <a:gd name="T50" fmla="*/ 144 w 254"/>
                    <a:gd name="T51" fmla="*/ 55 h 223"/>
                    <a:gd name="T52" fmla="*/ 154 w 254"/>
                    <a:gd name="T53" fmla="*/ 85 h 223"/>
                    <a:gd name="T54" fmla="*/ 159 w 254"/>
                    <a:gd name="T55" fmla="*/ 69 h 223"/>
                    <a:gd name="T56" fmla="*/ 157 w 254"/>
                    <a:gd name="T57" fmla="*/ 45 h 223"/>
                    <a:gd name="T58" fmla="*/ 152 w 254"/>
                    <a:gd name="T59" fmla="*/ 13 h 223"/>
                    <a:gd name="T60" fmla="*/ 152 w 254"/>
                    <a:gd name="T61" fmla="*/ 2 h 223"/>
                    <a:gd name="T62" fmla="*/ 169 w 254"/>
                    <a:gd name="T63" fmla="*/ 8 h 223"/>
                    <a:gd name="T64" fmla="*/ 174 w 254"/>
                    <a:gd name="T65" fmla="*/ 13 h 223"/>
                    <a:gd name="T66" fmla="*/ 192 w 254"/>
                    <a:gd name="T67" fmla="*/ 29 h 223"/>
                    <a:gd name="T68" fmla="*/ 194 w 254"/>
                    <a:gd name="T69" fmla="*/ 55 h 223"/>
                    <a:gd name="T70" fmla="*/ 204 w 254"/>
                    <a:gd name="T71" fmla="*/ 93 h 223"/>
                    <a:gd name="T72" fmla="*/ 207 w 254"/>
                    <a:gd name="T73" fmla="*/ 117 h 223"/>
                    <a:gd name="T74" fmla="*/ 224 w 254"/>
                    <a:gd name="T75" fmla="*/ 130 h 223"/>
                    <a:gd name="T76" fmla="*/ 244 w 254"/>
                    <a:gd name="T77" fmla="*/ 149 h 223"/>
                    <a:gd name="T78" fmla="*/ 254 w 254"/>
                    <a:gd name="T79" fmla="*/ 159 h 223"/>
                    <a:gd name="T80" fmla="*/ 244 w 254"/>
                    <a:gd name="T81" fmla="*/ 167 h 223"/>
                    <a:gd name="T82" fmla="*/ 237 w 254"/>
                    <a:gd name="T83" fmla="*/ 162 h 223"/>
                    <a:gd name="T84" fmla="*/ 229 w 254"/>
                    <a:gd name="T85" fmla="*/ 173 h 223"/>
                    <a:gd name="T86" fmla="*/ 224 w 254"/>
                    <a:gd name="T87" fmla="*/ 183 h 223"/>
                    <a:gd name="T88" fmla="*/ 239 w 254"/>
                    <a:gd name="T89" fmla="*/ 183 h 223"/>
                    <a:gd name="T90" fmla="*/ 237 w 254"/>
                    <a:gd name="T91" fmla="*/ 194 h 223"/>
                    <a:gd name="T92" fmla="*/ 242 w 254"/>
                    <a:gd name="T93" fmla="*/ 199 h 223"/>
                    <a:gd name="T94" fmla="*/ 227 w 254"/>
                    <a:gd name="T95" fmla="*/ 210 h 223"/>
                    <a:gd name="T96" fmla="*/ 204 w 254"/>
                    <a:gd name="T97" fmla="*/ 204 h 223"/>
                    <a:gd name="T98" fmla="*/ 192 w 254"/>
                    <a:gd name="T99" fmla="*/ 196 h 223"/>
                    <a:gd name="T100" fmla="*/ 177 w 254"/>
                    <a:gd name="T101" fmla="*/ 183 h 223"/>
                    <a:gd name="T102" fmla="*/ 167 w 254"/>
                    <a:gd name="T103" fmla="*/ 196 h 223"/>
                    <a:gd name="T104" fmla="*/ 132 w 254"/>
                    <a:gd name="T105" fmla="*/ 218 h 223"/>
                    <a:gd name="T106" fmla="*/ 107 w 254"/>
                    <a:gd name="T107" fmla="*/ 218 h 223"/>
                    <a:gd name="T108" fmla="*/ 80 w 254"/>
                    <a:gd name="T109" fmla="*/ 223 h 223"/>
                    <a:gd name="T110" fmla="*/ 75 w 254"/>
                    <a:gd name="T111" fmla="*/ 199 h 223"/>
                    <a:gd name="T112" fmla="*/ 57 w 254"/>
                    <a:gd name="T113" fmla="*/ 191 h 22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4"/>
                    <a:gd name="T172" fmla="*/ 0 h 223"/>
                    <a:gd name="T173" fmla="*/ 254 w 254"/>
                    <a:gd name="T174" fmla="*/ 223 h 22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4" h="223">
                      <a:moveTo>
                        <a:pt x="57" y="191"/>
                      </a:moveTo>
                      <a:lnTo>
                        <a:pt x="57" y="191"/>
                      </a:lnTo>
                      <a:lnTo>
                        <a:pt x="52" y="191"/>
                      </a:lnTo>
                      <a:lnTo>
                        <a:pt x="50" y="191"/>
                      </a:lnTo>
                      <a:lnTo>
                        <a:pt x="45" y="189"/>
                      </a:lnTo>
                      <a:lnTo>
                        <a:pt x="35" y="183"/>
                      </a:lnTo>
                      <a:lnTo>
                        <a:pt x="35" y="181"/>
                      </a:lnTo>
                      <a:lnTo>
                        <a:pt x="32" y="178"/>
                      </a:lnTo>
                      <a:lnTo>
                        <a:pt x="30" y="178"/>
                      </a:lnTo>
                      <a:lnTo>
                        <a:pt x="30" y="173"/>
                      </a:lnTo>
                      <a:lnTo>
                        <a:pt x="25" y="170"/>
                      </a:lnTo>
                      <a:lnTo>
                        <a:pt x="25" y="167"/>
                      </a:lnTo>
                      <a:lnTo>
                        <a:pt x="22" y="162"/>
                      </a:lnTo>
                      <a:lnTo>
                        <a:pt x="22" y="159"/>
                      </a:lnTo>
                      <a:lnTo>
                        <a:pt x="27" y="157"/>
                      </a:lnTo>
                      <a:lnTo>
                        <a:pt x="42" y="149"/>
                      </a:lnTo>
                      <a:lnTo>
                        <a:pt x="52" y="146"/>
                      </a:lnTo>
                      <a:lnTo>
                        <a:pt x="60" y="146"/>
                      </a:lnTo>
                      <a:lnTo>
                        <a:pt x="65" y="143"/>
                      </a:lnTo>
                      <a:lnTo>
                        <a:pt x="67" y="143"/>
                      </a:lnTo>
                      <a:lnTo>
                        <a:pt x="70" y="146"/>
                      </a:lnTo>
                      <a:lnTo>
                        <a:pt x="80" y="146"/>
                      </a:lnTo>
                      <a:lnTo>
                        <a:pt x="85" y="149"/>
                      </a:lnTo>
                      <a:lnTo>
                        <a:pt x="89" y="149"/>
                      </a:lnTo>
                      <a:lnTo>
                        <a:pt x="92" y="146"/>
                      </a:lnTo>
                      <a:lnTo>
                        <a:pt x="92" y="143"/>
                      </a:lnTo>
                      <a:lnTo>
                        <a:pt x="94" y="143"/>
                      </a:lnTo>
                      <a:lnTo>
                        <a:pt x="97" y="143"/>
                      </a:lnTo>
                      <a:lnTo>
                        <a:pt x="97" y="141"/>
                      </a:lnTo>
                      <a:lnTo>
                        <a:pt x="94" y="138"/>
                      </a:lnTo>
                      <a:lnTo>
                        <a:pt x="92" y="138"/>
                      </a:lnTo>
                      <a:lnTo>
                        <a:pt x="87" y="138"/>
                      </a:lnTo>
                      <a:lnTo>
                        <a:pt x="87" y="135"/>
                      </a:lnTo>
                      <a:lnTo>
                        <a:pt x="85" y="135"/>
                      </a:lnTo>
                      <a:lnTo>
                        <a:pt x="80" y="133"/>
                      </a:lnTo>
                      <a:lnTo>
                        <a:pt x="80" y="130"/>
                      </a:lnTo>
                      <a:lnTo>
                        <a:pt x="75" y="130"/>
                      </a:lnTo>
                      <a:lnTo>
                        <a:pt x="72" y="130"/>
                      </a:lnTo>
                      <a:lnTo>
                        <a:pt x="62" y="130"/>
                      </a:lnTo>
                      <a:lnTo>
                        <a:pt x="50" y="135"/>
                      </a:lnTo>
                      <a:lnTo>
                        <a:pt x="47" y="135"/>
                      </a:lnTo>
                      <a:lnTo>
                        <a:pt x="42" y="135"/>
                      </a:lnTo>
                      <a:lnTo>
                        <a:pt x="40" y="133"/>
                      </a:lnTo>
                      <a:lnTo>
                        <a:pt x="40" y="130"/>
                      </a:lnTo>
                      <a:lnTo>
                        <a:pt x="30" y="133"/>
                      </a:lnTo>
                      <a:lnTo>
                        <a:pt x="25" y="130"/>
                      </a:lnTo>
                      <a:lnTo>
                        <a:pt x="20" y="130"/>
                      </a:lnTo>
                      <a:lnTo>
                        <a:pt x="20" y="127"/>
                      </a:lnTo>
                      <a:lnTo>
                        <a:pt x="17" y="127"/>
                      </a:lnTo>
                      <a:lnTo>
                        <a:pt x="15" y="122"/>
                      </a:lnTo>
                      <a:lnTo>
                        <a:pt x="12" y="119"/>
                      </a:lnTo>
                      <a:lnTo>
                        <a:pt x="10" y="114"/>
                      </a:lnTo>
                      <a:lnTo>
                        <a:pt x="15" y="109"/>
                      </a:lnTo>
                      <a:lnTo>
                        <a:pt x="20" y="106"/>
                      </a:lnTo>
                      <a:lnTo>
                        <a:pt x="25" y="106"/>
                      </a:lnTo>
                      <a:lnTo>
                        <a:pt x="30" y="103"/>
                      </a:lnTo>
                      <a:lnTo>
                        <a:pt x="35" y="98"/>
                      </a:lnTo>
                      <a:lnTo>
                        <a:pt x="40" y="98"/>
                      </a:lnTo>
                      <a:lnTo>
                        <a:pt x="42" y="98"/>
                      </a:lnTo>
                      <a:lnTo>
                        <a:pt x="45" y="98"/>
                      </a:lnTo>
                      <a:lnTo>
                        <a:pt x="47" y="98"/>
                      </a:lnTo>
                      <a:lnTo>
                        <a:pt x="45" y="95"/>
                      </a:lnTo>
                      <a:lnTo>
                        <a:pt x="42" y="95"/>
                      </a:lnTo>
                      <a:lnTo>
                        <a:pt x="45" y="93"/>
                      </a:lnTo>
                      <a:lnTo>
                        <a:pt x="47" y="93"/>
                      </a:lnTo>
                      <a:lnTo>
                        <a:pt x="47" y="90"/>
                      </a:lnTo>
                      <a:lnTo>
                        <a:pt x="50" y="90"/>
                      </a:lnTo>
                      <a:lnTo>
                        <a:pt x="32" y="93"/>
                      </a:lnTo>
                      <a:lnTo>
                        <a:pt x="30" y="95"/>
                      </a:lnTo>
                      <a:lnTo>
                        <a:pt x="27" y="95"/>
                      </a:lnTo>
                      <a:lnTo>
                        <a:pt x="25" y="95"/>
                      </a:lnTo>
                      <a:lnTo>
                        <a:pt x="22" y="95"/>
                      </a:lnTo>
                      <a:lnTo>
                        <a:pt x="22" y="93"/>
                      </a:lnTo>
                      <a:lnTo>
                        <a:pt x="20" y="93"/>
                      </a:lnTo>
                      <a:lnTo>
                        <a:pt x="20" y="95"/>
                      </a:lnTo>
                      <a:lnTo>
                        <a:pt x="17" y="95"/>
                      </a:lnTo>
                      <a:lnTo>
                        <a:pt x="15" y="98"/>
                      </a:lnTo>
                      <a:lnTo>
                        <a:pt x="12" y="98"/>
                      </a:lnTo>
                      <a:lnTo>
                        <a:pt x="10" y="98"/>
                      </a:lnTo>
                      <a:lnTo>
                        <a:pt x="10" y="95"/>
                      </a:lnTo>
                      <a:lnTo>
                        <a:pt x="12" y="93"/>
                      </a:lnTo>
                      <a:lnTo>
                        <a:pt x="12" y="90"/>
                      </a:lnTo>
                      <a:lnTo>
                        <a:pt x="17" y="90"/>
                      </a:lnTo>
                      <a:lnTo>
                        <a:pt x="17" y="85"/>
                      </a:lnTo>
                      <a:lnTo>
                        <a:pt x="12" y="85"/>
                      </a:lnTo>
                      <a:lnTo>
                        <a:pt x="10" y="87"/>
                      </a:lnTo>
                      <a:lnTo>
                        <a:pt x="7" y="87"/>
                      </a:lnTo>
                      <a:lnTo>
                        <a:pt x="7" y="85"/>
                      </a:lnTo>
                      <a:lnTo>
                        <a:pt x="2" y="85"/>
                      </a:lnTo>
                      <a:lnTo>
                        <a:pt x="0" y="82"/>
                      </a:lnTo>
                      <a:lnTo>
                        <a:pt x="0" y="79"/>
                      </a:lnTo>
                      <a:lnTo>
                        <a:pt x="0" y="74"/>
                      </a:lnTo>
                      <a:lnTo>
                        <a:pt x="0" y="69"/>
                      </a:lnTo>
                      <a:lnTo>
                        <a:pt x="5" y="63"/>
                      </a:lnTo>
                      <a:lnTo>
                        <a:pt x="7" y="58"/>
                      </a:lnTo>
                      <a:lnTo>
                        <a:pt x="12" y="58"/>
                      </a:lnTo>
                      <a:lnTo>
                        <a:pt x="12" y="55"/>
                      </a:lnTo>
                      <a:lnTo>
                        <a:pt x="12" y="53"/>
                      </a:lnTo>
                      <a:lnTo>
                        <a:pt x="7" y="53"/>
                      </a:lnTo>
                      <a:lnTo>
                        <a:pt x="7" y="50"/>
                      </a:lnTo>
                      <a:lnTo>
                        <a:pt x="7" y="45"/>
                      </a:lnTo>
                      <a:lnTo>
                        <a:pt x="7" y="42"/>
                      </a:lnTo>
                      <a:lnTo>
                        <a:pt x="12" y="37"/>
                      </a:lnTo>
                      <a:lnTo>
                        <a:pt x="22" y="26"/>
                      </a:lnTo>
                      <a:lnTo>
                        <a:pt x="30" y="18"/>
                      </a:lnTo>
                      <a:lnTo>
                        <a:pt x="32" y="16"/>
                      </a:lnTo>
                      <a:lnTo>
                        <a:pt x="35" y="16"/>
                      </a:lnTo>
                      <a:lnTo>
                        <a:pt x="37" y="13"/>
                      </a:lnTo>
                      <a:lnTo>
                        <a:pt x="40" y="13"/>
                      </a:lnTo>
                      <a:lnTo>
                        <a:pt x="50" y="8"/>
                      </a:lnTo>
                      <a:lnTo>
                        <a:pt x="60" y="0"/>
                      </a:lnTo>
                      <a:lnTo>
                        <a:pt x="65" y="2"/>
                      </a:lnTo>
                      <a:lnTo>
                        <a:pt x="65" y="5"/>
                      </a:lnTo>
                      <a:lnTo>
                        <a:pt x="67" y="5"/>
                      </a:lnTo>
                      <a:lnTo>
                        <a:pt x="67" y="8"/>
                      </a:lnTo>
                      <a:lnTo>
                        <a:pt x="70" y="13"/>
                      </a:lnTo>
                      <a:lnTo>
                        <a:pt x="70" y="21"/>
                      </a:lnTo>
                      <a:lnTo>
                        <a:pt x="70" y="26"/>
                      </a:lnTo>
                      <a:lnTo>
                        <a:pt x="65" y="29"/>
                      </a:lnTo>
                      <a:lnTo>
                        <a:pt x="65" y="32"/>
                      </a:lnTo>
                      <a:lnTo>
                        <a:pt x="65" y="34"/>
                      </a:lnTo>
                      <a:lnTo>
                        <a:pt x="60" y="37"/>
                      </a:lnTo>
                      <a:lnTo>
                        <a:pt x="62" y="40"/>
                      </a:lnTo>
                      <a:lnTo>
                        <a:pt x="67" y="34"/>
                      </a:lnTo>
                      <a:lnTo>
                        <a:pt x="70" y="34"/>
                      </a:lnTo>
                      <a:lnTo>
                        <a:pt x="70" y="37"/>
                      </a:lnTo>
                      <a:lnTo>
                        <a:pt x="75" y="34"/>
                      </a:lnTo>
                      <a:lnTo>
                        <a:pt x="75" y="32"/>
                      </a:lnTo>
                      <a:lnTo>
                        <a:pt x="75" y="29"/>
                      </a:lnTo>
                      <a:lnTo>
                        <a:pt x="75" y="26"/>
                      </a:lnTo>
                      <a:lnTo>
                        <a:pt x="75" y="24"/>
                      </a:lnTo>
                      <a:lnTo>
                        <a:pt x="77" y="21"/>
                      </a:lnTo>
                      <a:lnTo>
                        <a:pt x="77" y="18"/>
                      </a:lnTo>
                      <a:lnTo>
                        <a:pt x="80" y="18"/>
                      </a:lnTo>
                      <a:lnTo>
                        <a:pt x="82" y="18"/>
                      </a:lnTo>
                      <a:lnTo>
                        <a:pt x="89" y="21"/>
                      </a:lnTo>
                      <a:lnTo>
                        <a:pt x="97" y="26"/>
                      </a:lnTo>
                      <a:lnTo>
                        <a:pt x="99" y="29"/>
                      </a:lnTo>
                      <a:lnTo>
                        <a:pt x="102" y="29"/>
                      </a:lnTo>
                      <a:lnTo>
                        <a:pt x="104" y="32"/>
                      </a:lnTo>
                      <a:lnTo>
                        <a:pt x="107" y="34"/>
                      </a:lnTo>
                      <a:lnTo>
                        <a:pt x="107" y="40"/>
                      </a:lnTo>
                      <a:lnTo>
                        <a:pt x="102" y="47"/>
                      </a:lnTo>
                      <a:lnTo>
                        <a:pt x="97" y="53"/>
                      </a:lnTo>
                      <a:lnTo>
                        <a:pt x="102" y="50"/>
                      </a:lnTo>
                      <a:lnTo>
                        <a:pt x="104" y="47"/>
                      </a:lnTo>
                      <a:lnTo>
                        <a:pt x="107" y="45"/>
                      </a:lnTo>
                      <a:lnTo>
                        <a:pt x="107" y="47"/>
                      </a:lnTo>
                      <a:lnTo>
                        <a:pt x="107" y="50"/>
                      </a:lnTo>
                      <a:lnTo>
                        <a:pt x="109" y="53"/>
                      </a:lnTo>
                      <a:lnTo>
                        <a:pt x="109" y="50"/>
                      </a:lnTo>
                      <a:lnTo>
                        <a:pt x="112" y="45"/>
                      </a:lnTo>
                      <a:lnTo>
                        <a:pt x="112" y="42"/>
                      </a:lnTo>
                      <a:lnTo>
                        <a:pt x="114" y="40"/>
                      </a:lnTo>
                      <a:lnTo>
                        <a:pt x="117" y="42"/>
                      </a:lnTo>
                      <a:lnTo>
                        <a:pt x="119" y="40"/>
                      </a:lnTo>
                      <a:lnTo>
                        <a:pt x="122" y="45"/>
                      </a:lnTo>
                      <a:lnTo>
                        <a:pt x="124" y="42"/>
                      </a:lnTo>
                      <a:lnTo>
                        <a:pt x="122" y="40"/>
                      </a:lnTo>
                      <a:lnTo>
                        <a:pt x="124" y="42"/>
                      </a:lnTo>
                      <a:lnTo>
                        <a:pt x="127" y="40"/>
                      </a:lnTo>
                      <a:lnTo>
                        <a:pt x="127" y="37"/>
                      </a:lnTo>
                      <a:lnTo>
                        <a:pt x="122" y="34"/>
                      </a:lnTo>
                      <a:lnTo>
                        <a:pt x="127" y="37"/>
                      </a:lnTo>
                      <a:lnTo>
                        <a:pt x="127" y="34"/>
                      </a:lnTo>
                      <a:lnTo>
                        <a:pt x="124" y="29"/>
                      </a:lnTo>
                      <a:lnTo>
                        <a:pt x="122" y="26"/>
                      </a:lnTo>
                      <a:lnTo>
                        <a:pt x="119" y="24"/>
                      </a:lnTo>
                      <a:lnTo>
                        <a:pt x="119" y="21"/>
                      </a:lnTo>
                      <a:lnTo>
                        <a:pt x="119" y="18"/>
                      </a:lnTo>
                      <a:lnTo>
                        <a:pt x="124" y="21"/>
                      </a:lnTo>
                      <a:lnTo>
                        <a:pt x="127" y="21"/>
                      </a:lnTo>
                      <a:lnTo>
                        <a:pt x="129" y="24"/>
                      </a:lnTo>
                      <a:lnTo>
                        <a:pt x="132" y="24"/>
                      </a:lnTo>
                      <a:lnTo>
                        <a:pt x="132" y="26"/>
                      </a:lnTo>
                      <a:lnTo>
                        <a:pt x="132" y="29"/>
                      </a:lnTo>
                      <a:lnTo>
                        <a:pt x="134" y="32"/>
                      </a:lnTo>
                      <a:lnTo>
                        <a:pt x="137" y="32"/>
                      </a:lnTo>
                      <a:lnTo>
                        <a:pt x="139" y="32"/>
                      </a:lnTo>
                      <a:lnTo>
                        <a:pt x="139" y="34"/>
                      </a:lnTo>
                      <a:lnTo>
                        <a:pt x="139" y="37"/>
                      </a:lnTo>
                      <a:lnTo>
                        <a:pt x="142" y="37"/>
                      </a:lnTo>
                      <a:lnTo>
                        <a:pt x="144" y="42"/>
                      </a:lnTo>
                      <a:lnTo>
                        <a:pt x="144" y="50"/>
                      </a:lnTo>
                      <a:lnTo>
                        <a:pt x="144" y="53"/>
                      </a:lnTo>
                      <a:lnTo>
                        <a:pt x="144" y="55"/>
                      </a:lnTo>
                      <a:lnTo>
                        <a:pt x="147" y="58"/>
                      </a:lnTo>
                      <a:lnTo>
                        <a:pt x="147" y="66"/>
                      </a:lnTo>
                      <a:lnTo>
                        <a:pt x="149" y="71"/>
                      </a:lnTo>
                      <a:lnTo>
                        <a:pt x="147" y="74"/>
                      </a:lnTo>
                      <a:lnTo>
                        <a:pt x="149" y="79"/>
                      </a:lnTo>
                      <a:lnTo>
                        <a:pt x="149" y="82"/>
                      </a:lnTo>
                      <a:lnTo>
                        <a:pt x="152" y="85"/>
                      </a:lnTo>
                      <a:lnTo>
                        <a:pt x="154" y="85"/>
                      </a:lnTo>
                      <a:lnTo>
                        <a:pt x="154" y="82"/>
                      </a:lnTo>
                      <a:lnTo>
                        <a:pt x="157" y="82"/>
                      </a:lnTo>
                      <a:lnTo>
                        <a:pt x="157" y="79"/>
                      </a:lnTo>
                      <a:lnTo>
                        <a:pt x="159" y="77"/>
                      </a:lnTo>
                      <a:lnTo>
                        <a:pt x="159" y="74"/>
                      </a:lnTo>
                      <a:lnTo>
                        <a:pt x="162" y="74"/>
                      </a:lnTo>
                      <a:lnTo>
                        <a:pt x="162" y="71"/>
                      </a:lnTo>
                      <a:lnTo>
                        <a:pt x="159" y="69"/>
                      </a:lnTo>
                      <a:lnTo>
                        <a:pt x="159" y="63"/>
                      </a:lnTo>
                      <a:lnTo>
                        <a:pt x="159" y="61"/>
                      </a:lnTo>
                      <a:lnTo>
                        <a:pt x="157" y="61"/>
                      </a:lnTo>
                      <a:lnTo>
                        <a:pt x="157" y="55"/>
                      </a:lnTo>
                      <a:lnTo>
                        <a:pt x="157" y="50"/>
                      </a:lnTo>
                      <a:lnTo>
                        <a:pt x="157" y="47"/>
                      </a:lnTo>
                      <a:lnTo>
                        <a:pt x="157" y="45"/>
                      </a:lnTo>
                      <a:lnTo>
                        <a:pt x="154" y="45"/>
                      </a:lnTo>
                      <a:lnTo>
                        <a:pt x="154" y="37"/>
                      </a:lnTo>
                      <a:lnTo>
                        <a:pt x="154" y="34"/>
                      </a:lnTo>
                      <a:lnTo>
                        <a:pt x="154" y="29"/>
                      </a:lnTo>
                      <a:lnTo>
                        <a:pt x="152" y="18"/>
                      </a:lnTo>
                      <a:lnTo>
                        <a:pt x="152" y="13"/>
                      </a:lnTo>
                      <a:lnTo>
                        <a:pt x="149" y="10"/>
                      </a:lnTo>
                      <a:lnTo>
                        <a:pt x="152" y="10"/>
                      </a:lnTo>
                      <a:lnTo>
                        <a:pt x="154" y="10"/>
                      </a:lnTo>
                      <a:lnTo>
                        <a:pt x="154" y="8"/>
                      </a:lnTo>
                      <a:lnTo>
                        <a:pt x="152" y="5"/>
                      </a:lnTo>
                      <a:lnTo>
                        <a:pt x="152" y="2"/>
                      </a:lnTo>
                      <a:lnTo>
                        <a:pt x="152" y="0"/>
                      </a:lnTo>
                      <a:lnTo>
                        <a:pt x="154" y="0"/>
                      </a:lnTo>
                      <a:lnTo>
                        <a:pt x="159" y="2"/>
                      </a:lnTo>
                      <a:lnTo>
                        <a:pt x="159" y="5"/>
                      </a:lnTo>
                      <a:lnTo>
                        <a:pt x="164" y="10"/>
                      </a:lnTo>
                      <a:lnTo>
                        <a:pt x="169" y="10"/>
                      </a:lnTo>
                      <a:lnTo>
                        <a:pt x="169" y="8"/>
                      </a:lnTo>
                      <a:lnTo>
                        <a:pt x="167" y="8"/>
                      </a:lnTo>
                      <a:lnTo>
                        <a:pt x="167" y="5"/>
                      </a:lnTo>
                      <a:lnTo>
                        <a:pt x="169" y="5"/>
                      </a:lnTo>
                      <a:lnTo>
                        <a:pt x="172" y="5"/>
                      </a:lnTo>
                      <a:lnTo>
                        <a:pt x="172" y="8"/>
                      </a:lnTo>
                      <a:lnTo>
                        <a:pt x="174" y="8"/>
                      </a:lnTo>
                      <a:lnTo>
                        <a:pt x="174" y="13"/>
                      </a:lnTo>
                      <a:lnTo>
                        <a:pt x="177" y="16"/>
                      </a:lnTo>
                      <a:lnTo>
                        <a:pt x="182" y="18"/>
                      </a:lnTo>
                      <a:lnTo>
                        <a:pt x="182" y="21"/>
                      </a:lnTo>
                      <a:lnTo>
                        <a:pt x="187" y="24"/>
                      </a:lnTo>
                      <a:lnTo>
                        <a:pt x="187" y="26"/>
                      </a:lnTo>
                      <a:lnTo>
                        <a:pt x="189" y="26"/>
                      </a:lnTo>
                      <a:lnTo>
                        <a:pt x="189" y="29"/>
                      </a:lnTo>
                      <a:lnTo>
                        <a:pt x="192" y="29"/>
                      </a:lnTo>
                      <a:lnTo>
                        <a:pt x="189" y="34"/>
                      </a:lnTo>
                      <a:lnTo>
                        <a:pt x="192" y="40"/>
                      </a:lnTo>
                      <a:lnTo>
                        <a:pt x="192" y="42"/>
                      </a:lnTo>
                      <a:lnTo>
                        <a:pt x="192" y="45"/>
                      </a:lnTo>
                      <a:lnTo>
                        <a:pt x="192" y="47"/>
                      </a:lnTo>
                      <a:lnTo>
                        <a:pt x="194" y="55"/>
                      </a:lnTo>
                      <a:lnTo>
                        <a:pt x="194" y="66"/>
                      </a:lnTo>
                      <a:lnTo>
                        <a:pt x="197" y="69"/>
                      </a:lnTo>
                      <a:lnTo>
                        <a:pt x="197" y="74"/>
                      </a:lnTo>
                      <a:lnTo>
                        <a:pt x="202" y="79"/>
                      </a:lnTo>
                      <a:lnTo>
                        <a:pt x="202" y="85"/>
                      </a:lnTo>
                      <a:lnTo>
                        <a:pt x="204" y="87"/>
                      </a:lnTo>
                      <a:lnTo>
                        <a:pt x="204" y="90"/>
                      </a:lnTo>
                      <a:lnTo>
                        <a:pt x="204" y="93"/>
                      </a:lnTo>
                      <a:lnTo>
                        <a:pt x="204" y="95"/>
                      </a:lnTo>
                      <a:lnTo>
                        <a:pt x="202" y="98"/>
                      </a:lnTo>
                      <a:lnTo>
                        <a:pt x="202" y="103"/>
                      </a:lnTo>
                      <a:lnTo>
                        <a:pt x="202" y="109"/>
                      </a:lnTo>
                      <a:lnTo>
                        <a:pt x="202" y="111"/>
                      </a:lnTo>
                      <a:lnTo>
                        <a:pt x="207" y="114"/>
                      </a:lnTo>
                      <a:lnTo>
                        <a:pt x="207" y="117"/>
                      </a:lnTo>
                      <a:lnTo>
                        <a:pt x="212" y="125"/>
                      </a:lnTo>
                      <a:lnTo>
                        <a:pt x="214" y="125"/>
                      </a:lnTo>
                      <a:lnTo>
                        <a:pt x="217" y="130"/>
                      </a:lnTo>
                      <a:lnTo>
                        <a:pt x="219" y="133"/>
                      </a:lnTo>
                      <a:lnTo>
                        <a:pt x="222" y="133"/>
                      </a:lnTo>
                      <a:lnTo>
                        <a:pt x="224" y="133"/>
                      </a:lnTo>
                      <a:lnTo>
                        <a:pt x="224" y="130"/>
                      </a:lnTo>
                      <a:lnTo>
                        <a:pt x="227" y="130"/>
                      </a:lnTo>
                      <a:lnTo>
                        <a:pt x="229" y="133"/>
                      </a:lnTo>
                      <a:lnTo>
                        <a:pt x="229" y="135"/>
                      </a:lnTo>
                      <a:lnTo>
                        <a:pt x="237" y="143"/>
                      </a:lnTo>
                      <a:lnTo>
                        <a:pt x="239" y="146"/>
                      </a:lnTo>
                      <a:lnTo>
                        <a:pt x="244" y="146"/>
                      </a:lnTo>
                      <a:lnTo>
                        <a:pt x="244" y="149"/>
                      </a:lnTo>
                      <a:lnTo>
                        <a:pt x="244" y="151"/>
                      </a:lnTo>
                      <a:lnTo>
                        <a:pt x="247" y="154"/>
                      </a:lnTo>
                      <a:lnTo>
                        <a:pt x="249" y="151"/>
                      </a:lnTo>
                      <a:lnTo>
                        <a:pt x="249" y="154"/>
                      </a:lnTo>
                      <a:lnTo>
                        <a:pt x="252" y="151"/>
                      </a:lnTo>
                      <a:lnTo>
                        <a:pt x="254" y="159"/>
                      </a:lnTo>
                      <a:lnTo>
                        <a:pt x="252" y="162"/>
                      </a:lnTo>
                      <a:lnTo>
                        <a:pt x="254" y="170"/>
                      </a:lnTo>
                      <a:lnTo>
                        <a:pt x="252" y="173"/>
                      </a:lnTo>
                      <a:lnTo>
                        <a:pt x="249" y="173"/>
                      </a:lnTo>
                      <a:lnTo>
                        <a:pt x="247" y="173"/>
                      </a:lnTo>
                      <a:lnTo>
                        <a:pt x="247" y="167"/>
                      </a:lnTo>
                      <a:lnTo>
                        <a:pt x="247" y="162"/>
                      </a:lnTo>
                      <a:lnTo>
                        <a:pt x="244" y="167"/>
                      </a:lnTo>
                      <a:lnTo>
                        <a:pt x="244" y="173"/>
                      </a:lnTo>
                      <a:lnTo>
                        <a:pt x="242" y="175"/>
                      </a:lnTo>
                      <a:lnTo>
                        <a:pt x="242" y="173"/>
                      </a:lnTo>
                      <a:lnTo>
                        <a:pt x="239" y="170"/>
                      </a:lnTo>
                      <a:lnTo>
                        <a:pt x="239" y="173"/>
                      </a:lnTo>
                      <a:lnTo>
                        <a:pt x="239" y="170"/>
                      </a:lnTo>
                      <a:lnTo>
                        <a:pt x="237" y="167"/>
                      </a:lnTo>
                      <a:lnTo>
                        <a:pt x="237" y="162"/>
                      </a:lnTo>
                      <a:lnTo>
                        <a:pt x="237" y="165"/>
                      </a:lnTo>
                      <a:lnTo>
                        <a:pt x="234" y="165"/>
                      </a:lnTo>
                      <a:lnTo>
                        <a:pt x="232" y="167"/>
                      </a:lnTo>
                      <a:lnTo>
                        <a:pt x="229" y="170"/>
                      </a:lnTo>
                      <a:lnTo>
                        <a:pt x="229" y="173"/>
                      </a:lnTo>
                      <a:lnTo>
                        <a:pt x="229" y="178"/>
                      </a:lnTo>
                      <a:lnTo>
                        <a:pt x="227" y="178"/>
                      </a:lnTo>
                      <a:lnTo>
                        <a:pt x="224" y="178"/>
                      </a:lnTo>
                      <a:lnTo>
                        <a:pt x="222" y="178"/>
                      </a:lnTo>
                      <a:lnTo>
                        <a:pt x="222" y="183"/>
                      </a:lnTo>
                      <a:lnTo>
                        <a:pt x="224" y="183"/>
                      </a:lnTo>
                      <a:lnTo>
                        <a:pt x="222" y="189"/>
                      </a:lnTo>
                      <a:lnTo>
                        <a:pt x="222" y="191"/>
                      </a:lnTo>
                      <a:lnTo>
                        <a:pt x="227" y="186"/>
                      </a:lnTo>
                      <a:lnTo>
                        <a:pt x="229" y="183"/>
                      </a:lnTo>
                      <a:lnTo>
                        <a:pt x="229" y="181"/>
                      </a:lnTo>
                      <a:lnTo>
                        <a:pt x="237" y="181"/>
                      </a:lnTo>
                      <a:lnTo>
                        <a:pt x="237" y="183"/>
                      </a:lnTo>
                      <a:lnTo>
                        <a:pt x="239" y="183"/>
                      </a:lnTo>
                      <a:lnTo>
                        <a:pt x="237" y="183"/>
                      </a:lnTo>
                      <a:lnTo>
                        <a:pt x="237" y="186"/>
                      </a:lnTo>
                      <a:lnTo>
                        <a:pt x="237" y="189"/>
                      </a:lnTo>
                      <a:lnTo>
                        <a:pt x="234" y="189"/>
                      </a:lnTo>
                      <a:lnTo>
                        <a:pt x="234" y="191"/>
                      </a:lnTo>
                      <a:lnTo>
                        <a:pt x="234" y="194"/>
                      </a:lnTo>
                      <a:lnTo>
                        <a:pt x="237" y="194"/>
                      </a:lnTo>
                      <a:lnTo>
                        <a:pt x="237" y="191"/>
                      </a:lnTo>
                      <a:lnTo>
                        <a:pt x="242" y="191"/>
                      </a:lnTo>
                      <a:lnTo>
                        <a:pt x="244" y="194"/>
                      </a:lnTo>
                      <a:lnTo>
                        <a:pt x="244" y="196"/>
                      </a:lnTo>
                      <a:lnTo>
                        <a:pt x="244" y="199"/>
                      </a:lnTo>
                      <a:lnTo>
                        <a:pt x="242" y="199"/>
                      </a:lnTo>
                      <a:lnTo>
                        <a:pt x="242" y="196"/>
                      </a:lnTo>
                      <a:lnTo>
                        <a:pt x="242" y="199"/>
                      </a:lnTo>
                      <a:lnTo>
                        <a:pt x="239" y="202"/>
                      </a:lnTo>
                      <a:lnTo>
                        <a:pt x="237" y="202"/>
                      </a:lnTo>
                      <a:lnTo>
                        <a:pt x="232" y="204"/>
                      </a:lnTo>
                      <a:lnTo>
                        <a:pt x="232" y="207"/>
                      </a:lnTo>
                      <a:lnTo>
                        <a:pt x="229" y="207"/>
                      </a:lnTo>
                      <a:lnTo>
                        <a:pt x="227" y="207"/>
                      </a:lnTo>
                      <a:lnTo>
                        <a:pt x="227" y="210"/>
                      </a:lnTo>
                      <a:lnTo>
                        <a:pt x="224" y="210"/>
                      </a:lnTo>
                      <a:lnTo>
                        <a:pt x="222" y="210"/>
                      </a:lnTo>
                      <a:lnTo>
                        <a:pt x="219" y="210"/>
                      </a:lnTo>
                      <a:lnTo>
                        <a:pt x="212" y="210"/>
                      </a:lnTo>
                      <a:lnTo>
                        <a:pt x="212" y="207"/>
                      </a:lnTo>
                      <a:lnTo>
                        <a:pt x="207" y="204"/>
                      </a:lnTo>
                      <a:lnTo>
                        <a:pt x="204" y="204"/>
                      </a:lnTo>
                      <a:lnTo>
                        <a:pt x="202" y="204"/>
                      </a:lnTo>
                      <a:lnTo>
                        <a:pt x="202" y="207"/>
                      </a:lnTo>
                      <a:lnTo>
                        <a:pt x="194" y="204"/>
                      </a:lnTo>
                      <a:lnTo>
                        <a:pt x="192" y="204"/>
                      </a:lnTo>
                      <a:lnTo>
                        <a:pt x="192" y="202"/>
                      </a:lnTo>
                      <a:lnTo>
                        <a:pt x="197" y="196"/>
                      </a:lnTo>
                      <a:lnTo>
                        <a:pt x="194" y="196"/>
                      </a:lnTo>
                      <a:lnTo>
                        <a:pt x="192" y="196"/>
                      </a:lnTo>
                      <a:lnTo>
                        <a:pt x="189" y="196"/>
                      </a:lnTo>
                      <a:lnTo>
                        <a:pt x="187" y="194"/>
                      </a:lnTo>
                      <a:lnTo>
                        <a:pt x="184" y="194"/>
                      </a:lnTo>
                      <a:lnTo>
                        <a:pt x="182" y="194"/>
                      </a:lnTo>
                      <a:lnTo>
                        <a:pt x="177" y="194"/>
                      </a:lnTo>
                      <a:lnTo>
                        <a:pt x="177" y="191"/>
                      </a:lnTo>
                      <a:lnTo>
                        <a:pt x="177" y="189"/>
                      </a:lnTo>
                      <a:lnTo>
                        <a:pt x="177" y="183"/>
                      </a:lnTo>
                      <a:lnTo>
                        <a:pt x="177" y="181"/>
                      </a:lnTo>
                      <a:lnTo>
                        <a:pt x="172" y="181"/>
                      </a:lnTo>
                      <a:lnTo>
                        <a:pt x="172" y="183"/>
                      </a:lnTo>
                      <a:lnTo>
                        <a:pt x="167" y="186"/>
                      </a:lnTo>
                      <a:lnTo>
                        <a:pt x="169" y="191"/>
                      </a:lnTo>
                      <a:lnTo>
                        <a:pt x="169" y="194"/>
                      </a:lnTo>
                      <a:lnTo>
                        <a:pt x="167" y="196"/>
                      </a:lnTo>
                      <a:lnTo>
                        <a:pt x="162" y="202"/>
                      </a:lnTo>
                      <a:lnTo>
                        <a:pt x="154" y="204"/>
                      </a:lnTo>
                      <a:lnTo>
                        <a:pt x="144" y="204"/>
                      </a:lnTo>
                      <a:lnTo>
                        <a:pt x="147" y="204"/>
                      </a:lnTo>
                      <a:lnTo>
                        <a:pt x="144" y="210"/>
                      </a:lnTo>
                      <a:lnTo>
                        <a:pt x="139" y="212"/>
                      </a:lnTo>
                      <a:lnTo>
                        <a:pt x="134" y="215"/>
                      </a:lnTo>
                      <a:lnTo>
                        <a:pt x="132" y="218"/>
                      </a:lnTo>
                      <a:lnTo>
                        <a:pt x="127" y="218"/>
                      </a:lnTo>
                      <a:lnTo>
                        <a:pt x="124" y="215"/>
                      </a:lnTo>
                      <a:lnTo>
                        <a:pt x="122" y="218"/>
                      </a:lnTo>
                      <a:lnTo>
                        <a:pt x="117" y="218"/>
                      </a:lnTo>
                      <a:lnTo>
                        <a:pt x="114" y="218"/>
                      </a:lnTo>
                      <a:lnTo>
                        <a:pt x="112" y="218"/>
                      </a:lnTo>
                      <a:lnTo>
                        <a:pt x="107" y="218"/>
                      </a:lnTo>
                      <a:lnTo>
                        <a:pt x="107" y="220"/>
                      </a:lnTo>
                      <a:lnTo>
                        <a:pt x="109" y="220"/>
                      </a:lnTo>
                      <a:lnTo>
                        <a:pt x="104" y="220"/>
                      </a:lnTo>
                      <a:lnTo>
                        <a:pt x="99" y="223"/>
                      </a:lnTo>
                      <a:lnTo>
                        <a:pt x="97" y="220"/>
                      </a:lnTo>
                      <a:lnTo>
                        <a:pt x="92" y="220"/>
                      </a:lnTo>
                      <a:lnTo>
                        <a:pt x="80" y="223"/>
                      </a:lnTo>
                      <a:lnTo>
                        <a:pt x="82" y="223"/>
                      </a:lnTo>
                      <a:lnTo>
                        <a:pt x="85" y="220"/>
                      </a:lnTo>
                      <a:lnTo>
                        <a:pt x="80" y="218"/>
                      </a:lnTo>
                      <a:lnTo>
                        <a:pt x="77" y="212"/>
                      </a:lnTo>
                      <a:lnTo>
                        <a:pt x="77" y="210"/>
                      </a:lnTo>
                      <a:lnTo>
                        <a:pt x="75" y="207"/>
                      </a:lnTo>
                      <a:lnTo>
                        <a:pt x="75" y="202"/>
                      </a:lnTo>
                      <a:lnTo>
                        <a:pt x="75" y="199"/>
                      </a:lnTo>
                      <a:lnTo>
                        <a:pt x="75" y="196"/>
                      </a:lnTo>
                      <a:lnTo>
                        <a:pt x="72" y="196"/>
                      </a:lnTo>
                      <a:lnTo>
                        <a:pt x="72" y="194"/>
                      </a:lnTo>
                      <a:lnTo>
                        <a:pt x="70" y="191"/>
                      </a:lnTo>
                      <a:lnTo>
                        <a:pt x="65" y="189"/>
                      </a:lnTo>
                      <a:lnTo>
                        <a:pt x="57" y="191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47" name="Freeform 95"/>
                <p:cNvSpPr>
                  <a:spLocks/>
                </p:cNvSpPr>
                <p:nvPr/>
              </p:nvSpPr>
              <p:spPr bwMode="auto">
                <a:xfrm>
                  <a:off x="1141" y="1284"/>
                  <a:ext cx="35" cy="46"/>
                </a:xfrm>
                <a:custGeom>
                  <a:avLst/>
                  <a:gdLst>
                    <a:gd name="T0" fmla="*/ 30 w 35"/>
                    <a:gd name="T1" fmla="*/ 38 h 46"/>
                    <a:gd name="T2" fmla="*/ 30 w 35"/>
                    <a:gd name="T3" fmla="*/ 35 h 46"/>
                    <a:gd name="T4" fmla="*/ 30 w 35"/>
                    <a:gd name="T5" fmla="*/ 32 h 46"/>
                    <a:gd name="T6" fmla="*/ 32 w 35"/>
                    <a:gd name="T7" fmla="*/ 27 h 46"/>
                    <a:gd name="T8" fmla="*/ 35 w 35"/>
                    <a:gd name="T9" fmla="*/ 22 h 46"/>
                    <a:gd name="T10" fmla="*/ 35 w 35"/>
                    <a:gd name="T11" fmla="*/ 16 h 46"/>
                    <a:gd name="T12" fmla="*/ 35 w 35"/>
                    <a:gd name="T13" fmla="*/ 14 h 46"/>
                    <a:gd name="T14" fmla="*/ 35 w 35"/>
                    <a:gd name="T15" fmla="*/ 11 h 46"/>
                    <a:gd name="T16" fmla="*/ 35 w 35"/>
                    <a:gd name="T17" fmla="*/ 8 h 46"/>
                    <a:gd name="T18" fmla="*/ 32 w 35"/>
                    <a:gd name="T19" fmla="*/ 8 h 46"/>
                    <a:gd name="T20" fmla="*/ 30 w 35"/>
                    <a:gd name="T21" fmla="*/ 6 h 46"/>
                    <a:gd name="T22" fmla="*/ 25 w 35"/>
                    <a:gd name="T23" fmla="*/ 3 h 46"/>
                    <a:gd name="T24" fmla="*/ 22 w 35"/>
                    <a:gd name="T25" fmla="*/ 0 h 46"/>
                    <a:gd name="T26" fmla="*/ 17 w 35"/>
                    <a:gd name="T27" fmla="*/ 3 h 46"/>
                    <a:gd name="T28" fmla="*/ 10 w 35"/>
                    <a:gd name="T29" fmla="*/ 3 h 46"/>
                    <a:gd name="T30" fmla="*/ 5 w 35"/>
                    <a:gd name="T31" fmla="*/ 6 h 46"/>
                    <a:gd name="T32" fmla="*/ 2 w 35"/>
                    <a:gd name="T33" fmla="*/ 11 h 46"/>
                    <a:gd name="T34" fmla="*/ 0 w 35"/>
                    <a:gd name="T35" fmla="*/ 14 h 46"/>
                    <a:gd name="T36" fmla="*/ 0 w 35"/>
                    <a:gd name="T37" fmla="*/ 16 h 46"/>
                    <a:gd name="T38" fmla="*/ 7 w 35"/>
                    <a:gd name="T39" fmla="*/ 22 h 46"/>
                    <a:gd name="T40" fmla="*/ 7 w 35"/>
                    <a:gd name="T41" fmla="*/ 22 h 46"/>
                    <a:gd name="T42" fmla="*/ 12 w 35"/>
                    <a:gd name="T43" fmla="*/ 27 h 46"/>
                    <a:gd name="T44" fmla="*/ 15 w 35"/>
                    <a:gd name="T45" fmla="*/ 30 h 46"/>
                    <a:gd name="T46" fmla="*/ 15 w 35"/>
                    <a:gd name="T47" fmla="*/ 32 h 46"/>
                    <a:gd name="T48" fmla="*/ 17 w 35"/>
                    <a:gd name="T49" fmla="*/ 38 h 46"/>
                    <a:gd name="T50" fmla="*/ 17 w 35"/>
                    <a:gd name="T51" fmla="*/ 40 h 46"/>
                    <a:gd name="T52" fmla="*/ 25 w 35"/>
                    <a:gd name="T53" fmla="*/ 46 h 46"/>
                    <a:gd name="T54" fmla="*/ 25 w 35"/>
                    <a:gd name="T55" fmla="*/ 46 h 46"/>
                    <a:gd name="T56" fmla="*/ 25 w 35"/>
                    <a:gd name="T57" fmla="*/ 46 h 46"/>
                    <a:gd name="T58" fmla="*/ 25 w 35"/>
                    <a:gd name="T59" fmla="*/ 43 h 46"/>
                    <a:gd name="T60" fmla="*/ 27 w 35"/>
                    <a:gd name="T61" fmla="*/ 40 h 46"/>
                    <a:gd name="T62" fmla="*/ 30 w 35"/>
                    <a:gd name="T63" fmla="*/ 38 h 46"/>
                    <a:gd name="T64" fmla="*/ 30 w 35"/>
                    <a:gd name="T65" fmla="*/ 38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46"/>
                    <a:gd name="T101" fmla="*/ 35 w 35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46">
                      <a:moveTo>
                        <a:pt x="30" y="38"/>
                      </a:moveTo>
                      <a:lnTo>
                        <a:pt x="30" y="35"/>
                      </a:lnTo>
                      <a:lnTo>
                        <a:pt x="30" y="32"/>
                      </a:lnTo>
                      <a:lnTo>
                        <a:pt x="32" y="27"/>
                      </a:lnTo>
                      <a:lnTo>
                        <a:pt x="35" y="22"/>
                      </a:lnTo>
                      <a:lnTo>
                        <a:pt x="35" y="16"/>
                      </a:lnTo>
                      <a:lnTo>
                        <a:pt x="35" y="14"/>
                      </a:lnTo>
                      <a:lnTo>
                        <a:pt x="35" y="11"/>
                      </a:lnTo>
                      <a:lnTo>
                        <a:pt x="35" y="8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5" y="3"/>
                      </a:lnTo>
                      <a:lnTo>
                        <a:pt x="22" y="0"/>
                      </a:lnTo>
                      <a:lnTo>
                        <a:pt x="17" y="3"/>
                      </a:lnTo>
                      <a:lnTo>
                        <a:pt x="10" y="3"/>
                      </a:lnTo>
                      <a:lnTo>
                        <a:pt x="5" y="6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7" y="22"/>
                      </a:lnTo>
                      <a:lnTo>
                        <a:pt x="12" y="27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7" y="38"/>
                      </a:lnTo>
                      <a:lnTo>
                        <a:pt x="17" y="40"/>
                      </a:lnTo>
                      <a:lnTo>
                        <a:pt x="25" y="46"/>
                      </a:lnTo>
                      <a:lnTo>
                        <a:pt x="25" y="43"/>
                      </a:lnTo>
                      <a:lnTo>
                        <a:pt x="27" y="40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48" name="Freeform 96"/>
                <p:cNvSpPr>
                  <a:spLocks/>
                </p:cNvSpPr>
                <p:nvPr/>
              </p:nvSpPr>
              <p:spPr bwMode="auto">
                <a:xfrm>
                  <a:off x="1206" y="1279"/>
                  <a:ext cx="84" cy="130"/>
                </a:xfrm>
                <a:custGeom>
                  <a:avLst/>
                  <a:gdLst>
                    <a:gd name="T0" fmla="*/ 32 w 84"/>
                    <a:gd name="T1" fmla="*/ 96 h 130"/>
                    <a:gd name="T2" fmla="*/ 27 w 84"/>
                    <a:gd name="T3" fmla="*/ 90 h 130"/>
                    <a:gd name="T4" fmla="*/ 22 w 84"/>
                    <a:gd name="T5" fmla="*/ 85 h 130"/>
                    <a:gd name="T6" fmla="*/ 15 w 84"/>
                    <a:gd name="T7" fmla="*/ 88 h 130"/>
                    <a:gd name="T8" fmla="*/ 10 w 84"/>
                    <a:gd name="T9" fmla="*/ 77 h 130"/>
                    <a:gd name="T10" fmla="*/ 0 w 84"/>
                    <a:gd name="T11" fmla="*/ 67 h 130"/>
                    <a:gd name="T12" fmla="*/ 0 w 84"/>
                    <a:gd name="T13" fmla="*/ 51 h 130"/>
                    <a:gd name="T14" fmla="*/ 10 w 84"/>
                    <a:gd name="T15" fmla="*/ 51 h 130"/>
                    <a:gd name="T16" fmla="*/ 10 w 84"/>
                    <a:gd name="T17" fmla="*/ 53 h 130"/>
                    <a:gd name="T18" fmla="*/ 15 w 84"/>
                    <a:gd name="T19" fmla="*/ 59 h 130"/>
                    <a:gd name="T20" fmla="*/ 17 w 84"/>
                    <a:gd name="T21" fmla="*/ 67 h 130"/>
                    <a:gd name="T22" fmla="*/ 25 w 84"/>
                    <a:gd name="T23" fmla="*/ 64 h 130"/>
                    <a:gd name="T24" fmla="*/ 32 w 84"/>
                    <a:gd name="T25" fmla="*/ 59 h 130"/>
                    <a:gd name="T26" fmla="*/ 30 w 84"/>
                    <a:gd name="T27" fmla="*/ 53 h 130"/>
                    <a:gd name="T28" fmla="*/ 32 w 84"/>
                    <a:gd name="T29" fmla="*/ 51 h 130"/>
                    <a:gd name="T30" fmla="*/ 30 w 84"/>
                    <a:gd name="T31" fmla="*/ 45 h 130"/>
                    <a:gd name="T32" fmla="*/ 27 w 84"/>
                    <a:gd name="T33" fmla="*/ 37 h 130"/>
                    <a:gd name="T34" fmla="*/ 35 w 84"/>
                    <a:gd name="T35" fmla="*/ 40 h 130"/>
                    <a:gd name="T36" fmla="*/ 30 w 84"/>
                    <a:gd name="T37" fmla="*/ 32 h 130"/>
                    <a:gd name="T38" fmla="*/ 22 w 84"/>
                    <a:gd name="T39" fmla="*/ 35 h 130"/>
                    <a:gd name="T40" fmla="*/ 15 w 84"/>
                    <a:gd name="T41" fmla="*/ 27 h 130"/>
                    <a:gd name="T42" fmla="*/ 20 w 84"/>
                    <a:gd name="T43" fmla="*/ 21 h 130"/>
                    <a:gd name="T44" fmla="*/ 25 w 84"/>
                    <a:gd name="T45" fmla="*/ 27 h 130"/>
                    <a:gd name="T46" fmla="*/ 25 w 84"/>
                    <a:gd name="T47" fmla="*/ 19 h 130"/>
                    <a:gd name="T48" fmla="*/ 17 w 84"/>
                    <a:gd name="T49" fmla="*/ 16 h 130"/>
                    <a:gd name="T50" fmla="*/ 25 w 84"/>
                    <a:gd name="T51" fmla="*/ 5 h 130"/>
                    <a:gd name="T52" fmla="*/ 32 w 84"/>
                    <a:gd name="T53" fmla="*/ 11 h 130"/>
                    <a:gd name="T54" fmla="*/ 30 w 84"/>
                    <a:gd name="T55" fmla="*/ 5 h 130"/>
                    <a:gd name="T56" fmla="*/ 32 w 84"/>
                    <a:gd name="T57" fmla="*/ 0 h 130"/>
                    <a:gd name="T58" fmla="*/ 40 w 84"/>
                    <a:gd name="T59" fmla="*/ 5 h 130"/>
                    <a:gd name="T60" fmla="*/ 47 w 84"/>
                    <a:gd name="T61" fmla="*/ 8 h 130"/>
                    <a:gd name="T62" fmla="*/ 62 w 84"/>
                    <a:gd name="T63" fmla="*/ 0 h 130"/>
                    <a:gd name="T64" fmla="*/ 72 w 84"/>
                    <a:gd name="T65" fmla="*/ 5 h 130"/>
                    <a:gd name="T66" fmla="*/ 72 w 84"/>
                    <a:gd name="T67" fmla="*/ 16 h 130"/>
                    <a:gd name="T68" fmla="*/ 67 w 84"/>
                    <a:gd name="T69" fmla="*/ 19 h 130"/>
                    <a:gd name="T70" fmla="*/ 72 w 84"/>
                    <a:gd name="T71" fmla="*/ 29 h 130"/>
                    <a:gd name="T72" fmla="*/ 64 w 84"/>
                    <a:gd name="T73" fmla="*/ 35 h 130"/>
                    <a:gd name="T74" fmla="*/ 57 w 84"/>
                    <a:gd name="T75" fmla="*/ 43 h 130"/>
                    <a:gd name="T76" fmla="*/ 55 w 84"/>
                    <a:gd name="T77" fmla="*/ 53 h 130"/>
                    <a:gd name="T78" fmla="*/ 67 w 84"/>
                    <a:gd name="T79" fmla="*/ 45 h 130"/>
                    <a:gd name="T80" fmla="*/ 72 w 84"/>
                    <a:gd name="T81" fmla="*/ 53 h 130"/>
                    <a:gd name="T82" fmla="*/ 74 w 84"/>
                    <a:gd name="T83" fmla="*/ 59 h 130"/>
                    <a:gd name="T84" fmla="*/ 74 w 84"/>
                    <a:gd name="T85" fmla="*/ 67 h 130"/>
                    <a:gd name="T86" fmla="*/ 79 w 84"/>
                    <a:gd name="T87" fmla="*/ 59 h 130"/>
                    <a:gd name="T88" fmla="*/ 82 w 84"/>
                    <a:gd name="T89" fmla="*/ 67 h 130"/>
                    <a:gd name="T90" fmla="*/ 84 w 84"/>
                    <a:gd name="T91" fmla="*/ 77 h 130"/>
                    <a:gd name="T92" fmla="*/ 82 w 84"/>
                    <a:gd name="T93" fmla="*/ 85 h 130"/>
                    <a:gd name="T94" fmla="*/ 82 w 84"/>
                    <a:gd name="T95" fmla="*/ 93 h 130"/>
                    <a:gd name="T96" fmla="*/ 82 w 84"/>
                    <a:gd name="T97" fmla="*/ 96 h 130"/>
                    <a:gd name="T98" fmla="*/ 82 w 84"/>
                    <a:gd name="T99" fmla="*/ 104 h 130"/>
                    <a:gd name="T100" fmla="*/ 77 w 84"/>
                    <a:gd name="T101" fmla="*/ 112 h 130"/>
                    <a:gd name="T102" fmla="*/ 62 w 84"/>
                    <a:gd name="T103" fmla="*/ 114 h 130"/>
                    <a:gd name="T104" fmla="*/ 62 w 84"/>
                    <a:gd name="T105" fmla="*/ 120 h 130"/>
                    <a:gd name="T106" fmla="*/ 57 w 84"/>
                    <a:gd name="T107" fmla="*/ 128 h 130"/>
                    <a:gd name="T108" fmla="*/ 52 w 84"/>
                    <a:gd name="T109" fmla="*/ 125 h 130"/>
                    <a:gd name="T110" fmla="*/ 47 w 84"/>
                    <a:gd name="T111" fmla="*/ 128 h 130"/>
                    <a:gd name="T112" fmla="*/ 42 w 84"/>
                    <a:gd name="T113" fmla="*/ 114 h 130"/>
                    <a:gd name="T114" fmla="*/ 37 w 84"/>
                    <a:gd name="T115" fmla="*/ 104 h 13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4"/>
                    <a:gd name="T175" fmla="*/ 0 h 130"/>
                    <a:gd name="T176" fmla="*/ 84 w 84"/>
                    <a:gd name="T177" fmla="*/ 130 h 13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4" h="130">
                      <a:moveTo>
                        <a:pt x="35" y="101"/>
                      </a:moveTo>
                      <a:lnTo>
                        <a:pt x="32" y="101"/>
                      </a:lnTo>
                      <a:lnTo>
                        <a:pt x="32" y="96"/>
                      </a:lnTo>
                      <a:lnTo>
                        <a:pt x="30" y="93"/>
                      </a:lnTo>
                      <a:lnTo>
                        <a:pt x="30" y="90"/>
                      </a:lnTo>
                      <a:lnTo>
                        <a:pt x="27" y="90"/>
                      </a:lnTo>
                      <a:lnTo>
                        <a:pt x="25" y="93"/>
                      </a:lnTo>
                      <a:lnTo>
                        <a:pt x="25" y="88"/>
                      </a:lnTo>
                      <a:lnTo>
                        <a:pt x="22" y="85"/>
                      </a:lnTo>
                      <a:lnTo>
                        <a:pt x="20" y="85"/>
                      </a:lnTo>
                      <a:lnTo>
                        <a:pt x="20" y="88"/>
                      </a:lnTo>
                      <a:lnTo>
                        <a:pt x="15" y="88"/>
                      </a:lnTo>
                      <a:lnTo>
                        <a:pt x="12" y="82"/>
                      </a:lnTo>
                      <a:lnTo>
                        <a:pt x="10" y="80"/>
                      </a:lnTo>
                      <a:lnTo>
                        <a:pt x="10" y="77"/>
                      </a:lnTo>
                      <a:lnTo>
                        <a:pt x="5" y="74"/>
                      </a:lnTo>
                      <a:lnTo>
                        <a:pt x="5" y="72"/>
                      </a:lnTo>
                      <a:lnTo>
                        <a:pt x="0" y="67"/>
                      </a:lnTo>
                      <a:lnTo>
                        <a:pt x="0" y="61"/>
                      </a:lnTo>
                      <a:lnTo>
                        <a:pt x="0" y="56"/>
                      </a:lnTo>
                      <a:lnTo>
                        <a:pt x="0" y="51"/>
                      </a:lnTo>
                      <a:lnTo>
                        <a:pt x="2" y="48"/>
                      </a:lnTo>
                      <a:lnTo>
                        <a:pt x="7" y="48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2" y="56"/>
                      </a:lnTo>
                      <a:lnTo>
                        <a:pt x="15" y="56"/>
                      </a:lnTo>
                      <a:lnTo>
                        <a:pt x="15" y="59"/>
                      </a:lnTo>
                      <a:lnTo>
                        <a:pt x="15" y="61"/>
                      </a:lnTo>
                      <a:lnTo>
                        <a:pt x="17" y="64"/>
                      </a:lnTo>
                      <a:lnTo>
                        <a:pt x="17" y="67"/>
                      </a:lnTo>
                      <a:lnTo>
                        <a:pt x="22" y="67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32" y="59"/>
                      </a:lnTo>
                      <a:lnTo>
                        <a:pt x="30" y="56"/>
                      </a:lnTo>
                      <a:lnTo>
                        <a:pt x="30" y="53"/>
                      </a:lnTo>
                      <a:lnTo>
                        <a:pt x="32" y="56"/>
                      </a:lnTo>
                      <a:lnTo>
                        <a:pt x="32" y="53"/>
                      </a:lnTo>
                      <a:lnTo>
                        <a:pt x="32" y="51"/>
                      </a:lnTo>
                      <a:lnTo>
                        <a:pt x="32" y="48"/>
                      </a:lnTo>
                      <a:lnTo>
                        <a:pt x="30" y="48"/>
                      </a:lnTo>
                      <a:lnTo>
                        <a:pt x="30" y="45"/>
                      </a:lnTo>
                      <a:lnTo>
                        <a:pt x="27" y="45"/>
                      </a:lnTo>
                      <a:lnTo>
                        <a:pt x="27" y="40"/>
                      </a:lnTo>
                      <a:lnTo>
                        <a:pt x="27" y="37"/>
                      </a:lnTo>
                      <a:lnTo>
                        <a:pt x="30" y="37"/>
                      </a:lnTo>
                      <a:lnTo>
                        <a:pt x="35" y="40"/>
                      </a:lnTo>
                      <a:lnTo>
                        <a:pt x="30" y="29"/>
                      </a:lnTo>
                      <a:lnTo>
                        <a:pt x="30" y="32"/>
                      </a:lnTo>
                      <a:lnTo>
                        <a:pt x="27" y="35"/>
                      </a:lnTo>
                      <a:lnTo>
                        <a:pt x="22" y="35"/>
                      </a:lnTo>
                      <a:lnTo>
                        <a:pt x="20" y="32"/>
                      </a:lnTo>
                      <a:lnTo>
                        <a:pt x="17" y="29"/>
                      </a:lnTo>
                      <a:lnTo>
                        <a:pt x="15" y="27"/>
                      </a:lnTo>
                      <a:lnTo>
                        <a:pt x="15" y="24"/>
                      </a:lnTo>
                      <a:lnTo>
                        <a:pt x="15" y="21"/>
                      </a:lnTo>
                      <a:lnTo>
                        <a:pt x="20" y="21"/>
                      </a:lnTo>
                      <a:lnTo>
                        <a:pt x="22" y="21"/>
                      </a:lnTo>
                      <a:lnTo>
                        <a:pt x="22" y="24"/>
                      </a:lnTo>
                      <a:lnTo>
                        <a:pt x="25" y="27"/>
                      </a:lnTo>
                      <a:lnTo>
                        <a:pt x="25" y="24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2" y="19"/>
                      </a:lnTo>
                      <a:lnTo>
                        <a:pt x="20" y="16"/>
                      </a:lnTo>
                      <a:lnTo>
                        <a:pt x="17" y="16"/>
                      </a:lnTo>
                      <a:lnTo>
                        <a:pt x="17" y="11"/>
                      </a:lnTo>
                      <a:lnTo>
                        <a:pt x="20" y="8"/>
                      </a:lnTo>
                      <a:lnTo>
                        <a:pt x="25" y="5"/>
                      </a:lnTo>
                      <a:lnTo>
                        <a:pt x="30" y="8"/>
                      </a:lnTo>
                      <a:lnTo>
                        <a:pt x="32" y="11"/>
                      </a:lnTo>
                      <a:lnTo>
                        <a:pt x="32" y="8"/>
                      </a:lnTo>
                      <a:lnTo>
                        <a:pt x="32" y="5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7" y="5"/>
                      </a:lnTo>
                      <a:lnTo>
                        <a:pt x="40" y="5"/>
                      </a:lnTo>
                      <a:lnTo>
                        <a:pt x="42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50" y="8"/>
                      </a:lnTo>
                      <a:lnTo>
                        <a:pt x="55" y="8"/>
                      </a:lnTo>
                      <a:lnTo>
                        <a:pt x="62" y="0"/>
                      </a:lnTo>
                      <a:lnTo>
                        <a:pt x="69" y="0"/>
                      </a:lnTo>
                      <a:lnTo>
                        <a:pt x="72" y="5"/>
                      </a:lnTo>
                      <a:lnTo>
                        <a:pt x="74" y="8"/>
                      </a:lnTo>
                      <a:lnTo>
                        <a:pt x="74" y="13"/>
                      </a:lnTo>
                      <a:lnTo>
                        <a:pt x="72" y="16"/>
                      </a:lnTo>
                      <a:lnTo>
                        <a:pt x="67" y="19"/>
                      </a:lnTo>
                      <a:lnTo>
                        <a:pt x="72" y="21"/>
                      </a:lnTo>
                      <a:lnTo>
                        <a:pt x="72" y="24"/>
                      </a:lnTo>
                      <a:lnTo>
                        <a:pt x="72" y="29"/>
                      </a:lnTo>
                      <a:lnTo>
                        <a:pt x="69" y="29"/>
                      </a:lnTo>
                      <a:lnTo>
                        <a:pt x="67" y="29"/>
                      </a:lnTo>
                      <a:lnTo>
                        <a:pt x="64" y="35"/>
                      </a:lnTo>
                      <a:lnTo>
                        <a:pt x="62" y="40"/>
                      </a:lnTo>
                      <a:lnTo>
                        <a:pt x="59" y="40"/>
                      </a:lnTo>
                      <a:lnTo>
                        <a:pt x="57" y="43"/>
                      </a:lnTo>
                      <a:lnTo>
                        <a:pt x="57" y="45"/>
                      </a:lnTo>
                      <a:lnTo>
                        <a:pt x="55" y="51"/>
                      </a:lnTo>
                      <a:lnTo>
                        <a:pt x="55" y="53"/>
                      </a:lnTo>
                      <a:lnTo>
                        <a:pt x="62" y="45"/>
                      </a:lnTo>
                      <a:lnTo>
                        <a:pt x="64" y="45"/>
                      </a:lnTo>
                      <a:lnTo>
                        <a:pt x="67" y="45"/>
                      </a:lnTo>
                      <a:lnTo>
                        <a:pt x="69" y="51"/>
                      </a:lnTo>
                      <a:lnTo>
                        <a:pt x="69" y="53"/>
                      </a:lnTo>
                      <a:lnTo>
                        <a:pt x="72" y="53"/>
                      </a:lnTo>
                      <a:lnTo>
                        <a:pt x="72" y="59"/>
                      </a:lnTo>
                      <a:lnTo>
                        <a:pt x="74" y="59"/>
                      </a:lnTo>
                      <a:lnTo>
                        <a:pt x="74" y="61"/>
                      </a:lnTo>
                      <a:lnTo>
                        <a:pt x="74" y="64"/>
                      </a:lnTo>
                      <a:lnTo>
                        <a:pt x="74" y="67"/>
                      </a:lnTo>
                      <a:lnTo>
                        <a:pt x="77" y="64"/>
                      </a:lnTo>
                      <a:lnTo>
                        <a:pt x="79" y="64"/>
                      </a:lnTo>
                      <a:lnTo>
                        <a:pt x="79" y="59"/>
                      </a:lnTo>
                      <a:lnTo>
                        <a:pt x="82" y="61"/>
                      </a:lnTo>
                      <a:lnTo>
                        <a:pt x="82" y="64"/>
                      </a:lnTo>
                      <a:lnTo>
                        <a:pt x="82" y="67"/>
                      </a:lnTo>
                      <a:lnTo>
                        <a:pt x="84" y="74"/>
                      </a:lnTo>
                      <a:lnTo>
                        <a:pt x="84" y="77"/>
                      </a:lnTo>
                      <a:lnTo>
                        <a:pt x="79" y="80"/>
                      </a:lnTo>
                      <a:lnTo>
                        <a:pt x="82" y="85"/>
                      </a:lnTo>
                      <a:lnTo>
                        <a:pt x="82" y="88"/>
                      </a:lnTo>
                      <a:lnTo>
                        <a:pt x="82" y="90"/>
                      </a:lnTo>
                      <a:lnTo>
                        <a:pt x="82" y="93"/>
                      </a:lnTo>
                      <a:lnTo>
                        <a:pt x="79" y="96"/>
                      </a:lnTo>
                      <a:lnTo>
                        <a:pt x="82" y="96"/>
                      </a:lnTo>
                      <a:lnTo>
                        <a:pt x="82" y="101"/>
                      </a:lnTo>
                      <a:lnTo>
                        <a:pt x="82" y="104"/>
                      </a:lnTo>
                      <a:lnTo>
                        <a:pt x="79" y="104"/>
                      </a:lnTo>
                      <a:lnTo>
                        <a:pt x="77" y="106"/>
                      </a:lnTo>
                      <a:lnTo>
                        <a:pt x="77" y="112"/>
                      </a:lnTo>
                      <a:lnTo>
                        <a:pt x="72" y="114"/>
                      </a:lnTo>
                      <a:lnTo>
                        <a:pt x="67" y="114"/>
                      </a:lnTo>
                      <a:lnTo>
                        <a:pt x="62" y="114"/>
                      </a:lnTo>
                      <a:lnTo>
                        <a:pt x="59" y="114"/>
                      </a:lnTo>
                      <a:lnTo>
                        <a:pt x="62" y="120"/>
                      </a:lnTo>
                      <a:lnTo>
                        <a:pt x="62" y="122"/>
                      </a:lnTo>
                      <a:lnTo>
                        <a:pt x="59" y="125"/>
                      </a:lnTo>
                      <a:lnTo>
                        <a:pt x="57" y="128"/>
                      </a:lnTo>
                      <a:lnTo>
                        <a:pt x="57" y="130"/>
                      </a:lnTo>
                      <a:lnTo>
                        <a:pt x="55" y="130"/>
                      </a:lnTo>
                      <a:lnTo>
                        <a:pt x="52" y="125"/>
                      </a:lnTo>
                      <a:lnTo>
                        <a:pt x="50" y="125"/>
                      </a:lnTo>
                      <a:lnTo>
                        <a:pt x="50" y="128"/>
                      </a:lnTo>
                      <a:lnTo>
                        <a:pt x="47" y="128"/>
                      </a:lnTo>
                      <a:lnTo>
                        <a:pt x="45" y="122"/>
                      </a:lnTo>
                      <a:lnTo>
                        <a:pt x="45" y="117"/>
                      </a:lnTo>
                      <a:lnTo>
                        <a:pt x="42" y="114"/>
                      </a:lnTo>
                      <a:lnTo>
                        <a:pt x="42" y="109"/>
                      </a:lnTo>
                      <a:lnTo>
                        <a:pt x="40" y="106"/>
                      </a:lnTo>
                      <a:lnTo>
                        <a:pt x="37" y="104"/>
                      </a:lnTo>
                      <a:lnTo>
                        <a:pt x="35" y="101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49" name="Freeform 97"/>
                <p:cNvSpPr>
                  <a:spLocks/>
                </p:cNvSpPr>
                <p:nvPr/>
              </p:nvSpPr>
              <p:spPr bwMode="auto">
                <a:xfrm>
                  <a:off x="1201" y="1114"/>
                  <a:ext cx="74" cy="101"/>
                </a:xfrm>
                <a:custGeom>
                  <a:avLst/>
                  <a:gdLst>
                    <a:gd name="T0" fmla="*/ 72 w 74"/>
                    <a:gd name="T1" fmla="*/ 45 h 101"/>
                    <a:gd name="T2" fmla="*/ 67 w 74"/>
                    <a:gd name="T3" fmla="*/ 56 h 101"/>
                    <a:gd name="T4" fmla="*/ 72 w 74"/>
                    <a:gd name="T5" fmla="*/ 64 h 101"/>
                    <a:gd name="T6" fmla="*/ 69 w 74"/>
                    <a:gd name="T7" fmla="*/ 67 h 101"/>
                    <a:gd name="T8" fmla="*/ 64 w 74"/>
                    <a:gd name="T9" fmla="*/ 67 h 101"/>
                    <a:gd name="T10" fmla="*/ 67 w 74"/>
                    <a:gd name="T11" fmla="*/ 69 h 101"/>
                    <a:gd name="T12" fmla="*/ 64 w 74"/>
                    <a:gd name="T13" fmla="*/ 75 h 101"/>
                    <a:gd name="T14" fmla="*/ 64 w 74"/>
                    <a:gd name="T15" fmla="*/ 77 h 101"/>
                    <a:gd name="T16" fmla="*/ 67 w 74"/>
                    <a:gd name="T17" fmla="*/ 91 h 101"/>
                    <a:gd name="T18" fmla="*/ 64 w 74"/>
                    <a:gd name="T19" fmla="*/ 91 h 101"/>
                    <a:gd name="T20" fmla="*/ 62 w 74"/>
                    <a:gd name="T21" fmla="*/ 93 h 101"/>
                    <a:gd name="T22" fmla="*/ 57 w 74"/>
                    <a:gd name="T23" fmla="*/ 101 h 101"/>
                    <a:gd name="T24" fmla="*/ 52 w 74"/>
                    <a:gd name="T25" fmla="*/ 98 h 101"/>
                    <a:gd name="T26" fmla="*/ 47 w 74"/>
                    <a:gd name="T27" fmla="*/ 101 h 101"/>
                    <a:gd name="T28" fmla="*/ 45 w 74"/>
                    <a:gd name="T29" fmla="*/ 98 h 101"/>
                    <a:gd name="T30" fmla="*/ 32 w 74"/>
                    <a:gd name="T31" fmla="*/ 101 h 101"/>
                    <a:gd name="T32" fmla="*/ 30 w 74"/>
                    <a:gd name="T33" fmla="*/ 88 h 101"/>
                    <a:gd name="T34" fmla="*/ 35 w 74"/>
                    <a:gd name="T35" fmla="*/ 83 h 101"/>
                    <a:gd name="T36" fmla="*/ 27 w 74"/>
                    <a:gd name="T37" fmla="*/ 75 h 101"/>
                    <a:gd name="T38" fmla="*/ 35 w 74"/>
                    <a:gd name="T39" fmla="*/ 72 h 101"/>
                    <a:gd name="T40" fmla="*/ 40 w 74"/>
                    <a:gd name="T41" fmla="*/ 69 h 101"/>
                    <a:gd name="T42" fmla="*/ 42 w 74"/>
                    <a:gd name="T43" fmla="*/ 64 h 101"/>
                    <a:gd name="T44" fmla="*/ 52 w 74"/>
                    <a:gd name="T45" fmla="*/ 56 h 101"/>
                    <a:gd name="T46" fmla="*/ 42 w 74"/>
                    <a:gd name="T47" fmla="*/ 56 h 101"/>
                    <a:gd name="T48" fmla="*/ 32 w 74"/>
                    <a:gd name="T49" fmla="*/ 61 h 101"/>
                    <a:gd name="T50" fmla="*/ 15 w 74"/>
                    <a:gd name="T51" fmla="*/ 64 h 101"/>
                    <a:gd name="T52" fmla="*/ 0 w 74"/>
                    <a:gd name="T53" fmla="*/ 69 h 101"/>
                    <a:gd name="T54" fmla="*/ 2 w 74"/>
                    <a:gd name="T55" fmla="*/ 59 h 101"/>
                    <a:gd name="T56" fmla="*/ 7 w 74"/>
                    <a:gd name="T57" fmla="*/ 59 h 101"/>
                    <a:gd name="T58" fmla="*/ 10 w 74"/>
                    <a:gd name="T59" fmla="*/ 48 h 101"/>
                    <a:gd name="T60" fmla="*/ 20 w 74"/>
                    <a:gd name="T61" fmla="*/ 56 h 101"/>
                    <a:gd name="T62" fmla="*/ 17 w 74"/>
                    <a:gd name="T63" fmla="*/ 45 h 101"/>
                    <a:gd name="T64" fmla="*/ 12 w 74"/>
                    <a:gd name="T65" fmla="*/ 40 h 101"/>
                    <a:gd name="T66" fmla="*/ 7 w 74"/>
                    <a:gd name="T67" fmla="*/ 29 h 101"/>
                    <a:gd name="T68" fmla="*/ 10 w 74"/>
                    <a:gd name="T69" fmla="*/ 16 h 101"/>
                    <a:gd name="T70" fmla="*/ 20 w 74"/>
                    <a:gd name="T71" fmla="*/ 13 h 101"/>
                    <a:gd name="T72" fmla="*/ 25 w 74"/>
                    <a:gd name="T73" fmla="*/ 21 h 101"/>
                    <a:gd name="T74" fmla="*/ 27 w 74"/>
                    <a:gd name="T75" fmla="*/ 35 h 101"/>
                    <a:gd name="T76" fmla="*/ 32 w 74"/>
                    <a:gd name="T77" fmla="*/ 40 h 101"/>
                    <a:gd name="T78" fmla="*/ 42 w 74"/>
                    <a:gd name="T79" fmla="*/ 43 h 101"/>
                    <a:gd name="T80" fmla="*/ 40 w 74"/>
                    <a:gd name="T81" fmla="*/ 29 h 101"/>
                    <a:gd name="T82" fmla="*/ 32 w 74"/>
                    <a:gd name="T83" fmla="*/ 24 h 101"/>
                    <a:gd name="T84" fmla="*/ 35 w 74"/>
                    <a:gd name="T85" fmla="*/ 21 h 101"/>
                    <a:gd name="T86" fmla="*/ 25 w 74"/>
                    <a:gd name="T87" fmla="*/ 11 h 101"/>
                    <a:gd name="T88" fmla="*/ 32 w 74"/>
                    <a:gd name="T89" fmla="*/ 0 h 101"/>
                    <a:gd name="T90" fmla="*/ 45 w 74"/>
                    <a:gd name="T91" fmla="*/ 5 h 101"/>
                    <a:gd name="T92" fmla="*/ 52 w 74"/>
                    <a:gd name="T93" fmla="*/ 11 h 101"/>
                    <a:gd name="T94" fmla="*/ 55 w 74"/>
                    <a:gd name="T95" fmla="*/ 3 h 101"/>
                    <a:gd name="T96" fmla="*/ 60 w 74"/>
                    <a:gd name="T97" fmla="*/ 0 h 101"/>
                    <a:gd name="T98" fmla="*/ 62 w 74"/>
                    <a:gd name="T99" fmla="*/ 5 h 101"/>
                    <a:gd name="T100" fmla="*/ 69 w 74"/>
                    <a:gd name="T101" fmla="*/ 19 h 101"/>
                    <a:gd name="T102" fmla="*/ 69 w 74"/>
                    <a:gd name="T103" fmla="*/ 35 h 10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4"/>
                    <a:gd name="T157" fmla="*/ 0 h 101"/>
                    <a:gd name="T158" fmla="*/ 74 w 74"/>
                    <a:gd name="T159" fmla="*/ 101 h 10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4" h="101">
                      <a:moveTo>
                        <a:pt x="72" y="43"/>
                      </a:moveTo>
                      <a:lnTo>
                        <a:pt x="72" y="43"/>
                      </a:lnTo>
                      <a:lnTo>
                        <a:pt x="72" y="45"/>
                      </a:lnTo>
                      <a:lnTo>
                        <a:pt x="72" y="48"/>
                      </a:lnTo>
                      <a:lnTo>
                        <a:pt x="72" y="51"/>
                      </a:lnTo>
                      <a:lnTo>
                        <a:pt x="67" y="53"/>
                      </a:lnTo>
                      <a:lnTo>
                        <a:pt x="67" y="56"/>
                      </a:lnTo>
                      <a:lnTo>
                        <a:pt x="72" y="56"/>
                      </a:lnTo>
                      <a:lnTo>
                        <a:pt x="74" y="59"/>
                      </a:lnTo>
                      <a:lnTo>
                        <a:pt x="72" y="64"/>
                      </a:lnTo>
                      <a:lnTo>
                        <a:pt x="72" y="72"/>
                      </a:lnTo>
                      <a:lnTo>
                        <a:pt x="74" y="77"/>
                      </a:lnTo>
                      <a:lnTo>
                        <a:pt x="72" y="69"/>
                      </a:lnTo>
                      <a:lnTo>
                        <a:pt x="69" y="67"/>
                      </a:lnTo>
                      <a:lnTo>
                        <a:pt x="69" y="64"/>
                      </a:lnTo>
                      <a:lnTo>
                        <a:pt x="67" y="67"/>
                      </a:lnTo>
                      <a:lnTo>
                        <a:pt x="67" y="64"/>
                      </a:lnTo>
                      <a:lnTo>
                        <a:pt x="64" y="67"/>
                      </a:lnTo>
                      <a:lnTo>
                        <a:pt x="67" y="69"/>
                      </a:lnTo>
                      <a:lnTo>
                        <a:pt x="67" y="72"/>
                      </a:lnTo>
                      <a:lnTo>
                        <a:pt x="67" y="69"/>
                      </a:lnTo>
                      <a:lnTo>
                        <a:pt x="64" y="72"/>
                      </a:lnTo>
                      <a:lnTo>
                        <a:pt x="67" y="75"/>
                      </a:lnTo>
                      <a:lnTo>
                        <a:pt x="64" y="75"/>
                      </a:lnTo>
                      <a:lnTo>
                        <a:pt x="64" y="77"/>
                      </a:lnTo>
                      <a:lnTo>
                        <a:pt x="64" y="80"/>
                      </a:lnTo>
                      <a:lnTo>
                        <a:pt x="64" y="77"/>
                      </a:lnTo>
                      <a:lnTo>
                        <a:pt x="62" y="80"/>
                      </a:lnTo>
                      <a:lnTo>
                        <a:pt x="62" y="83"/>
                      </a:lnTo>
                      <a:lnTo>
                        <a:pt x="64" y="83"/>
                      </a:lnTo>
                      <a:lnTo>
                        <a:pt x="67" y="91"/>
                      </a:lnTo>
                      <a:lnTo>
                        <a:pt x="69" y="93"/>
                      </a:lnTo>
                      <a:lnTo>
                        <a:pt x="67" y="93"/>
                      </a:lnTo>
                      <a:lnTo>
                        <a:pt x="64" y="91"/>
                      </a:lnTo>
                      <a:lnTo>
                        <a:pt x="64" y="88"/>
                      </a:lnTo>
                      <a:lnTo>
                        <a:pt x="62" y="91"/>
                      </a:lnTo>
                      <a:lnTo>
                        <a:pt x="62" y="93"/>
                      </a:lnTo>
                      <a:lnTo>
                        <a:pt x="64" y="96"/>
                      </a:lnTo>
                      <a:lnTo>
                        <a:pt x="64" y="98"/>
                      </a:lnTo>
                      <a:lnTo>
                        <a:pt x="57" y="101"/>
                      </a:lnTo>
                      <a:lnTo>
                        <a:pt x="57" y="98"/>
                      </a:lnTo>
                      <a:lnTo>
                        <a:pt x="55" y="101"/>
                      </a:lnTo>
                      <a:lnTo>
                        <a:pt x="52" y="101"/>
                      </a:lnTo>
                      <a:lnTo>
                        <a:pt x="52" y="98"/>
                      </a:lnTo>
                      <a:lnTo>
                        <a:pt x="52" y="96"/>
                      </a:lnTo>
                      <a:lnTo>
                        <a:pt x="52" y="98"/>
                      </a:lnTo>
                      <a:lnTo>
                        <a:pt x="50" y="101"/>
                      </a:lnTo>
                      <a:lnTo>
                        <a:pt x="47" y="101"/>
                      </a:lnTo>
                      <a:lnTo>
                        <a:pt x="47" y="96"/>
                      </a:lnTo>
                      <a:lnTo>
                        <a:pt x="47" y="98"/>
                      </a:lnTo>
                      <a:lnTo>
                        <a:pt x="45" y="101"/>
                      </a:lnTo>
                      <a:lnTo>
                        <a:pt x="45" y="98"/>
                      </a:lnTo>
                      <a:lnTo>
                        <a:pt x="45" y="96"/>
                      </a:lnTo>
                      <a:lnTo>
                        <a:pt x="42" y="101"/>
                      </a:lnTo>
                      <a:lnTo>
                        <a:pt x="35" y="101"/>
                      </a:lnTo>
                      <a:lnTo>
                        <a:pt x="32" y="101"/>
                      </a:lnTo>
                      <a:lnTo>
                        <a:pt x="30" y="98"/>
                      </a:lnTo>
                      <a:lnTo>
                        <a:pt x="30" y="91"/>
                      </a:lnTo>
                      <a:lnTo>
                        <a:pt x="30" y="88"/>
                      </a:lnTo>
                      <a:lnTo>
                        <a:pt x="35" y="88"/>
                      </a:lnTo>
                      <a:lnTo>
                        <a:pt x="37" y="88"/>
                      </a:lnTo>
                      <a:lnTo>
                        <a:pt x="32" y="85"/>
                      </a:lnTo>
                      <a:lnTo>
                        <a:pt x="35" y="83"/>
                      </a:lnTo>
                      <a:lnTo>
                        <a:pt x="30" y="83"/>
                      </a:lnTo>
                      <a:lnTo>
                        <a:pt x="30" y="80"/>
                      </a:lnTo>
                      <a:lnTo>
                        <a:pt x="32" y="77"/>
                      </a:lnTo>
                      <a:lnTo>
                        <a:pt x="27" y="75"/>
                      </a:lnTo>
                      <a:lnTo>
                        <a:pt x="32" y="75"/>
                      </a:lnTo>
                      <a:lnTo>
                        <a:pt x="35" y="75"/>
                      </a:lnTo>
                      <a:lnTo>
                        <a:pt x="37" y="75"/>
                      </a:lnTo>
                      <a:lnTo>
                        <a:pt x="35" y="72"/>
                      </a:lnTo>
                      <a:lnTo>
                        <a:pt x="40" y="72"/>
                      </a:lnTo>
                      <a:lnTo>
                        <a:pt x="40" y="69"/>
                      </a:lnTo>
                      <a:lnTo>
                        <a:pt x="35" y="72"/>
                      </a:lnTo>
                      <a:lnTo>
                        <a:pt x="40" y="69"/>
                      </a:lnTo>
                      <a:lnTo>
                        <a:pt x="37" y="67"/>
                      </a:lnTo>
                      <a:lnTo>
                        <a:pt x="40" y="67"/>
                      </a:lnTo>
                      <a:lnTo>
                        <a:pt x="42" y="64"/>
                      </a:lnTo>
                      <a:lnTo>
                        <a:pt x="40" y="61"/>
                      </a:lnTo>
                      <a:lnTo>
                        <a:pt x="42" y="61"/>
                      </a:lnTo>
                      <a:lnTo>
                        <a:pt x="52" y="59"/>
                      </a:lnTo>
                      <a:lnTo>
                        <a:pt x="52" y="56"/>
                      </a:lnTo>
                      <a:lnTo>
                        <a:pt x="45" y="59"/>
                      </a:lnTo>
                      <a:lnTo>
                        <a:pt x="42" y="56"/>
                      </a:lnTo>
                      <a:lnTo>
                        <a:pt x="40" y="59"/>
                      </a:lnTo>
                      <a:lnTo>
                        <a:pt x="37" y="59"/>
                      </a:lnTo>
                      <a:lnTo>
                        <a:pt x="35" y="61"/>
                      </a:lnTo>
                      <a:lnTo>
                        <a:pt x="32" y="61"/>
                      </a:lnTo>
                      <a:lnTo>
                        <a:pt x="22" y="64"/>
                      </a:lnTo>
                      <a:lnTo>
                        <a:pt x="17" y="64"/>
                      </a:lnTo>
                      <a:lnTo>
                        <a:pt x="17" y="67"/>
                      </a:lnTo>
                      <a:lnTo>
                        <a:pt x="15" y="64"/>
                      </a:lnTo>
                      <a:lnTo>
                        <a:pt x="12" y="67"/>
                      </a:lnTo>
                      <a:lnTo>
                        <a:pt x="5" y="69"/>
                      </a:lnTo>
                      <a:lnTo>
                        <a:pt x="5" y="72"/>
                      </a:lnTo>
                      <a:lnTo>
                        <a:pt x="0" y="69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10" y="61"/>
                      </a:lnTo>
                      <a:lnTo>
                        <a:pt x="10" y="59"/>
                      </a:lnTo>
                      <a:lnTo>
                        <a:pt x="7" y="59"/>
                      </a:lnTo>
                      <a:lnTo>
                        <a:pt x="7" y="56"/>
                      </a:lnTo>
                      <a:lnTo>
                        <a:pt x="7" y="51"/>
                      </a:lnTo>
                      <a:lnTo>
                        <a:pt x="10" y="48"/>
                      </a:lnTo>
                      <a:lnTo>
                        <a:pt x="12" y="48"/>
                      </a:lnTo>
                      <a:lnTo>
                        <a:pt x="17" y="53"/>
                      </a:lnTo>
                      <a:lnTo>
                        <a:pt x="17" y="56"/>
                      </a:lnTo>
                      <a:lnTo>
                        <a:pt x="20" y="56"/>
                      </a:lnTo>
                      <a:lnTo>
                        <a:pt x="20" y="53"/>
                      </a:lnTo>
                      <a:lnTo>
                        <a:pt x="20" y="51"/>
                      </a:lnTo>
                      <a:lnTo>
                        <a:pt x="15" y="48"/>
                      </a:lnTo>
                      <a:lnTo>
                        <a:pt x="17" y="45"/>
                      </a:lnTo>
                      <a:lnTo>
                        <a:pt x="20" y="43"/>
                      </a:lnTo>
                      <a:lnTo>
                        <a:pt x="20" y="40"/>
                      </a:lnTo>
                      <a:lnTo>
                        <a:pt x="12" y="43"/>
                      </a:lnTo>
                      <a:lnTo>
                        <a:pt x="12" y="40"/>
                      </a:lnTo>
                      <a:lnTo>
                        <a:pt x="10" y="37"/>
                      </a:lnTo>
                      <a:lnTo>
                        <a:pt x="10" y="32"/>
                      </a:lnTo>
                      <a:lnTo>
                        <a:pt x="12" y="29"/>
                      </a:lnTo>
                      <a:lnTo>
                        <a:pt x="7" y="29"/>
                      </a:lnTo>
                      <a:lnTo>
                        <a:pt x="7" y="24"/>
                      </a:lnTo>
                      <a:lnTo>
                        <a:pt x="7" y="21"/>
                      </a:lnTo>
                      <a:lnTo>
                        <a:pt x="10" y="16"/>
                      </a:lnTo>
                      <a:lnTo>
                        <a:pt x="12" y="13"/>
                      </a:lnTo>
                      <a:lnTo>
                        <a:pt x="17" y="16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20" y="19"/>
                      </a:lnTo>
                      <a:lnTo>
                        <a:pt x="25" y="21"/>
                      </a:lnTo>
                      <a:lnTo>
                        <a:pt x="22" y="24"/>
                      </a:lnTo>
                      <a:lnTo>
                        <a:pt x="27" y="32"/>
                      </a:lnTo>
                      <a:lnTo>
                        <a:pt x="27" y="35"/>
                      </a:lnTo>
                      <a:lnTo>
                        <a:pt x="30" y="35"/>
                      </a:lnTo>
                      <a:lnTo>
                        <a:pt x="32" y="35"/>
                      </a:lnTo>
                      <a:lnTo>
                        <a:pt x="30" y="37"/>
                      </a:lnTo>
                      <a:lnTo>
                        <a:pt x="32" y="40"/>
                      </a:lnTo>
                      <a:lnTo>
                        <a:pt x="37" y="43"/>
                      </a:lnTo>
                      <a:lnTo>
                        <a:pt x="40" y="45"/>
                      </a:lnTo>
                      <a:lnTo>
                        <a:pt x="42" y="43"/>
                      </a:lnTo>
                      <a:lnTo>
                        <a:pt x="40" y="43"/>
                      </a:lnTo>
                      <a:lnTo>
                        <a:pt x="37" y="37"/>
                      </a:lnTo>
                      <a:lnTo>
                        <a:pt x="35" y="32"/>
                      </a:lnTo>
                      <a:lnTo>
                        <a:pt x="40" y="29"/>
                      </a:lnTo>
                      <a:lnTo>
                        <a:pt x="37" y="27"/>
                      </a:lnTo>
                      <a:lnTo>
                        <a:pt x="32" y="29"/>
                      </a:lnTo>
                      <a:lnTo>
                        <a:pt x="30" y="27"/>
                      </a:lnTo>
                      <a:lnTo>
                        <a:pt x="32" y="24"/>
                      </a:lnTo>
                      <a:lnTo>
                        <a:pt x="35" y="24"/>
                      </a:lnTo>
                      <a:lnTo>
                        <a:pt x="35" y="21"/>
                      </a:lnTo>
                      <a:lnTo>
                        <a:pt x="37" y="21"/>
                      </a:lnTo>
                      <a:lnTo>
                        <a:pt x="35" y="21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27" y="16"/>
                      </a:lnTo>
                      <a:lnTo>
                        <a:pt x="25" y="11"/>
                      </a:lnTo>
                      <a:lnTo>
                        <a:pt x="27" y="8"/>
                      </a:lnTo>
                      <a:lnTo>
                        <a:pt x="27" y="5"/>
                      </a:lnTo>
                      <a:lnTo>
                        <a:pt x="32" y="0"/>
                      </a:lnTo>
                      <a:lnTo>
                        <a:pt x="37" y="3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5" y="5"/>
                      </a:lnTo>
                      <a:lnTo>
                        <a:pt x="52" y="8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52" y="11"/>
                      </a:lnTo>
                      <a:lnTo>
                        <a:pt x="55" y="13"/>
                      </a:lnTo>
                      <a:lnTo>
                        <a:pt x="55" y="11"/>
                      </a:lnTo>
                      <a:lnTo>
                        <a:pt x="52" y="5"/>
                      </a:lnTo>
                      <a:lnTo>
                        <a:pt x="55" y="3"/>
                      </a:lnTo>
                      <a:lnTo>
                        <a:pt x="57" y="3"/>
                      </a:lnTo>
                      <a:lnTo>
                        <a:pt x="60" y="0"/>
                      </a:lnTo>
                      <a:lnTo>
                        <a:pt x="55" y="0"/>
                      </a:lnTo>
                      <a:lnTo>
                        <a:pt x="60" y="0"/>
                      </a:lnTo>
                      <a:lnTo>
                        <a:pt x="62" y="3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7" y="8"/>
                      </a:lnTo>
                      <a:lnTo>
                        <a:pt x="69" y="13"/>
                      </a:lnTo>
                      <a:lnTo>
                        <a:pt x="69" y="16"/>
                      </a:lnTo>
                      <a:lnTo>
                        <a:pt x="69" y="19"/>
                      </a:lnTo>
                      <a:lnTo>
                        <a:pt x="69" y="24"/>
                      </a:lnTo>
                      <a:lnTo>
                        <a:pt x="72" y="29"/>
                      </a:lnTo>
                      <a:lnTo>
                        <a:pt x="72" y="32"/>
                      </a:lnTo>
                      <a:lnTo>
                        <a:pt x="69" y="35"/>
                      </a:lnTo>
                      <a:lnTo>
                        <a:pt x="69" y="37"/>
                      </a:lnTo>
                      <a:lnTo>
                        <a:pt x="69" y="40"/>
                      </a:lnTo>
                      <a:lnTo>
                        <a:pt x="72" y="43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0" name="Freeform 98"/>
                <p:cNvSpPr>
                  <a:spLocks/>
                </p:cNvSpPr>
                <p:nvPr/>
              </p:nvSpPr>
              <p:spPr bwMode="auto">
                <a:xfrm>
                  <a:off x="991" y="1103"/>
                  <a:ext cx="172" cy="144"/>
                </a:xfrm>
                <a:custGeom>
                  <a:avLst/>
                  <a:gdLst>
                    <a:gd name="T0" fmla="*/ 112 w 172"/>
                    <a:gd name="T1" fmla="*/ 19 h 144"/>
                    <a:gd name="T2" fmla="*/ 125 w 172"/>
                    <a:gd name="T3" fmla="*/ 0 h 144"/>
                    <a:gd name="T4" fmla="*/ 130 w 172"/>
                    <a:gd name="T5" fmla="*/ 19 h 144"/>
                    <a:gd name="T6" fmla="*/ 135 w 172"/>
                    <a:gd name="T7" fmla="*/ 32 h 144"/>
                    <a:gd name="T8" fmla="*/ 132 w 172"/>
                    <a:gd name="T9" fmla="*/ 46 h 144"/>
                    <a:gd name="T10" fmla="*/ 140 w 172"/>
                    <a:gd name="T11" fmla="*/ 59 h 144"/>
                    <a:gd name="T12" fmla="*/ 142 w 172"/>
                    <a:gd name="T13" fmla="*/ 59 h 144"/>
                    <a:gd name="T14" fmla="*/ 155 w 172"/>
                    <a:gd name="T15" fmla="*/ 64 h 144"/>
                    <a:gd name="T16" fmla="*/ 162 w 172"/>
                    <a:gd name="T17" fmla="*/ 51 h 144"/>
                    <a:gd name="T18" fmla="*/ 172 w 172"/>
                    <a:gd name="T19" fmla="*/ 75 h 144"/>
                    <a:gd name="T20" fmla="*/ 165 w 172"/>
                    <a:gd name="T21" fmla="*/ 104 h 144"/>
                    <a:gd name="T22" fmla="*/ 147 w 172"/>
                    <a:gd name="T23" fmla="*/ 117 h 144"/>
                    <a:gd name="T24" fmla="*/ 135 w 172"/>
                    <a:gd name="T25" fmla="*/ 115 h 144"/>
                    <a:gd name="T26" fmla="*/ 127 w 172"/>
                    <a:gd name="T27" fmla="*/ 104 h 144"/>
                    <a:gd name="T28" fmla="*/ 115 w 172"/>
                    <a:gd name="T29" fmla="*/ 117 h 144"/>
                    <a:gd name="T30" fmla="*/ 100 w 172"/>
                    <a:gd name="T31" fmla="*/ 128 h 144"/>
                    <a:gd name="T32" fmla="*/ 90 w 172"/>
                    <a:gd name="T33" fmla="*/ 136 h 144"/>
                    <a:gd name="T34" fmla="*/ 60 w 172"/>
                    <a:gd name="T35" fmla="*/ 144 h 144"/>
                    <a:gd name="T36" fmla="*/ 48 w 172"/>
                    <a:gd name="T37" fmla="*/ 125 h 144"/>
                    <a:gd name="T38" fmla="*/ 60 w 172"/>
                    <a:gd name="T39" fmla="*/ 120 h 144"/>
                    <a:gd name="T40" fmla="*/ 77 w 172"/>
                    <a:gd name="T41" fmla="*/ 109 h 144"/>
                    <a:gd name="T42" fmla="*/ 90 w 172"/>
                    <a:gd name="T43" fmla="*/ 107 h 144"/>
                    <a:gd name="T44" fmla="*/ 92 w 172"/>
                    <a:gd name="T45" fmla="*/ 96 h 144"/>
                    <a:gd name="T46" fmla="*/ 75 w 172"/>
                    <a:gd name="T47" fmla="*/ 96 h 144"/>
                    <a:gd name="T48" fmla="*/ 68 w 172"/>
                    <a:gd name="T49" fmla="*/ 104 h 144"/>
                    <a:gd name="T50" fmla="*/ 55 w 172"/>
                    <a:gd name="T51" fmla="*/ 109 h 144"/>
                    <a:gd name="T52" fmla="*/ 55 w 172"/>
                    <a:gd name="T53" fmla="*/ 96 h 144"/>
                    <a:gd name="T54" fmla="*/ 58 w 172"/>
                    <a:gd name="T55" fmla="*/ 88 h 144"/>
                    <a:gd name="T56" fmla="*/ 45 w 172"/>
                    <a:gd name="T57" fmla="*/ 94 h 144"/>
                    <a:gd name="T58" fmla="*/ 40 w 172"/>
                    <a:gd name="T59" fmla="*/ 112 h 144"/>
                    <a:gd name="T60" fmla="*/ 30 w 172"/>
                    <a:gd name="T61" fmla="*/ 104 h 144"/>
                    <a:gd name="T62" fmla="*/ 23 w 172"/>
                    <a:gd name="T63" fmla="*/ 104 h 144"/>
                    <a:gd name="T64" fmla="*/ 8 w 172"/>
                    <a:gd name="T65" fmla="*/ 102 h 144"/>
                    <a:gd name="T66" fmla="*/ 8 w 172"/>
                    <a:gd name="T67" fmla="*/ 83 h 144"/>
                    <a:gd name="T68" fmla="*/ 35 w 172"/>
                    <a:gd name="T69" fmla="*/ 75 h 144"/>
                    <a:gd name="T70" fmla="*/ 18 w 172"/>
                    <a:gd name="T71" fmla="*/ 80 h 144"/>
                    <a:gd name="T72" fmla="*/ 28 w 172"/>
                    <a:gd name="T73" fmla="*/ 62 h 144"/>
                    <a:gd name="T74" fmla="*/ 13 w 172"/>
                    <a:gd name="T75" fmla="*/ 62 h 144"/>
                    <a:gd name="T76" fmla="*/ 15 w 172"/>
                    <a:gd name="T77" fmla="*/ 48 h 144"/>
                    <a:gd name="T78" fmla="*/ 40 w 172"/>
                    <a:gd name="T79" fmla="*/ 43 h 144"/>
                    <a:gd name="T80" fmla="*/ 25 w 172"/>
                    <a:gd name="T81" fmla="*/ 35 h 144"/>
                    <a:gd name="T82" fmla="*/ 43 w 172"/>
                    <a:gd name="T83" fmla="*/ 22 h 144"/>
                    <a:gd name="T84" fmla="*/ 50 w 172"/>
                    <a:gd name="T85" fmla="*/ 40 h 144"/>
                    <a:gd name="T86" fmla="*/ 72 w 172"/>
                    <a:gd name="T87" fmla="*/ 40 h 144"/>
                    <a:gd name="T88" fmla="*/ 77 w 172"/>
                    <a:gd name="T89" fmla="*/ 59 h 144"/>
                    <a:gd name="T90" fmla="*/ 87 w 172"/>
                    <a:gd name="T91" fmla="*/ 64 h 144"/>
                    <a:gd name="T92" fmla="*/ 87 w 172"/>
                    <a:gd name="T93" fmla="*/ 78 h 144"/>
                    <a:gd name="T94" fmla="*/ 97 w 172"/>
                    <a:gd name="T95" fmla="*/ 80 h 144"/>
                    <a:gd name="T96" fmla="*/ 122 w 172"/>
                    <a:gd name="T97" fmla="*/ 80 h 144"/>
                    <a:gd name="T98" fmla="*/ 115 w 172"/>
                    <a:gd name="T99" fmla="*/ 64 h 144"/>
                    <a:gd name="T100" fmla="*/ 115 w 172"/>
                    <a:gd name="T101" fmla="*/ 54 h 144"/>
                    <a:gd name="T102" fmla="*/ 112 w 172"/>
                    <a:gd name="T103" fmla="*/ 40 h 144"/>
                    <a:gd name="T104" fmla="*/ 102 w 172"/>
                    <a:gd name="T105" fmla="*/ 27 h 14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72"/>
                    <a:gd name="T160" fmla="*/ 0 h 144"/>
                    <a:gd name="T161" fmla="*/ 172 w 172"/>
                    <a:gd name="T162" fmla="*/ 144 h 14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72" h="144">
                      <a:moveTo>
                        <a:pt x="107" y="22"/>
                      </a:moveTo>
                      <a:lnTo>
                        <a:pt x="107" y="22"/>
                      </a:lnTo>
                      <a:lnTo>
                        <a:pt x="112" y="22"/>
                      </a:lnTo>
                      <a:lnTo>
                        <a:pt x="112" y="19"/>
                      </a:lnTo>
                      <a:lnTo>
                        <a:pt x="112" y="16"/>
                      </a:lnTo>
                      <a:lnTo>
                        <a:pt x="117" y="3"/>
                      </a:lnTo>
                      <a:lnTo>
                        <a:pt x="120" y="0"/>
                      </a:lnTo>
                      <a:lnTo>
                        <a:pt x="122" y="0"/>
                      </a:lnTo>
                      <a:lnTo>
                        <a:pt x="125" y="0"/>
                      </a:lnTo>
                      <a:lnTo>
                        <a:pt x="130" y="6"/>
                      </a:lnTo>
                      <a:lnTo>
                        <a:pt x="130" y="8"/>
                      </a:lnTo>
                      <a:lnTo>
                        <a:pt x="127" y="14"/>
                      </a:lnTo>
                      <a:lnTo>
                        <a:pt x="127" y="16"/>
                      </a:lnTo>
                      <a:lnTo>
                        <a:pt x="130" y="19"/>
                      </a:lnTo>
                      <a:lnTo>
                        <a:pt x="127" y="19"/>
                      </a:lnTo>
                      <a:lnTo>
                        <a:pt x="130" y="24"/>
                      </a:lnTo>
                      <a:lnTo>
                        <a:pt x="130" y="27"/>
                      </a:lnTo>
                      <a:lnTo>
                        <a:pt x="132" y="27"/>
                      </a:lnTo>
                      <a:lnTo>
                        <a:pt x="135" y="32"/>
                      </a:lnTo>
                      <a:lnTo>
                        <a:pt x="135" y="35"/>
                      </a:lnTo>
                      <a:lnTo>
                        <a:pt x="135" y="38"/>
                      </a:lnTo>
                      <a:lnTo>
                        <a:pt x="132" y="40"/>
                      </a:lnTo>
                      <a:lnTo>
                        <a:pt x="132" y="46"/>
                      </a:lnTo>
                      <a:lnTo>
                        <a:pt x="130" y="48"/>
                      </a:lnTo>
                      <a:lnTo>
                        <a:pt x="132" y="48"/>
                      </a:lnTo>
                      <a:lnTo>
                        <a:pt x="137" y="48"/>
                      </a:lnTo>
                      <a:lnTo>
                        <a:pt x="142" y="54"/>
                      </a:lnTo>
                      <a:lnTo>
                        <a:pt x="140" y="59"/>
                      </a:lnTo>
                      <a:lnTo>
                        <a:pt x="137" y="64"/>
                      </a:lnTo>
                      <a:lnTo>
                        <a:pt x="140" y="59"/>
                      </a:lnTo>
                      <a:lnTo>
                        <a:pt x="142" y="59"/>
                      </a:lnTo>
                      <a:lnTo>
                        <a:pt x="145" y="59"/>
                      </a:lnTo>
                      <a:lnTo>
                        <a:pt x="150" y="59"/>
                      </a:lnTo>
                      <a:lnTo>
                        <a:pt x="152" y="72"/>
                      </a:lnTo>
                      <a:lnTo>
                        <a:pt x="155" y="64"/>
                      </a:lnTo>
                      <a:lnTo>
                        <a:pt x="152" y="56"/>
                      </a:lnTo>
                      <a:lnTo>
                        <a:pt x="155" y="54"/>
                      </a:lnTo>
                      <a:lnTo>
                        <a:pt x="155" y="51"/>
                      </a:lnTo>
                      <a:lnTo>
                        <a:pt x="162" y="51"/>
                      </a:lnTo>
                      <a:lnTo>
                        <a:pt x="170" y="59"/>
                      </a:lnTo>
                      <a:lnTo>
                        <a:pt x="172" y="67"/>
                      </a:lnTo>
                      <a:lnTo>
                        <a:pt x="172" y="70"/>
                      </a:lnTo>
                      <a:lnTo>
                        <a:pt x="172" y="72"/>
                      </a:lnTo>
                      <a:lnTo>
                        <a:pt x="172" y="75"/>
                      </a:lnTo>
                      <a:lnTo>
                        <a:pt x="172" y="80"/>
                      </a:lnTo>
                      <a:lnTo>
                        <a:pt x="170" y="83"/>
                      </a:lnTo>
                      <a:lnTo>
                        <a:pt x="167" y="94"/>
                      </a:lnTo>
                      <a:lnTo>
                        <a:pt x="167" y="96"/>
                      </a:lnTo>
                      <a:lnTo>
                        <a:pt x="165" y="104"/>
                      </a:lnTo>
                      <a:lnTo>
                        <a:pt x="162" y="109"/>
                      </a:lnTo>
                      <a:lnTo>
                        <a:pt x="160" y="109"/>
                      </a:lnTo>
                      <a:lnTo>
                        <a:pt x="157" y="112"/>
                      </a:lnTo>
                      <a:lnTo>
                        <a:pt x="155" y="115"/>
                      </a:lnTo>
                      <a:lnTo>
                        <a:pt x="147" y="117"/>
                      </a:lnTo>
                      <a:lnTo>
                        <a:pt x="145" y="115"/>
                      </a:lnTo>
                      <a:lnTo>
                        <a:pt x="142" y="112"/>
                      </a:lnTo>
                      <a:lnTo>
                        <a:pt x="140" y="109"/>
                      </a:lnTo>
                      <a:lnTo>
                        <a:pt x="140" y="107"/>
                      </a:lnTo>
                      <a:lnTo>
                        <a:pt x="135" y="115"/>
                      </a:lnTo>
                      <a:lnTo>
                        <a:pt x="130" y="115"/>
                      </a:lnTo>
                      <a:lnTo>
                        <a:pt x="127" y="115"/>
                      </a:lnTo>
                      <a:lnTo>
                        <a:pt x="130" y="112"/>
                      </a:lnTo>
                      <a:lnTo>
                        <a:pt x="127" y="107"/>
                      </a:lnTo>
                      <a:lnTo>
                        <a:pt x="127" y="104"/>
                      </a:lnTo>
                      <a:lnTo>
                        <a:pt x="125" y="107"/>
                      </a:lnTo>
                      <a:lnTo>
                        <a:pt x="125" y="109"/>
                      </a:lnTo>
                      <a:lnTo>
                        <a:pt x="122" y="112"/>
                      </a:lnTo>
                      <a:lnTo>
                        <a:pt x="117" y="115"/>
                      </a:lnTo>
                      <a:lnTo>
                        <a:pt x="115" y="117"/>
                      </a:lnTo>
                      <a:lnTo>
                        <a:pt x="110" y="120"/>
                      </a:lnTo>
                      <a:lnTo>
                        <a:pt x="107" y="120"/>
                      </a:lnTo>
                      <a:lnTo>
                        <a:pt x="100" y="123"/>
                      </a:lnTo>
                      <a:lnTo>
                        <a:pt x="100" y="125"/>
                      </a:lnTo>
                      <a:lnTo>
                        <a:pt x="100" y="128"/>
                      </a:lnTo>
                      <a:lnTo>
                        <a:pt x="97" y="131"/>
                      </a:lnTo>
                      <a:lnTo>
                        <a:pt x="92" y="133"/>
                      </a:lnTo>
                      <a:lnTo>
                        <a:pt x="90" y="133"/>
                      </a:lnTo>
                      <a:lnTo>
                        <a:pt x="90" y="136"/>
                      </a:lnTo>
                      <a:lnTo>
                        <a:pt x="85" y="136"/>
                      </a:lnTo>
                      <a:lnTo>
                        <a:pt x="85" y="139"/>
                      </a:lnTo>
                      <a:lnTo>
                        <a:pt x="77" y="144"/>
                      </a:lnTo>
                      <a:lnTo>
                        <a:pt x="72" y="144"/>
                      </a:lnTo>
                      <a:lnTo>
                        <a:pt x="60" y="144"/>
                      </a:lnTo>
                      <a:lnTo>
                        <a:pt x="53" y="139"/>
                      </a:lnTo>
                      <a:lnTo>
                        <a:pt x="48" y="133"/>
                      </a:lnTo>
                      <a:lnTo>
                        <a:pt x="45" y="131"/>
                      </a:lnTo>
                      <a:lnTo>
                        <a:pt x="45" y="128"/>
                      </a:lnTo>
                      <a:lnTo>
                        <a:pt x="48" y="125"/>
                      </a:lnTo>
                      <a:lnTo>
                        <a:pt x="50" y="123"/>
                      </a:lnTo>
                      <a:lnTo>
                        <a:pt x="53" y="123"/>
                      </a:lnTo>
                      <a:lnTo>
                        <a:pt x="55" y="120"/>
                      </a:lnTo>
                      <a:lnTo>
                        <a:pt x="58" y="120"/>
                      </a:lnTo>
                      <a:lnTo>
                        <a:pt x="60" y="120"/>
                      </a:lnTo>
                      <a:lnTo>
                        <a:pt x="63" y="120"/>
                      </a:lnTo>
                      <a:lnTo>
                        <a:pt x="63" y="117"/>
                      </a:lnTo>
                      <a:lnTo>
                        <a:pt x="65" y="112"/>
                      </a:lnTo>
                      <a:lnTo>
                        <a:pt x="77" y="109"/>
                      </a:lnTo>
                      <a:lnTo>
                        <a:pt x="82" y="109"/>
                      </a:lnTo>
                      <a:lnTo>
                        <a:pt x="82" y="115"/>
                      </a:lnTo>
                      <a:lnTo>
                        <a:pt x="85" y="115"/>
                      </a:lnTo>
                      <a:lnTo>
                        <a:pt x="87" y="109"/>
                      </a:lnTo>
                      <a:lnTo>
                        <a:pt x="90" y="107"/>
                      </a:lnTo>
                      <a:lnTo>
                        <a:pt x="90" y="104"/>
                      </a:lnTo>
                      <a:lnTo>
                        <a:pt x="95" y="102"/>
                      </a:lnTo>
                      <a:lnTo>
                        <a:pt x="95" y="99"/>
                      </a:lnTo>
                      <a:lnTo>
                        <a:pt x="95" y="96"/>
                      </a:lnTo>
                      <a:lnTo>
                        <a:pt x="92" y="96"/>
                      </a:lnTo>
                      <a:lnTo>
                        <a:pt x="87" y="102"/>
                      </a:lnTo>
                      <a:lnTo>
                        <a:pt x="85" y="102"/>
                      </a:lnTo>
                      <a:lnTo>
                        <a:pt x="75" y="104"/>
                      </a:lnTo>
                      <a:lnTo>
                        <a:pt x="75" y="102"/>
                      </a:lnTo>
                      <a:lnTo>
                        <a:pt x="75" y="96"/>
                      </a:lnTo>
                      <a:lnTo>
                        <a:pt x="72" y="102"/>
                      </a:lnTo>
                      <a:lnTo>
                        <a:pt x="72" y="96"/>
                      </a:lnTo>
                      <a:lnTo>
                        <a:pt x="70" y="96"/>
                      </a:lnTo>
                      <a:lnTo>
                        <a:pt x="70" y="102"/>
                      </a:lnTo>
                      <a:lnTo>
                        <a:pt x="68" y="104"/>
                      </a:lnTo>
                      <a:lnTo>
                        <a:pt x="65" y="107"/>
                      </a:lnTo>
                      <a:lnTo>
                        <a:pt x="65" y="102"/>
                      </a:lnTo>
                      <a:lnTo>
                        <a:pt x="63" y="107"/>
                      </a:lnTo>
                      <a:lnTo>
                        <a:pt x="58" y="107"/>
                      </a:lnTo>
                      <a:lnTo>
                        <a:pt x="55" y="109"/>
                      </a:lnTo>
                      <a:lnTo>
                        <a:pt x="53" y="107"/>
                      </a:lnTo>
                      <a:lnTo>
                        <a:pt x="53" y="104"/>
                      </a:lnTo>
                      <a:lnTo>
                        <a:pt x="55" y="102"/>
                      </a:lnTo>
                      <a:lnTo>
                        <a:pt x="55" y="96"/>
                      </a:lnTo>
                      <a:lnTo>
                        <a:pt x="55" y="91"/>
                      </a:lnTo>
                      <a:lnTo>
                        <a:pt x="58" y="88"/>
                      </a:lnTo>
                      <a:lnTo>
                        <a:pt x="60" y="86"/>
                      </a:lnTo>
                      <a:lnTo>
                        <a:pt x="58" y="88"/>
                      </a:lnTo>
                      <a:lnTo>
                        <a:pt x="53" y="88"/>
                      </a:lnTo>
                      <a:lnTo>
                        <a:pt x="50" y="99"/>
                      </a:lnTo>
                      <a:lnTo>
                        <a:pt x="48" y="99"/>
                      </a:lnTo>
                      <a:lnTo>
                        <a:pt x="48" y="94"/>
                      </a:lnTo>
                      <a:lnTo>
                        <a:pt x="45" y="94"/>
                      </a:lnTo>
                      <a:lnTo>
                        <a:pt x="45" y="99"/>
                      </a:lnTo>
                      <a:lnTo>
                        <a:pt x="48" y="102"/>
                      </a:lnTo>
                      <a:lnTo>
                        <a:pt x="48" y="107"/>
                      </a:lnTo>
                      <a:lnTo>
                        <a:pt x="45" y="107"/>
                      </a:lnTo>
                      <a:lnTo>
                        <a:pt x="40" y="112"/>
                      </a:lnTo>
                      <a:lnTo>
                        <a:pt x="38" y="112"/>
                      </a:lnTo>
                      <a:lnTo>
                        <a:pt x="38" y="107"/>
                      </a:lnTo>
                      <a:lnTo>
                        <a:pt x="38" y="102"/>
                      </a:lnTo>
                      <a:lnTo>
                        <a:pt x="33" y="104"/>
                      </a:lnTo>
                      <a:lnTo>
                        <a:pt x="30" y="104"/>
                      </a:lnTo>
                      <a:lnTo>
                        <a:pt x="30" y="109"/>
                      </a:lnTo>
                      <a:lnTo>
                        <a:pt x="30" y="115"/>
                      </a:lnTo>
                      <a:lnTo>
                        <a:pt x="28" y="112"/>
                      </a:lnTo>
                      <a:lnTo>
                        <a:pt x="23" y="107"/>
                      </a:lnTo>
                      <a:lnTo>
                        <a:pt x="23" y="104"/>
                      </a:lnTo>
                      <a:lnTo>
                        <a:pt x="20" y="104"/>
                      </a:lnTo>
                      <a:lnTo>
                        <a:pt x="20" y="99"/>
                      </a:lnTo>
                      <a:lnTo>
                        <a:pt x="18" y="102"/>
                      </a:lnTo>
                      <a:lnTo>
                        <a:pt x="15" y="104"/>
                      </a:lnTo>
                      <a:lnTo>
                        <a:pt x="8" y="102"/>
                      </a:lnTo>
                      <a:lnTo>
                        <a:pt x="5" y="102"/>
                      </a:lnTo>
                      <a:lnTo>
                        <a:pt x="0" y="96"/>
                      </a:lnTo>
                      <a:lnTo>
                        <a:pt x="3" y="94"/>
                      </a:lnTo>
                      <a:lnTo>
                        <a:pt x="5" y="88"/>
                      </a:lnTo>
                      <a:lnTo>
                        <a:pt x="8" y="83"/>
                      </a:lnTo>
                      <a:lnTo>
                        <a:pt x="15" y="83"/>
                      </a:lnTo>
                      <a:lnTo>
                        <a:pt x="23" y="83"/>
                      </a:lnTo>
                      <a:lnTo>
                        <a:pt x="25" y="83"/>
                      </a:lnTo>
                      <a:lnTo>
                        <a:pt x="28" y="78"/>
                      </a:lnTo>
                      <a:lnTo>
                        <a:pt x="35" y="75"/>
                      </a:lnTo>
                      <a:lnTo>
                        <a:pt x="38" y="70"/>
                      </a:lnTo>
                      <a:lnTo>
                        <a:pt x="33" y="75"/>
                      </a:lnTo>
                      <a:lnTo>
                        <a:pt x="28" y="75"/>
                      </a:lnTo>
                      <a:lnTo>
                        <a:pt x="23" y="78"/>
                      </a:lnTo>
                      <a:lnTo>
                        <a:pt x="18" y="80"/>
                      </a:lnTo>
                      <a:lnTo>
                        <a:pt x="8" y="80"/>
                      </a:lnTo>
                      <a:lnTo>
                        <a:pt x="8" y="72"/>
                      </a:lnTo>
                      <a:lnTo>
                        <a:pt x="10" y="67"/>
                      </a:lnTo>
                      <a:lnTo>
                        <a:pt x="20" y="64"/>
                      </a:lnTo>
                      <a:lnTo>
                        <a:pt x="28" y="62"/>
                      </a:lnTo>
                      <a:lnTo>
                        <a:pt x="38" y="62"/>
                      </a:lnTo>
                      <a:lnTo>
                        <a:pt x="43" y="56"/>
                      </a:lnTo>
                      <a:lnTo>
                        <a:pt x="35" y="59"/>
                      </a:lnTo>
                      <a:lnTo>
                        <a:pt x="15" y="62"/>
                      </a:lnTo>
                      <a:lnTo>
                        <a:pt x="13" y="62"/>
                      </a:lnTo>
                      <a:lnTo>
                        <a:pt x="13" y="56"/>
                      </a:lnTo>
                      <a:lnTo>
                        <a:pt x="15" y="54"/>
                      </a:lnTo>
                      <a:lnTo>
                        <a:pt x="18" y="54"/>
                      </a:lnTo>
                      <a:lnTo>
                        <a:pt x="15" y="51"/>
                      </a:lnTo>
                      <a:lnTo>
                        <a:pt x="15" y="48"/>
                      </a:lnTo>
                      <a:lnTo>
                        <a:pt x="18" y="43"/>
                      </a:lnTo>
                      <a:lnTo>
                        <a:pt x="20" y="40"/>
                      </a:lnTo>
                      <a:lnTo>
                        <a:pt x="28" y="40"/>
                      </a:lnTo>
                      <a:lnTo>
                        <a:pt x="33" y="40"/>
                      </a:lnTo>
                      <a:lnTo>
                        <a:pt x="40" y="43"/>
                      </a:lnTo>
                      <a:lnTo>
                        <a:pt x="43" y="40"/>
                      </a:lnTo>
                      <a:lnTo>
                        <a:pt x="40" y="40"/>
                      </a:lnTo>
                      <a:lnTo>
                        <a:pt x="38" y="38"/>
                      </a:lnTo>
                      <a:lnTo>
                        <a:pt x="28" y="38"/>
                      </a:lnTo>
                      <a:lnTo>
                        <a:pt x="25" y="35"/>
                      </a:lnTo>
                      <a:lnTo>
                        <a:pt x="28" y="27"/>
                      </a:lnTo>
                      <a:lnTo>
                        <a:pt x="30" y="24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43" y="22"/>
                      </a:lnTo>
                      <a:lnTo>
                        <a:pt x="48" y="22"/>
                      </a:lnTo>
                      <a:lnTo>
                        <a:pt x="50" y="27"/>
                      </a:lnTo>
                      <a:lnTo>
                        <a:pt x="50" y="32"/>
                      </a:lnTo>
                      <a:lnTo>
                        <a:pt x="48" y="32"/>
                      </a:lnTo>
                      <a:lnTo>
                        <a:pt x="50" y="40"/>
                      </a:lnTo>
                      <a:lnTo>
                        <a:pt x="58" y="40"/>
                      </a:lnTo>
                      <a:lnTo>
                        <a:pt x="60" y="38"/>
                      </a:lnTo>
                      <a:lnTo>
                        <a:pt x="68" y="35"/>
                      </a:lnTo>
                      <a:lnTo>
                        <a:pt x="68" y="40"/>
                      </a:lnTo>
                      <a:lnTo>
                        <a:pt x="72" y="40"/>
                      </a:lnTo>
                      <a:lnTo>
                        <a:pt x="75" y="48"/>
                      </a:lnTo>
                      <a:lnTo>
                        <a:pt x="77" y="54"/>
                      </a:lnTo>
                      <a:lnTo>
                        <a:pt x="80" y="54"/>
                      </a:lnTo>
                      <a:lnTo>
                        <a:pt x="82" y="56"/>
                      </a:lnTo>
                      <a:lnTo>
                        <a:pt x="77" y="59"/>
                      </a:lnTo>
                      <a:lnTo>
                        <a:pt x="77" y="64"/>
                      </a:lnTo>
                      <a:lnTo>
                        <a:pt x="80" y="64"/>
                      </a:lnTo>
                      <a:lnTo>
                        <a:pt x="87" y="62"/>
                      </a:lnTo>
                      <a:lnTo>
                        <a:pt x="87" y="64"/>
                      </a:lnTo>
                      <a:lnTo>
                        <a:pt x="87" y="67"/>
                      </a:lnTo>
                      <a:lnTo>
                        <a:pt x="87" y="70"/>
                      </a:lnTo>
                      <a:lnTo>
                        <a:pt x="90" y="72"/>
                      </a:lnTo>
                      <a:lnTo>
                        <a:pt x="87" y="78"/>
                      </a:lnTo>
                      <a:lnTo>
                        <a:pt x="90" y="80"/>
                      </a:lnTo>
                      <a:lnTo>
                        <a:pt x="92" y="80"/>
                      </a:lnTo>
                      <a:lnTo>
                        <a:pt x="95" y="80"/>
                      </a:lnTo>
                      <a:lnTo>
                        <a:pt x="95" y="78"/>
                      </a:lnTo>
                      <a:lnTo>
                        <a:pt x="97" y="80"/>
                      </a:lnTo>
                      <a:lnTo>
                        <a:pt x="102" y="78"/>
                      </a:lnTo>
                      <a:lnTo>
                        <a:pt x="102" y="80"/>
                      </a:lnTo>
                      <a:lnTo>
                        <a:pt x="107" y="80"/>
                      </a:lnTo>
                      <a:lnTo>
                        <a:pt x="120" y="83"/>
                      </a:lnTo>
                      <a:lnTo>
                        <a:pt x="122" y="80"/>
                      </a:lnTo>
                      <a:lnTo>
                        <a:pt x="125" y="78"/>
                      </a:lnTo>
                      <a:lnTo>
                        <a:pt x="125" y="70"/>
                      </a:lnTo>
                      <a:lnTo>
                        <a:pt x="120" y="67"/>
                      </a:lnTo>
                      <a:lnTo>
                        <a:pt x="120" y="62"/>
                      </a:lnTo>
                      <a:lnTo>
                        <a:pt x="115" y="64"/>
                      </a:lnTo>
                      <a:lnTo>
                        <a:pt x="115" y="62"/>
                      </a:lnTo>
                      <a:lnTo>
                        <a:pt x="112" y="59"/>
                      </a:lnTo>
                      <a:lnTo>
                        <a:pt x="110" y="62"/>
                      </a:lnTo>
                      <a:lnTo>
                        <a:pt x="110" y="59"/>
                      </a:lnTo>
                      <a:lnTo>
                        <a:pt x="115" y="54"/>
                      </a:lnTo>
                      <a:lnTo>
                        <a:pt x="115" y="51"/>
                      </a:lnTo>
                      <a:lnTo>
                        <a:pt x="120" y="51"/>
                      </a:lnTo>
                      <a:lnTo>
                        <a:pt x="117" y="43"/>
                      </a:lnTo>
                      <a:lnTo>
                        <a:pt x="115" y="40"/>
                      </a:lnTo>
                      <a:lnTo>
                        <a:pt x="112" y="40"/>
                      </a:lnTo>
                      <a:lnTo>
                        <a:pt x="112" y="38"/>
                      </a:lnTo>
                      <a:lnTo>
                        <a:pt x="110" y="38"/>
                      </a:lnTo>
                      <a:lnTo>
                        <a:pt x="105" y="32"/>
                      </a:lnTo>
                      <a:lnTo>
                        <a:pt x="102" y="30"/>
                      </a:lnTo>
                      <a:lnTo>
                        <a:pt x="102" y="27"/>
                      </a:lnTo>
                      <a:lnTo>
                        <a:pt x="102" y="24"/>
                      </a:lnTo>
                      <a:lnTo>
                        <a:pt x="107" y="24"/>
                      </a:lnTo>
                      <a:lnTo>
                        <a:pt x="107" y="22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1" name="Freeform 99"/>
                <p:cNvSpPr>
                  <a:spLocks/>
                </p:cNvSpPr>
                <p:nvPr/>
              </p:nvSpPr>
              <p:spPr bwMode="auto">
                <a:xfrm>
                  <a:off x="969" y="1149"/>
                  <a:ext cx="25" cy="37"/>
                </a:xfrm>
                <a:custGeom>
                  <a:avLst/>
                  <a:gdLst>
                    <a:gd name="T0" fmla="*/ 17 w 25"/>
                    <a:gd name="T1" fmla="*/ 5 h 37"/>
                    <a:gd name="T2" fmla="*/ 17 w 25"/>
                    <a:gd name="T3" fmla="*/ 8 h 37"/>
                    <a:gd name="T4" fmla="*/ 17 w 25"/>
                    <a:gd name="T5" fmla="*/ 5 h 37"/>
                    <a:gd name="T6" fmla="*/ 20 w 25"/>
                    <a:gd name="T7" fmla="*/ 5 h 37"/>
                    <a:gd name="T8" fmla="*/ 20 w 25"/>
                    <a:gd name="T9" fmla="*/ 2 h 37"/>
                    <a:gd name="T10" fmla="*/ 22 w 25"/>
                    <a:gd name="T11" fmla="*/ 0 h 37"/>
                    <a:gd name="T12" fmla="*/ 25 w 25"/>
                    <a:gd name="T13" fmla="*/ 0 h 37"/>
                    <a:gd name="T14" fmla="*/ 25 w 25"/>
                    <a:gd name="T15" fmla="*/ 5 h 37"/>
                    <a:gd name="T16" fmla="*/ 22 w 25"/>
                    <a:gd name="T17" fmla="*/ 16 h 37"/>
                    <a:gd name="T18" fmla="*/ 22 w 25"/>
                    <a:gd name="T19" fmla="*/ 18 h 37"/>
                    <a:gd name="T20" fmla="*/ 20 w 25"/>
                    <a:gd name="T21" fmla="*/ 18 h 37"/>
                    <a:gd name="T22" fmla="*/ 20 w 25"/>
                    <a:gd name="T23" fmla="*/ 24 h 37"/>
                    <a:gd name="T24" fmla="*/ 17 w 25"/>
                    <a:gd name="T25" fmla="*/ 32 h 37"/>
                    <a:gd name="T26" fmla="*/ 12 w 25"/>
                    <a:gd name="T27" fmla="*/ 37 h 37"/>
                    <a:gd name="T28" fmla="*/ 10 w 25"/>
                    <a:gd name="T29" fmla="*/ 37 h 37"/>
                    <a:gd name="T30" fmla="*/ 7 w 25"/>
                    <a:gd name="T31" fmla="*/ 34 h 37"/>
                    <a:gd name="T32" fmla="*/ 0 w 25"/>
                    <a:gd name="T33" fmla="*/ 32 h 37"/>
                    <a:gd name="T34" fmla="*/ 0 w 25"/>
                    <a:gd name="T35" fmla="*/ 26 h 37"/>
                    <a:gd name="T36" fmla="*/ 0 w 25"/>
                    <a:gd name="T37" fmla="*/ 24 h 37"/>
                    <a:gd name="T38" fmla="*/ 5 w 25"/>
                    <a:gd name="T39" fmla="*/ 21 h 37"/>
                    <a:gd name="T40" fmla="*/ 12 w 25"/>
                    <a:gd name="T41" fmla="*/ 10 h 37"/>
                    <a:gd name="T42" fmla="*/ 15 w 25"/>
                    <a:gd name="T43" fmla="*/ 8 h 37"/>
                    <a:gd name="T44" fmla="*/ 17 w 25"/>
                    <a:gd name="T45" fmla="*/ 5 h 37"/>
                    <a:gd name="T46" fmla="*/ 17 w 25"/>
                    <a:gd name="T47" fmla="*/ 5 h 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5"/>
                    <a:gd name="T73" fmla="*/ 0 h 37"/>
                    <a:gd name="T74" fmla="*/ 25 w 25"/>
                    <a:gd name="T75" fmla="*/ 37 h 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5" h="37">
                      <a:moveTo>
                        <a:pt x="17" y="5"/>
                      </a:move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20" y="5"/>
                      </a:lnTo>
                      <a:lnTo>
                        <a:pt x="20" y="2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5" y="5"/>
                      </a:lnTo>
                      <a:lnTo>
                        <a:pt x="22" y="16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20" y="24"/>
                      </a:lnTo>
                      <a:lnTo>
                        <a:pt x="17" y="32"/>
                      </a:lnTo>
                      <a:lnTo>
                        <a:pt x="12" y="37"/>
                      </a:lnTo>
                      <a:lnTo>
                        <a:pt x="10" y="37"/>
                      </a:lnTo>
                      <a:lnTo>
                        <a:pt x="7" y="34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5" y="21"/>
                      </a:lnTo>
                      <a:lnTo>
                        <a:pt x="12" y="10"/>
                      </a:lnTo>
                      <a:lnTo>
                        <a:pt x="15" y="8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2" name="Freeform 100"/>
                <p:cNvSpPr>
                  <a:spLocks/>
                </p:cNvSpPr>
                <p:nvPr/>
              </p:nvSpPr>
              <p:spPr bwMode="auto">
                <a:xfrm>
                  <a:off x="919" y="1056"/>
                  <a:ext cx="102" cy="111"/>
                </a:xfrm>
                <a:custGeom>
                  <a:avLst/>
                  <a:gdLst>
                    <a:gd name="T0" fmla="*/ 40 w 102"/>
                    <a:gd name="T1" fmla="*/ 34 h 111"/>
                    <a:gd name="T2" fmla="*/ 45 w 102"/>
                    <a:gd name="T3" fmla="*/ 26 h 111"/>
                    <a:gd name="T4" fmla="*/ 50 w 102"/>
                    <a:gd name="T5" fmla="*/ 21 h 111"/>
                    <a:gd name="T6" fmla="*/ 57 w 102"/>
                    <a:gd name="T7" fmla="*/ 13 h 111"/>
                    <a:gd name="T8" fmla="*/ 62 w 102"/>
                    <a:gd name="T9" fmla="*/ 13 h 111"/>
                    <a:gd name="T10" fmla="*/ 70 w 102"/>
                    <a:gd name="T11" fmla="*/ 13 h 111"/>
                    <a:gd name="T12" fmla="*/ 70 w 102"/>
                    <a:gd name="T13" fmla="*/ 18 h 111"/>
                    <a:gd name="T14" fmla="*/ 72 w 102"/>
                    <a:gd name="T15" fmla="*/ 15 h 111"/>
                    <a:gd name="T16" fmla="*/ 77 w 102"/>
                    <a:gd name="T17" fmla="*/ 15 h 111"/>
                    <a:gd name="T18" fmla="*/ 85 w 102"/>
                    <a:gd name="T19" fmla="*/ 10 h 111"/>
                    <a:gd name="T20" fmla="*/ 80 w 102"/>
                    <a:gd name="T21" fmla="*/ 7 h 111"/>
                    <a:gd name="T22" fmla="*/ 87 w 102"/>
                    <a:gd name="T23" fmla="*/ 0 h 111"/>
                    <a:gd name="T24" fmla="*/ 97 w 102"/>
                    <a:gd name="T25" fmla="*/ 10 h 111"/>
                    <a:gd name="T26" fmla="*/ 102 w 102"/>
                    <a:gd name="T27" fmla="*/ 18 h 111"/>
                    <a:gd name="T28" fmla="*/ 92 w 102"/>
                    <a:gd name="T29" fmla="*/ 23 h 111"/>
                    <a:gd name="T30" fmla="*/ 90 w 102"/>
                    <a:gd name="T31" fmla="*/ 31 h 111"/>
                    <a:gd name="T32" fmla="*/ 95 w 102"/>
                    <a:gd name="T33" fmla="*/ 42 h 111"/>
                    <a:gd name="T34" fmla="*/ 90 w 102"/>
                    <a:gd name="T35" fmla="*/ 47 h 111"/>
                    <a:gd name="T36" fmla="*/ 95 w 102"/>
                    <a:gd name="T37" fmla="*/ 50 h 111"/>
                    <a:gd name="T38" fmla="*/ 90 w 102"/>
                    <a:gd name="T39" fmla="*/ 63 h 111"/>
                    <a:gd name="T40" fmla="*/ 80 w 102"/>
                    <a:gd name="T41" fmla="*/ 69 h 111"/>
                    <a:gd name="T42" fmla="*/ 77 w 102"/>
                    <a:gd name="T43" fmla="*/ 85 h 111"/>
                    <a:gd name="T44" fmla="*/ 67 w 102"/>
                    <a:gd name="T45" fmla="*/ 69 h 111"/>
                    <a:gd name="T46" fmla="*/ 70 w 102"/>
                    <a:gd name="T47" fmla="*/ 53 h 111"/>
                    <a:gd name="T48" fmla="*/ 67 w 102"/>
                    <a:gd name="T49" fmla="*/ 53 h 111"/>
                    <a:gd name="T50" fmla="*/ 62 w 102"/>
                    <a:gd name="T51" fmla="*/ 55 h 111"/>
                    <a:gd name="T52" fmla="*/ 62 w 102"/>
                    <a:gd name="T53" fmla="*/ 66 h 111"/>
                    <a:gd name="T54" fmla="*/ 55 w 102"/>
                    <a:gd name="T55" fmla="*/ 66 h 111"/>
                    <a:gd name="T56" fmla="*/ 55 w 102"/>
                    <a:gd name="T57" fmla="*/ 71 h 111"/>
                    <a:gd name="T58" fmla="*/ 60 w 102"/>
                    <a:gd name="T59" fmla="*/ 82 h 111"/>
                    <a:gd name="T60" fmla="*/ 55 w 102"/>
                    <a:gd name="T61" fmla="*/ 93 h 111"/>
                    <a:gd name="T62" fmla="*/ 50 w 102"/>
                    <a:gd name="T63" fmla="*/ 87 h 111"/>
                    <a:gd name="T64" fmla="*/ 47 w 102"/>
                    <a:gd name="T65" fmla="*/ 79 h 111"/>
                    <a:gd name="T66" fmla="*/ 45 w 102"/>
                    <a:gd name="T67" fmla="*/ 87 h 111"/>
                    <a:gd name="T68" fmla="*/ 47 w 102"/>
                    <a:gd name="T69" fmla="*/ 90 h 111"/>
                    <a:gd name="T70" fmla="*/ 47 w 102"/>
                    <a:gd name="T71" fmla="*/ 101 h 111"/>
                    <a:gd name="T72" fmla="*/ 45 w 102"/>
                    <a:gd name="T73" fmla="*/ 106 h 111"/>
                    <a:gd name="T74" fmla="*/ 37 w 102"/>
                    <a:gd name="T75" fmla="*/ 103 h 111"/>
                    <a:gd name="T76" fmla="*/ 35 w 102"/>
                    <a:gd name="T77" fmla="*/ 106 h 111"/>
                    <a:gd name="T78" fmla="*/ 30 w 102"/>
                    <a:gd name="T79" fmla="*/ 95 h 111"/>
                    <a:gd name="T80" fmla="*/ 30 w 102"/>
                    <a:gd name="T81" fmla="*/ 87 h 111"/>
                    <a:gd name="T82" fmla="*/ 25 w 102"/>
                    <a:gd name="T83" fmla="*/ 98 h 111"/>
                    <a:gd name="T84" fmla="*/ 15 w 102"/>
                    <a:gd name="T85" fmla="*/ 98 h 111"/>
                    <a:gd name="T86" fmla="*/ 15 w 102"/>
                    <a:gd name="T87" fmla="*/ 90 h 111"/>
                    <a:gd name="T88" fmla="*/ 10 w 102"/>
                    <a:gd name="T89" fmla="*/ 103 h 111"/>
                    <a:gd name="T90" fmla="*/ 5 w 102"/>
                    <a:gd name="T91" fmla="*/ 101 h 111"/>
                    <a:gd name="T92" fmla="*/ 0 w 102"/>
                    <a:gd name="T93" fmla="*/ 93 h 111"/>
                    <a:gd name="T94" fmla="*/ 5 w 102"/>
                    <a:gd name="T95" fmla="*/ 85 h 111"/>
                    <a:gd name="T96" fmla="*/ 7 w 102"/>
                    <a:gd name="T97" fmla="*/ 74 h 111"/>
                    <a:gd name="T98" fmla="*/ 15 w 102"/>
                    <a:gd name="T99" fmla="*/ 74 h 111"/>
                    <a:gd name="T100" fmla="*/ 22 w 102"/>
                    <a:gd name="T101" fmla="*/ 66 h 111"/>
                    <a:gd name="T102" fmla="*/ 22 w 102"/>
                    <a:gd name="T103" fmla="*/ 55 h 111"/>
                    <a:gd name="T104" fmla="*/ 30 w 102"/>
                    <a:gd name="T105" fmla="*/ 55 h 111"/>
                    <a:gd name="T106" fmla="*/ 35 w 102"/>
                    <a:gd name="T107" fmla="*/ 47 h 111"/>
                    <a:gd name="T108" fmla="*/ 37 w 102"/>
                    <a:gd name="T109" fmla="*/ 39 h 11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2"/>
                    <a:gd name="T166" fmla="*/ 0 h 111"/>
                    <a:gd name="T167" fmla="*/ 102 w 102"/>
                    <a:gd name="T168" fmla="*/ 111 h 11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2" h="111">
                      <a:moveTo>
                        <a:pt x="40" y="37"/>
                      </a:moveTo>
                      <a:lnTo>
                        <a:pt x="40" y="37"/>
                      </a:lnTo>
                      <a:lnTo>
                        <a:pt x="40" y="34"/>
                      </a:lnTo>
                      <a:lnTo>
                        <a:pt x="42" y="31"/>
                      </a:lnTo>
                      <a:lnTo>
                        <a:pt x="45" y="29"/>
                      </a:lnTo>
                      <a:lnTo>
                        <a:pt x="45" y="26"/>
                      </a:lnTo>
                      <a:lnTo>
                        <a:pt x="47" y="26"/>
                      </a:lnTo>
                      <a:lnTo>
                        <a:pt x="47" y="23"/>
                      </a:lnTo>
                      <a:lnTo>
                        <a:pt x="50" y="21"/>
                      </a:lnTo>
                      <a:lnTo>
                        <a:pt x="50" y="15"/>
                      </a:lnTo>
                      <a:lnTo>
                        <a:pt x="57" y="15"/>
                      </a:lnTo>
                      <a:lnTo>
                        <a:pt x="57" y="13"/>
                      </a:lnTo>
                      <a:lnTo>
                        <a:pt x="60" y="13"/>
                      </a:lnTo>
                      <a:lnTo>
                        <a:pt x="62" y="15"/>
                      </a:lnTo>
                      <a:lnTo>
                        <a:pt x="62" y="13"/>
                      </a:lnTo>
                      <a:lnTo>
                        <a:pt x="65" y="13"/>
                      </a:lnTo>
                      <a:lnTo>
                        <a:pt x="67" y="13"/>
                      </a:lnTo>
                      <a:lnTo>
                        <a:pt x="70" y="13"/>
                      </a:lnTo>
                      <a:lnTo>
                        <a:pt x="67" y="15"/>
                      </a:lnTo>
                      <a:lnTo>
                        <a:pt x="70" y="21"/>
                      </a:lnTo>
                      <a:lnTo>
                        <a:pt x="70" y="18"/>
                      </a:lnTo>
                      <a:lnTo>
                        <a:pt x="70" y="15"/>
                      </a:lnTo>
                      <a:lnTo>
                        <a:pt x="70" y="13"/>
                      </a:lnTo>
                      <a:lnTo>
                        <a:pt x="72" y="15"/>
                      </a:lnTo>
                      <a:lnTo>
                        <a:pt x="77" y="18"/>
                      </a:lnTo>
                      <a:lnTo>
                        <a:pt x="80" y="18"/>
                      </a:lnTo>
                      <a:lnTo>
                        <a:pt x="77" y="15"/>
                      </a:lnTo>
                      <a:lnTo>
                        <a:pt x="82" y="15"/>
                      </a:lnTo>
                      <a:lnTo>
                        <a:pt x="85" y="13"/>
                      </a:lnTo>
                      <a:lnTo>
                        <a:pt x="85" y="10"/>
                      </a:lnTo>
                      <a:lnTo>
                        <a:pt x="82" y="13"/>
                      </a:lnTo>
                      <a:lnTo>
                        <a:pt x="80" y="10"/>
                      </a:lnTo>
                      <a:lnTo>
                        <a:pt x="80" y="7"/>
                      </a:lnTo>
                      <a:lnTo>
                        <a:pt x="82" y="5"/>
                      </a:lnTo>
                      <a:lnTo>
                        <a:pt x="82" y="2"/>
                      </a:lnTo>
                      <a:lnTo>
                        <a:pt x="87" y="0"/>
                      </a:lnTo>
                      <a:lnTo>
                        <a:pt x="92" y="5"/>
                      </a:lnTo>
                      <a:lnTo>
                        <a:pt x="95" y="7"/>
                      </a:lnTo>
                      <a:lnTo>
                        <a:pt x="97" y="10"/>
                      </a:lnTo>
                      <a:lnTo>
                        <a:pt x="102" y="15"/>
                      </a:lnTo>
                      <a:lnTo>
                        <a:pt x="102" y="18"/>
                      </a:lnTo>
                      <a:lnTo>
                        <a:pt x="100" y="21"/>
                      </a:lnTo>
                      <a:lnTo>
                        <a:pt x="97" y="23"/>
                      </a:lnTo>
                      <a:lnTo>
                        <a:pt x="92" y="23"/>
                      </a:lnTo>
                      <a:lnTo>
                        <a:pt x="90" y="26"/>
                      </a:lnTo>
                      <a:lnTo>
                        <a:pt x="90" y="29"/>
                      </a:lnTo>
                      <a:lnTo>
                        <a:pt x="90" y="31"/>
                      </a:lnTo>
                      <a:lnTo>
                        <a:pt x="97" y="39"/>
                      </a:lnTo>
                      <a:lnTo>
                        <a:pt x="97" y="42"/>
                      </a:lnTo>
                      <a:lnTo>
                        <a:pt x="95" y="42"/>
                      </a:lnTo>
                      <a:lnTo>
                        <a:pt x="92" y="42"/>
                      </a:lnTo>
                      <a:lnTo>
                        <a:pt x="90" y="42"/>
                      </a:lnTo>
                      <a:lnTo>
                        <a:pt x="90" y="47"/>
                      </a:lnTo>
                      <a:lnTo>
                        <a:pt x="92" y="47"/>
                      </a:lnTo>
                      <a:lnTo>
                        <a:pt x="95" y="50"/>
                      </a:lnTo>
                      <a:lnTo>
                        <a:pt x="95" y="55"/>
                      </a:lnTo>
                      <a:lnTo>
                        <a:pt x="95" y="61"/>
                      </a:lnTo>
                      <a:lnTo>
                        <a:pt x="90" y="63"/>
                      </a:lnTo>
                      <a:lnTo>
                        <a:pt x="82" y="63"/>
                      </a:lnTo>
                      <a:lnTo>
                        <a:pt x="82" y="66"/>
                      </a:lnTo>
                      <a:lnTo>
                        <a:pt x="80" y="69"/>
                      </a:lnTo>
                      <a:lnTo>
                        <a:pt x="82" y="79"/>
                      </a:lnTo>
                      <a:lnTo>
                        <a:pt x="80" y="82"/>
                      </a:lnTo>
                      <a:lnTo>
                        <a:pt x="77" y="85"/>
                      </a:lnTo>
                      <a:lnTo>
                        <a:pt x="75" y="82"/>
                      </a:lnTo>
                      <a:lnTo>
                        <a:pt x="67" y="74"/>
                      </a:lnTo>
                      <a:lnTo>
                        <a:pt x="67" y="69"/>
                      </a:lnTo>
                      <a:lnTo>
                        <a:pt x="70" y="63"/>
                      </a:lnTo>
                      <a:lnTo>
                        <a:pt x="70" y="58"/>
                      </a:lnTo>
                      <a:lnTo>
                        <a:pt x="70" y="53"/>
                      </a:lnTo>
                      <a:lnTo>
                        <a:pt x="72" y="50"/>
                      </a:lnTo>
                      <a:lnTo>
                        <a:pt x="70" y="50"/>
                      </a:lnTo>
                      <a:lnTo>
                        <a:pt x="67" y="53"/>
                      </a:lnTo>
                      <a:lnTo>
                        <a:pt x="62" y="50"/>
                      </a:lnTo>
                      <a:lnTo>
                        <a:pt x="62" y="55"/>
                      </a:lnTo>
                      <a:lnTo>
                        <a:pt x="60" y="58"/>
                      </a:lnTo>
                      <a:lnTo>
                        <a:pt x="62" y="58"/>
                      </a:lnTo>
                      <a:lnTo>
                        <a:pt x="62" y="66"/>
                      </a:lnTo>
                      <a:lnTo>
                        <a:pt x="60" y="69"/>
                      </a:lnTo>
                      <a:lnTo>
                        <a:pt x="57" y="66"/>
                      </a:lnTo>
                      <a:lnTo>
                        <a:pt x="55" y="66"/>
                      </a:lnTo>
                      <a:lnTo>
                        <a:pt x="55" y="69"/>
                      </a:lnTo>
                      <a:lnTo>
                        <a:pt x="55" y="71"/>
                      </a:lnTo>
                      <a:lnTo>
                        <a:pt x="57" y="71"/>
                      </a:lnTo>
                      <a:lnTo>
                        <a:pt x="60" y="79"/>
                      </a:lnTo>
                      <a:lnTo>
                        <a:pt x="60" y="82"/>
                      </a:lnTo>
                      <a:lnTo>
                        <a:pt x="55" y="85"/>
                      </a:lnTo>
                      <a:lnTo>
                        <a:pt x="55" y="90"/>
                      </a:lnTo>
                      <a:lnTo>
                        <a:pt x="55" y="93"/>
                      </a:lnTo>
                      <a:lnTo>
                        <a:pt x="52" y="93"/>
                      </a:lnTo>
                      <a:lnTo>
                        <a:pt x="50" y="87"/>
                      </a:lnTo>
                      <a:lnTo>
                        <a:pt x="47" y="85"/>
                      </a:lnTo>
                      <a:lnTo>
                        <a:pt x="47" y="77"/>
                      </a:lnTo>
                      <a:lnTo>
                        <a:pt x="47" y="79"/>
                      </a:lnTo>
                      <a:lnTo>
                        <a:pt x="45" y="79"/>
                      </a:lnTo>
                      <a:lnTo>
                        <a:pt x="45" y="82"/>
                      </a:lnTo>
                      <a:lnTo>
                        <a:pt x="45" y="87"/>
                      </a:lnTo>
                      <a:lnTo>
                        <a:pt x="45" y="90"/>
                      </a:lnTo>
                      <a:lnTo>
                        <a:pt x="47" y="90"/>
                      </a:lnTo>
                      <a:lnTo>
                        <a:pt x="42" y="93"/>
                      </a:lnTo>
                      <a:lnTo>
                        <a:pt x="45" y="95"/>
                      </a:lnTo>
                      <a:lnTo>
                        <a:pt x="47" y="101"/>
                      </a:lnTo>
                      <a:lnTo>
                        <a:pt x="45" y="101"/>
                      </a:lnTo>
                      <a:lnTo>
                        <a:pt x="45" y="106"/>
                      </a:lnTo>
                      <a:lnTo>
                        <a:pt x="42" y="109"/>
                      </a:lnTo>
                      <a:lnTo>
                        <a:pt x="40" y="109"/>
                      </a:lnTo>
                      <a:lnTo>
                        <a:pt x="37" y="103"/>
                      </a:lnTo>
                      <a:lnTo>
                        <a:pt x="37" y="109"/>
                      </a:lnTo>
                      <a:lnTo>
                        <a:pt x="35" y="111"/>
                      </a:lnTo>
                      <a:lnTo>
                        <a:pt x="35" y="106"/>
                      </a:lnTo>
                      <a:lnTo>
                        <a:pt x="35" y="101"/>
                      </a:lnTo>
                      <a:lnTo>
                        <a:pt x="32" y="101"/>
                      </a:lnTo>
                      <a:lnTo>
                        <a:pt x="30" y="95"/>
                      </a:lnTo>
                      <a:lnTo>
                        <a:pt x="30" y="93"/>
                      </a:lnTo>
                      <a:lnTo>
                        <a:pt x="30" y="90"/>
                      </a:lnTo>
                      <a:lnTo>
                        <a:pt x="30" y="87"/>
                      </a:lnTo>
                      <a:lnTo>
                        <a:pt x="27" y="90"/>
                      </a:lnTo>
                      <a:lnTo>
                        <a:pt x="25" y="95"/>
                      </a:lnTo>
                      <a:lnTo>
                        <a:pt x="25" y="98"/>
                      </a:lnTo>
                      <a:lnTo>
                        <a:pt x="25" y="103"/>
                      </a:lnTo>
                      <a:lnTo>
                        <a:pt x="22" y="101"/>
                      </a:lnTo>
                      <a:lnTo>
                        <a:pt x="15" y="98"/>
                      </a:lnTo>
                      <a:lnTo>
                        <a:pt x="15" y="95"/>
                      </a:lnTo>
                      <a:lnTo>
                        <a:pt x="15" y="93"/>
                      </a:lnTo>
                      <a:lnTo>
                        <a:pt x="15" y="90"/>
                      </a:lnTo>
                      <a:lnTo>
                        <a:pt x="12" y="98"/>
                      </a:lnTo>
                      <a:lnTo>
                        <a:pt x="10" y="103"/>
                      </a:lnTo>
                      <a:lnTo>
                        <a:pt x="5" y="103"/>
                      </a:lnTo>
                      <a:lnTo>
                        <a:pt x="2" y="101"/>
                      </a:lnTo>
                      <a:lnTo>
                        <a:pt x="5" y="101"/>
                      </a:lnTo>
                      <a:lnTo>
                        <a:pt x="7" y="90"/>
                      </a:lnTo>
                      <a:lnTo>
                        <a:pt x="5" y="90"/>
                      </a:lnTo>
                      <a:lnTo>
                        <a:pt x="0" y="93"/>
                      </a:lnTo>
                      <a:lnTo>
                        <a:pt x="0" y="87"/>
                      </a:lnTo>
                      <a:lnTo>
                        <a:pt x="2" y="85"/>
                      </a:lnTo>
                      <a:lnTo>
                        <a:pt x="5" y="85"/>
                      </a:lnTo>
                      <a:lnTo>
                        <a:pt x="5" y="77"/>
                      </a:lnTo>
                      <a:lnTo>
                        <a:pt x="7" y="77"/>
                      </a:lnTo>
                      <a:lnTo>
                        <a:pt x="7" y="74"/>
                      </a:lnTo>
                      <a:lnTo>
                        <a:pt x="10" y="71"/>
                      </a:lnTo>
                      <a:lnTo>
                        <a:pt x="12" y="71"/>
                      </a:lnTo>
                      <a:lnTo>
                        <a:pt x="15" y="74"/>
                      </a:lnTo>
                      <a:lnTo>
                        <a:pt x="17" y="74"/>
                      </a:lnTo>
                      <a:lnTo>
                        <a:pt x="22" y="66"/>
                      </a:lnTo>
                      <a:lnTo>
                        <a:pt x="22" y="63"/>
                      </a:lnTo>
                      <a:lnTo>
                        <a:pt x="25" y="61"/>
                      </a:lnTo>
                      <a:lnTo>
                        <a:pt x="22" y="55"/>
                      </a:lnTo>
                      <a:lnTo>
                        <a:pt x="25" y="58"/>
                      </a:lnTo>
                      <a:lnTo>
                        <a:pt x="30" y="55"/>
                      </a:lnTo>
                      <a:lnTo>
                        <a:pt x="30" y="53"/>
                      </a:lnTo>
                      <a:lnTo>
                        <a:pt x="32" y="53"/>
                      </a:lnTo>
                      <a:lnTo>
                        <a:pt x="35" y="47"/>
                      </a:lnTo>
                      <a:lnTo>
                        <a:pt x="37" y="47"/>
                      </a:lnTo>
                      <a:lnTo>
                        <a:pt x="35" y="47"/>
                      </a:lnTo>
                      <a:lnTo>
                        <a:pt x="37" y="39"/>
                      </a:lnTo>
                      <a:lnTo>
                        <a:pt x="37" y="37"/>
                      </a:lnTo>
                      <a:lnTo>
                        <a:pt x="40" y="37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3" name="Freeform 101"/>
                <p:cNvSpPr>
                  <a:spLocks/>
                </p:cNvSpPr>
                <p:nvPr/>
              </p:nvSpPr>
              <p:spPr bwMode="auto">
                <a:xfrm>
                  <a:off x="1051" y="1016"/>
                  <a:ext cx="52" cy="53"/>
                </a:xfrm>
                <a:custGeom>
                  <a:avLst/>
                  <a:gdLst>
                    <a:gd name="T0" fmla="*/ 20 w 52"/>
                    <a:gd name="T1" fmla="*/ 5 h 53"/>
                    <a:gd name="T2" fmla="*/ 22 w 52"/>
                    <a:gd name="T3" fmla="*/ 8 h 53"/>
                    <a:gd name="T4" fmla="*/ 22 w 52"/>
                    <a:gd name="T5" fmla="*/ 5 h 53"/>
                    <a:gd name="T6" fmla="*/ 25 w 52"/>
                    <a:gd name="T7" fmla="*/ 5 h 53"/>
                    <a:gd name="T8" fmla="*/ 32 w 52"/>
                    <a:gd name="T9" fmla="*/ 2 h 53"/>
                    <a:gd name="T10" fmla="*/ 32 w 52"/>
                    <a:gd name="T11" fmla="*/ 5 h 53"/>
                    <a:gd name="T12" fmla="*/ 35 w 52"/>
                    <a:gd name="T13" fmla="*/ 5 h 53"/>
                    <a:gd name="T14" fmla="*/ 37 w 52"/>
                    <a:gd name="T15" fmla="*/ 2 h 53"/>
                    <a:gd name="T16" fmla="*/ 45 w 52"/>
                    <a:gd name="T17" fmla="*/ 0 h 53"/>
                    <a:gd name="T18" fmla="*/ 50 w 52"/>
                    <a:gd name="T19" fmla="*/ 2 h 53"/>
                    <a:gd name="T20" fmla="*/ 52 w 52"/>
                    <a:gd name="T21" fmla="*/ 5 h 53"/>
                    <a:gd name="T22" fmla="*/ 50 w 52"/>
                    <a:gd name="T23" fmla="*/ 10 h 53"/>
                    <a:gd name="T24" fmla="*/ 50 w 52"/>
                    <a:gd name="T25" fmla="*/ 13 h 53"/>
                    <a:gd name="T26" fmla="*/ 37 w 52"/>
                    <a:gd name="T27" fmla="*/ 16 h 53"/>
                    <a:gd name="T28" fmla="*/ 35 w 52"/>
                    <a:gd name="T29" fmla="*/ 16 h 53"/>
                    <a:gd name="T30" fmla="*/ 35 w 52"/>
                    <a:gd name="T31" fmla="*/ 18 h 53"/>
                    <a:gd name="T32" fmla="*/ 32 w 52"/>
                    <a:gd name="T33" fmla="*/ 18 h 53"/>
                    <a:gd name="T34" fmla="*/ 35 w 52"/>
                    <a:gd name="T35" fmla="*/ 21 h 53"/>
                    <a:gd name="T36" fmla="*/ 32 w 52"/>
                    <a:gd name="T37" fmla="*/ 21 h 53"/>
                    <a:gd name="T38" fmla="*/ 27 w 52"/>
                    <a:gd name="T39" fmla="*/ 24 h 53"/>
                    <a:gd name="T40" fmla="*/ 27 w 52"/>
                    <a:gd name="T41" fmla="*/ 24 h 53"/>
                    <a:gd name="T42" fmla="*/ 27 w 52"/>
                    <a:gd name="T43" fmla="*/ 26 h 53"/>
                    <a:gd name="T44" fmla="*/ 30 w 52"/>
                    <a:gd name="T45" fmla="*/ 24 h 53"/>
                    <a:gd name="T46" fmla="*/ 30 w 52"/>
                    <a:gd name="T47" fmla="*/ 26 h 53"/>
                    <a:gd name="T48" fmla="*/ 27 w 52"/>
                    <a:gd name="T49" fmla="*/ 29 h 53"/>
                    <a:gd name="T50" fmla="*/ 32 w 52"/>
                    <a:gd name="T51" fmla="*/ 26 h 53"/>
                    <a:gd name="T52" fmla="*/ 32 w 52"/>
                    <a:gd name="T53" fmla="*/ 26 h 53"/>
                    <a:gd name="T54" fmla="*/ 32 w 52"/>
                    <a:gd name="T55" fmla="*/ 29 h 53"/>
                    <a:gd name="T56" fmla="*/ 35 w 52"/>
                    <a:gd name="T57" fmla="*/ 26 h 53"/>
                    <a:gd name="T58" fmla="*/ 35 w 52"/>
                    <a:gd name="T59" fmla="*/ 24 h 53"/>
                    <a:gd name="T60" fmla="*/ 35 w 52"/>
                    <a:gd name="T61" fmla="*/ 24 h 53"/>
                    <a:gd name="T62" fmla="*/ 37 w 52"/>
                    <a:gd name="T63" fmla="*/ 24 h 53"/>
                    <a:gd name="T64" fmla="*/ 40 w 52"/>
                    <a:gd name="T65" fmla="*/ 26 h 53"/>
                    <a:gd name="T66" fmla="*/ 45 w 52"/>
                    <a:gd name="T67" fmla="*/ 24 h 53"/>
                    <a:gd name="T68" fmla="*/ 45 w 52"/>
                    <a:gd name="T69" fmla="*/ 32 h 53"/>
                    <a:gd name="T70" fmla="*/ 45 w 52"/>
                    <a:gd name="T71" fmla="*/ 42 h 53"/>
                    <a:gd name="T72" fmla="*/ 42 w 52"/>
                    <a:gd name="T73" fmla="*/ 42 h 53"/>
                    <a:gd name="T74" fmla="*/ 42 w 52"/>
                    <a:gd name="T75" fmla="*/ 45 h 53"/>
                    <a:gd name="T76" fmla="*/ 32 w 52"/>
                    <a:gd name="T77" fmla="*/ 47 h 53"/>
                    <a:gd name="T78" fmla="*/ 30 w 52"/>
                    <a:gd name="T79" fmla="*/ 47 h 53"/>
                    <a:gd name="T80" fmla="*/ 20 w 52"/>
                    <a:gd name="T81" fmla="*/ 53 h 53"/>
                    <a:gd name="T82" fmla="*/ 17 w 52"/>
                    <a:gd name="T83" fmla="*/ 53 h 53"/>
                    <a:gd name="T84" fmla="*/ 12 w 52"/>
                    <a:gd name="T85" fmla="*/ 53 h 53"/>
                    <a:gd name="T86" fmla="*/ 12 w 52"/>
                    <a:gd name="T87" fmla="*/ 50 h 53"/>
                    <a:gd name="T88" fmla="*/ 12 w 52"/>
                    <a:gd name="T89" fmla="*/ 47 h 53"/>
                    <a:gd name="T90" fmla="*/ 3 w 52"/>
                    <a:gd name="T91" fmla="*/ 42 h 53"/>
                    <a:gd name="T92" fmla="*/ 3 w 52"/>
                    <a:gd name="T93" fmla="*/ 40 h 53"/>
                    <a:gd name="T94" fmla="*/ 3 w 52"/>
                    <a:gd name="T95" fmla="*/ 37 h 53"/>
                    <a:gd name="T96" fmla="*/ 3 w 52"/>
                    <a:gd name="T97" fmla="*/ 34 h 53"/>
                    <a:gd name="T98" fmla="*/ 3 w 52"/>
                    <a:gd name="T99" fmla="*/ 32 h 53"/>
                    <a:gd name="T100" fmla="*/ 3 w 52"/>
                    <a:gd name="T101" fmla="*/ 29 h 53"/>
                    <a:gd name="T102" fmla="*/ 0 w 52"/>
                    <a:gd name="T103" fmla="*/ 24 h 53"/>
                    <a:gd name="T104" fmla="*/ 0 w 52"/>
                    <a:gd name="T105" fmla="*/ 18 h 53"/>
                    <a:gd name="T106" fmla="*/ 3 w 52"/>
                    <a:gd name="T107" fmla="*/ 16 h 53"/>
                    <a:gd name="T108" fmla="*/ 8 w 52"/>
                    <a:gd name="T109" fmla="*/ 13 h 53"/>
                    <a:gd name="T110" fmla="*/ 10 w 52"/>
                    <a:gd name="T111" fmla="*/ 10 h 53"/>
                    <a:gd name="T112" fmla="*/ 12 w 52"/>
                    <a:gd name="T113" fmla="*/ 10 h 53"/>
                    <a:gd name="T114" fmla="*/ 15 w 52"/>
                    <a:gd name="T115" fmla="*/ 10 h 53"/>
                    <a:gd name="T116" fmla="*/ 15 w 52"/>
                    <a:gd name="T117" fmla="*/ 8 h 53"/>
                    <a:gd name="T118" fmla="*/ 17 w 52"/>
                    <a:gd name="T119" fmla="*/ 8 h 53"/>
                    <a:gd name="T120" fmla="*/ 20 w 52"/>
                    <a:gd name="T121" fmla="*/ 5 h 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2"/>
                    <a:gd name="T184" fmla="*/ 0 h 53"/>
                    <a:gd name="T185" fmla="*/ 52 w 52"/>
                    <a:gd name="T186" fmla="*/ 53 h 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2" h="53">
                      <a:moveTo>
                        <a:pt x="20" y="5"/>
                      </a:moveTo>
                      <a:lnTo>
                        <a:pt x="22" y="8"/>
                      </a:lnTo>
                      <a:lnTo>
                        <a:pt x="22" y="5"/>
                      </a:lnTo>
                      <a:lnTo>
                        <a:pt x="25" y="5"/>
                      </a:lnTo>
                      <a:lnTo>
                        <a:pt x="32" y="2"/>
                      </a:lnTo>
                      <a:lnTo>
                        <a:pt x="32" y="5"/>
                      </a:lnTo>
                      <a:lnTo>
                        <a:pt x="35" y="5"/>
                      </a:lnTo>
                      <a:lnTo>
                        <a:pt x="37" y="2"/>
                      </a:lnTo>
                      <a:lnTo>
                        <a:pt x="45" y="0"/>
                      </a:lnTo>
                      <a:lnTo>
                        <a:pt x="50" y="2"/>
                      </a:lnTo>
                      <a:lnTo>
                        <a:pt x="52" y="5"/>
                      </a:lnTo>
                      <a:lnTo>
                        <a:pt x="50" y="10"/>
                      </a:lnTo>
                      <a:lnTo>
                        <a:pt x="50" y="13"/>
                      </a:lnTo>
                      <a:lnTo>
                        <a:pt x="37" y="16"/>
                      </a:lnTo>
                      <a:lnTo>
                        <a:pt x="35" y="16"/>
                      </a:lnTo>
                      <a:lnTo>
                        <a:pt x="35" y="18"/>
                      </a:lnTo>
                      <a:lnTo>
                        <a:pt x="32" y="18"/>
                      </a:lnTo>
                      <a:lnTo>
                        <a:pt x="35" y="21"/>
                      </a:lnTo>
                      <a:lnTo>
                        <a:pt x="32" y="21"/>
                      </a:lnTo>
                      <a:lnTo>
                        <a:pt x="27" y="24"/>
                      </a:lnTo>
                      <a:lnTo>
                        <a:pt x="27" y="26"/>
                      </a:lnTo>
                      <a:lnTo>
                        <a:pt x="30" y="24"/>
                      </a:lnTo>
                      <a:lnTo>
                        <a:pt x="30" y="26"/>
                      </a:lnTo>
                      <a:lnTo>
                        <a:pt x="27" y="29"/>
                      </a:lnTo>
                      <a:lnTo>
                        <a:pt x="32" y="26"/>
                      </a:lnTo>
                      <a:lnTo>
                        <a:pt x="32" y="29"/>
                      </a:lnTo>
                      <a:lnTo>
                        <a:pt x="35" y="26"/>
                      </a:lnTo>
                      <a:lnTo>
                        <a:pt x="35" y="24"/>
                      </a:lnTo>
                      <a:lnTo>
                        <a:pt x="37" y="24"/>
                      </a:lnTo>
                      <a:lnTo>
                        <a:pt x="40" y="26"/>
                      </a:lnTo>
                      <a:lnTo>
                        <a:pt x="45" y="24"/>
                      </a:lnTo>
                      <a:lnTo>
                        <a:pt x="45" y="32"/>
                      </a:lnTo>
                      <a:lnTo>
                        <a:pt x="45" y="42"/>
                      </a:lnTo>
                      <a:lnTo>
                        <a:pt x="42" y="42"/>
                      </a:lnTo>
                      <a:lnTo>
                        <a:pt x="42" y="45"/>
                      </a:lnTo>
                      <a:lnTo>
                        <a:pt x="32" y="47"/>
                      </a:lnTo>
                      <a:lnTo>
                        <a:pt x="30" y="47"/>
                      </a:lnTo>
                      <a:lnTo>
                        <a:pt x="20" y="53"/>
                      </a:lnTo>
                      <a:lnTo>
                        <a:pt x="17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7"/>
                      </a:lnTo>
                      <a:lnTo>
                        <a:pt x="3" y="42"/>
                      </a:lnTo>
                      <a:lnTo>
                        <a:pt x="3" y="40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32"/>
                      </a:lnTo>
                      <a:lnTo>
                        <a:pt x="3" y="29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3" y="16"/>
                      </a:lnTo>
                      <a:lnTo>
                        <a:pt x="8" y="13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4" name="Freeform 102"/>
                <p:cNvSpPr>
                  <a:spLocks/>
                </p:cNvSpPr>
                <p:nvPr/>
              </p:nvSpPr>
              <p:spPr bwMode="auto">
                <a:xfrm>
                  <a:off x="1051" y="968"/>
                  <a:ext cx="55" cy="37"/>
                </a:xfrm>
                <a:custGeom>
                  <a:avLst/>
                  <a:gdLst>
                    <a:gd name="T0" fmla="*/ 47 w 55"/>
                    <a:gd name="T1" fmla="*/ 10 h 37"/>
                    <a:gd name="T2" fmla="*/ 47 w 55"/>
                    <a:gd name="T3" fmla="*/ 10 h 37"/>
                    <a:gd name="T4" fmla="*/ 50 w 55"/>
                    <a:gd name="T5" fmla="*/ 13 h 37"/>
                    <a:gd name="T6" fmla="*/ 52 w 55"/>
                    <a:gd name="T7" fmla="*/ 13 h 37"/>
                    <a:gd name="T8" fmla="*/ 52 w 55"/>
                    <a:gd name="T9" fmla="*/ 16 h 37"/>
                    <a:gd name="T10" fmla="*/ 55 w 55"/>
                    <a:gd name="T11" fmla="*/ 18 h 37"/>
                    <a:gd name="T12" fmla="*/ 55 w 55"/>
                    <a:gd name="T13" fmla="*/ 21 h 37"/>
                    <a:gd name="T14" fmla="*/ 55 w 55"/>
                    <a:gd name="T15" fmla="*/ 24 h 37"/>
                    <a:gd name="T16" fmla="*/ 55 w 55"/>
                    <a:gd name="T17" fmla="*/ 29 h 37"/>
                    <a:gd name="T18" fmla="*/ 55 w 55"/>
                    <a:gd name="T19" fmla="*/ 32 h 37"/>
                    <a:gd name="T20" fmla="*/ 52 w 55"/>
                    <a:gd name="T21" fmla="*/ 34 h 37"/>
                    <a:gd name="T22" fmla="*/ 50 w 55"/>
                    <a:gd name="T23" fmla="*/ 34 h 37"/>
                    <a:gd name="T24" fmla="*/ 47 w 55"/>
                    <a:gd name="T25" fmla="*/ 34 h 37"/>
                    <a:gd name="T26" fmla="*/ 40 w 55"/>
                    <a:gd name="T27" fmla="*/ 37 h 37"/>
                    <a:gd name="T28" fmla="*/ 37 w 55"/>
                    <a:gd name="T29" fmla="*/ 34 h 37"/>
                    <a:gd name="T30" fmla="*/ 32 w 55"/>
                    <a:gd name="T31" fmla="*/ 29 h 37"/>
                    <a:gd name="T32" fmla="*/ 30 w 55"/>
                    <a:gd name="T33" fmla="*/ 29 h 37"/>
                    <a:gd name="T34" fmla="*/ 30 w 55"/>
                    <a:gd name="T35" fmla="*/ 26 h 37"/>
                    <a:gd name="T36" fmla="*/ 27 w 55"/>
                    <a:gd name="T37" fmla="*/ 26 h 37"/>
                    <a:gd name="T38" fmla="*/ 27 w 55"/>
                    <a:gd name="T39" fmla="*/ 26 h 37"/>
                    <a:gd name="T40" fmla="*/ 27 w 55"/>
                    <a:gd name="T41" fmla="*/ 29 h 37"/>
                    <a:gd name="T42" fmla="*/ 27 w 55"/>
                    <a:gd name="T43" fmla="*/ 32 h 37"/>
                    <a:gd name="T44" fmla="*/ 27 w 55"/>
                    <a:gd name="T45" fmla="*/ 34 h 37"/>
                    <a:gd name="T46" fmla="*/ 27 w 55"/>
                    <a:gd name="T47" fmla="*/ 37 h 37"/>
                    <a:gd name="T48" fmla="*/ 22 w 55"/>
                    <a:gd name="T49" fmla="*/ 37 h 37"/>
                    <a:gd name="T50" fmla="*/ 20 w 55"/>
                    <a:gd name="T51" fmla="*/ 32 h 37"/>
                    <a:gd name="T52" fmla="*/ 15 w 55"/>
                    <a:gd name="T53" fmla="*/ 29 h 37"/>
                    <a:gd name="T54" fmla="*/ 15 w 55"/>
                    <a:gd name="T55" fmla="*/ 29 h 37"/>
                    <a:gd name="T56" fmla="*/ 12 w 55"/>
                    <a:gd name="T57" fmla="*/ 29 h 37"/>
                    <a:gd name="T58" fmla="*/ 12 w 55"/>
                    <a:gd name="T59" fmla="*/ 29 h 37"/>
                    <a:gd name="T60" fmla="*/ 12 w 55"/>
                    <a:gd name="T61" fmla="*/ 32 h 37"/>
                    <a:gd name="T62" fmla="*/ 10 w 55"/>
                    <a:gd name="T63" fmla="*/ 29 h 37"/>
                    <a:gd name="T64" fmla="*/ 8 w 55"/>
                    <a:gd name="T65" fmla="*/ 32 h 37"/>
                    <a:gd name="T66" fmla="*/ 8 w 55"/>
                    <a:gd name="T67" fmla="*/ 34 h 37"/>
                    <a:gd name="T68" fmla="*/ 8 w 55"/>
                    <a:gd name="T69" fmla="*/ 37 h 37"/>
                    <a:gd name="T70" fmla="*/ 8 w 55"/>
                    <a:gd name="T71" fmla="*/ 34 h 37"/>
                    <a:gd name="T72" fmla="*/ 5 w 55"/>
                    <a:gd name="T73" fmla="*/ 37 h 37"/>
                    <a:gd name="T74" fmla="*/ 3 w 55"/>
                    <a:gd name="T75" fmla="*/ 37 h 37"/>
                    <a:gd name="T76" fmla="*/ 3 w 55"/>
                    <a:gd name="T77" fmla="*/ 34 h 37"/>
                    <a:gd name="T78" fmla="*/ 0 w 55"/>
                    <a:gd name="T79" fmla="*/ 34 h 37"/>
                    <a:gd name="T80" fmla="*/ 3 w 55"/>
                    <a:gd name="T81" fmla="*/ 26 h 37"/>
                    <a:gd name="T82" fmla="*/ 5 w 55"/>
                    <a:gd name="T83" fmla="*/ 21 h 37"/>
                    <a:gd name="T84" fmla="*/ 8 w 55"/>
                    <a:gd name="T85" fmla="*/ 24 h 37"/>
                    <a:gd name="T86" fmla="*/ 10 w 55"/>
                    <a:gd name="T87" fmla="*/ 24 h 37"/>
                    <a:gd name="T88" fmla="*/ 10 w 55"/>
                    <a:gd name="T89" fmla="*/ 21 h 37"/>
                    <a:gd name="T90" fmla="*/ 12 w 55"/>
                    <a:gd name="T91" fmla="*/ 18 h 37"/>
                    <a:gd name="T92" fmla="*/ 22 w 55"/>
                    <a:gd name="T93" fmla="*/ 16 h 37"/>
                    <a:gd name="T94" fmla="*/ 27 w 55"/>
                    <a:gd name="T95" fmla="*/ 13 h 37"/>
                    <a:gd name="T96" fmla="*/ 30 w 55"/>
                    <a:gd name="T97" fmla="*/ 5 h 37"/>
                    <a:gd name="T98" fmla="*/ 30 w 55"/>
                    <a:gd name="T99" fmla="*/ 8 h 37"/>
                    <a:gd name="T100" fmla="*/ 35 w 55"/>
                    <a:gd name="T101" fmla="*/ 2 h 37"/>
                    <a:gd name="T102" fmla="*/ 40 w 55"/>
                    <a:gd name="T103" fmla="*/ 0 h 37"/>
                    <a:gd name="T104" fmla="*/ 42 w 55"/>
                    <a:gd name="T105" fmla="*/ 2 h 37"/>
                    <a:gd name="T106" fmla="*/ 42 w 55"/>
                    <a:gd name="T107" fmla="*/ 5 h 37"/>
                    <a:gd name="T108" fmla="*/ 42 w 55"/>
                    <a:gd name="T109" fmla="*/ 5 h 37"/>
                    <a:gd name="T110" fmla="*/ 42 w 55"/>
                    <a:gd name="T111" fmla="*/ 8 h 37"/>
                    <a:gd name="T112" fmla="*/ 47 w 55"/>
                    <a:gd name="T113" fmla="*/ 8 h 37"/>
                    <a:gd name="T114" fmla="*/ 47 w 55"/>
                    <a:gd name="T115" fmla="*/ 10 h 3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"/>
                    <a:gd name="T175" fmla="*/ 0 h 37"/>
                    <a:gd name="T176" fmla="*/ 55 w 55"/>
                    <a:gd name="T177" fmla="*/ 37 h 3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" h="37">
                      <a:moveTo>
                        <a:pt x="47" y="10"/>
                      </a:moveTo>
                      <a:lnTo>
                        <a:pt x="47" y="10"/>
                      </a:lnTo>
                      <a:lnTo>
                        <a:pt x="50" y="13"/>
                      </a:lnTo>
                      <a:lnTo>
                        <a:pt x="52" y="13"/>
                      </a:lnTo>
                      <a:lnTo>
                        <a:pt x="52" y="16"/>
                      </a:lnTo>
                      <a:lnTo>
                        <a:pt x="55" y="18"/>
                      </a:lnTo>
                      <a:lnTo>
                        <a:pt x="55" y="21"/>
                      </a:lnTo>
                      <a:lnTo>
                        <a:pt x="55" y="24"/>
                      </a:lnTo>
                      <a:lnTo>
                        <a:pt x="55" y="29"/>
                      </a:lnTo>
                      <a:lnTo>
                        <a:pt x="55" y="32"/>
                      </a:lnTo>
                      <a:lnTo>
                        <a:pt x="52" y="34"/>
                      </a:lnTo>
                      <a:lnTo>
                        <a:pt x="50" y="34"/>
                      </a:lnTo>
                      <a:lnTo>
                        <a:pt x="47" y="34"/>
                      </a:lnTo>
                      <a:lnTo>
                        <a:pt x="40" y="37"/>
                      </a:lnTo>
                      <a:lnTo>
                        <a:pt x="37" y="34"/>
                      </a:lnTo>
                      <a:lnTo>
                        <a:pt x="32" y="29"/>
                      </a:lnTo>
                      <a:lnTo>
                        <a:pt x="30" y="29"/>
                      </a:lnTo>
                      <a:lnTo>
                        <a:pt x="30" y="26"/>
                      </a:lnTo>
                      <a:lnTo>
                        <a:pt x="27" y="26"/>
                      </a:lnTo>
                      <a:lnTo>
                        <a:pt x="27" y="29"/>
                      </a:lnTo>
                      <a:lnTo>
                        <a:pt x="27" y="32"/>
                      </a:lnTo>
                      <a:lnTo>
                        <a:pt x="27" y="34"/>
                      </a:lnTo>
                      <a:lnTo>
                        <a:pt x="27" y="37"/>
                      </a:lnTo>
                      <a:lnTo>
                        <a:pt x="22" y="37"/>
                      </a:lnTo>
                      <a:lnTo>
                        <a:pt x="20" y="32"/>
                      </a:lnTo>
                      <a:lnTo>
                        <a:pt x="15" y="29"/>
                      </a:lnTo>
                      <a:lnTo>
                        <a:pt x="12" y="29"/>
                      </a:lnTo>
                      <a:lnTo>
                        <a:pt x="12" y="32"/>
                      </a:lnTo>
                      <a:lnTo>
                        <a:pt x="10" y="29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8" y="37"/>
                      </a:lnTo>
                      <a:lnTo>
                        <a:pt x="8" y="34"/>
                      </a:lnTo>
                      <a:lnTo>
                        <a:pt x="5" y="37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0" y="34"/>
                      </a:lnTo>
                      <a:lnTo>
                        <a:pt x="3" y="26"/>
                      </a:lnTo>
                      <a:lnTo>
                        <a:pt x="5" y="21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0" y="21"/>
                      </a:lnTo>
                      <a:lnTo>
                        <a:pt x="12" y="18"/>
                      </a:lnTo>
                      <a:lnTo>
                        <a:pt x="22" y="16"/>
                      </a:lnTo>
                      <a:lnTo>
                        <a:pt x="27" y="13"/>
                      </a:lnTo>
                      <a:lnTo>
                        <a:pt x="30" y="5"/>
                      </a:lnTo>
                      <a:lnTo>
                        <a:pt x="30" y="8"/>
                      </a:lnTo>
                      <a:lnTo>
                        <a:pt x="35" y="2"/>
                      </a:lnTo>
                      <a:lnTo>
                        <a:pt x="40" y="0"/>
                      </a:lnTo>
                      <a:lnTo>
                        <a:pt x="42" y="2"/>
                      </a:lnTo>
                      <a:lnTo>
                        <a:pt x="42" y="5"/>
                      </a:lnTo>
                      <a:lnTo>
                        <a:pt x="42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5" name="Freeform 103"/>
                <p:cNvSpPr>
                  <a:spLocks/>
                </p:cNvSpPr>
                <p:nvPr/>
              </p:nvSpPr>
              <p:spPr bwMode="auto">
                <a:xfrm>
                  <a:off x="1293" y="1040"/>
                  <a:ext cx="42" cy="26"/>
                </a:xfrm>
                <a:custGeom>
                  <a:avLst/>
                  <a:gdLst>
                    <a:gd name="T0" fmla="*/ 15 w 42"/>
                    <a:gd name="T1" fmla="*/ 2 h 26"/>
                    <a:gd name="T2" fmla="*/ 17 w 42"/>
                    <a:gd name="T3" fmla="*/ 5 h 26"/>
                    <a:gd name="T4" fmla="*/ 17 w 42"/>
                    <a:gd name="T5" fmla="*/ 2 h 26"/>
                    <a:gd name="T6" fmla="*/ 22 w 42"/>
                    <a:gd name="T7" fmla="*/ 2 h 26"/>
                    <a:gd name="T8" fmla="*/ 22 w 42"/>
                    <a:gd name="T9" fmla="*/ 2 h 26"/>
                    <a:gd name="T10" fmla="*/ 25 w 42"/>
                    <a:gd name="T11" fmla="*/ 5 h 26"/>
                    <a:gd name="T12" fmla="*/ 27 w 42"/>
                    <a:gd name="T13" fmla="*/ 2 h 26"/>
                    <a:gd name="T14" fmla="*/ 32 w 42"/>
                    <a:gd name="T15" fmla="*/ 5 h 26"/>
                    <a:gd name="T16" fmla="*/ 35 w 42"/>
                    <a:gd name="T17" fmla="*/ 5 h 26"/>
                    <a:gd name="T18" fmla="*/ 35 w 42"/>
                    <a:gd name="T19" fmla="*/ 2 h 26"/>
                    <a:gd name="T20" fmla="*/ 37 w 42"/>
                    <a:gd name="T21" fmla="*/ 5 h 26"/>
                    <a:gd name="T22" fmla="*/ 40 w 42"/>
                    <a:gd name="T23" fmla="*/ 8 h 26"/>
                    <a:gd name="T24" fmla="*/ 42 w 42"/>
                    <a:gd name="T25" fmla="*/ 10 h 26"/>
                    <a:gd name="T26" fmla="*/ 40 w 42"/>
                    <a:gd name="T27" fmla="*/ 13 h 26"/>
                    <a:gd name="T28" fmla="*/ 37 w 42"/>
                    <a:gd name="T29" fmla="*/ 13 h 26"/>
                    <a:gd name="T30" fmla="*/ 37 w 42"/>
                    <a:gd name="T31" fmla="*/ 13 h 26"/>
                    <a:gd name="T32" fmla="*/ 37 w 42"/>
                    <a:gd name="T33" fmla="*/ 16 h 26"/>
                    <a:gd name="T34" fmla="*/ 37 w 42"/>
                    <a:gd name="T35" fmla="*/ 18 h 26"/>
                    <a:gd name="T36" fmla="*/ 37 w 42"/>
                    <a:gd name="T37" fmla="*/ 21 h 26"/>
                    <a:gd name="T38" fmla="*/ 37 w 42"/>
                    <a:gd name="T39" fmla="*/ 23 h 26"/>
                    <a:gd name="T40" fmla="*/ 37 w 42"/>
                    <a:gd name="T41" fmla="*/ 26 h 26"/>
                    <a:gd name="T42" fmla="*/ 32 w 42"/>
                    <a:gd name="T43" fmla="*/ 26 h 26"/>
                    <a:gd name="T44" fmla="*/ 27 w 42"/>
                    <a:gd name="T45" fmla="*/ 26 h 26"/>
                    <a:gd name="T46" fmla="*/ 25 w 42"/>
                    <a:gd name="T47" fmla="*/ 23 h 26"/>
                    <a:gd name="T48" fmla="*/ 20 w 42"/>
                    <a:gd name="T49" fmla="*/ 23 h 26"/>
                    <a:gd name="T50" fmla="*/ 20 w 42"/>
                    <a:gd name="T51" fmla="*/ 23 h 26"/>
                    <a:gd name="T52" fmla="*/ 17 w 42"/>
                    <a:gd name="T53" fmla="*/ 26 h 26"/>
                    <a:gd name="T54" fmla="*/ 15 w 42"/>
                    <a:gd name="T55" fmla="*/ 23 h 26"/>
                    <a:gd name="T56" fmla="*/ 12 w 42"/>
                    <a:gd name="T57" fmla="*/ 23 h 26"/>
                    <a:gd name="T58" fmla="*/ 7 w 42"/>
                    <a:gd name="T59" fmla="*/ 23 h 26"/>
                    <a:gd name="T60" fmla="*/ 5 w 42"/>
                    <a:gd name="T61" fmla="*/ 18 h 26"/>
                    <a:gd name="T62" fmla="*/ 5 w 42"/>
                    <a:gd name="T63" fmla="*/ 18 h 26"/>
                    <a:gd name="T64" fmla="*/ 2 w 42"/>
                    <a:gd name="T65" fmla="*/ 16 h 26"/>
                    <a:gd name="T66" fmla="*/ 0 w 42"/>
                    <a:gd name="T67" fmla="*/ 13 h 26"/>
                    <a:gd name="T68" fmla="*/ 0 w 42"/>
                    <a:gd name="T69" fmla="*/ 10 h 26"/>
                    <a:gd name="T70" fmla="*/ 0 w 42"/>
                    <a:gd name="T71" fmla="*/ 10 h 26"/>
                    <a:gd name="T72" fmla="*/ 0 w 42"/>
                    <a:gd name="T73" fmla="*/ 8 h 26"/>
                    <a:gd name="T74" fmla="*/ 2 w 42"/>
                    <a:gd name="T75" fmla="*/ 5 h 26"/>
                    <a:gd name="T76" fmla="*/ 7 w 42"/>
                    <a:gd name="T77" fmla="*/ 2 h 26"/>
                    <a:gd name="T78" fmla="*/ 10 w 42"/>
                    <a:gd name="T79" fmla="*/ 0 h 26"/>
                    <a:gd name="T80" fmla="*/ 10 w 42"/>
                    <a:gd name="T81" fmla="*/ 0 h 26"/>
                    <a:gd name="T82" fmla="*/ 10 w 42"/>
                    <a:gd name="T83" fmla="*/ 2 h 26"/>
                    <a:gd name="T84" fmla="*/ 12 w 42"/>
                    <a:gd name="T85" fmla="*/ 2 h 26"/>
                    <a:gd name="T86" fmla="*/ 12 w 42"/>
                    <a:gd name="T87" fmla="*/ 2 h 26"/>
                    <a:gd name="T88" fmla="*/ 15 w 42"/>
                    <a:gd name="T89" fmla="*/ 2 h 2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"/>
                    <a:gd name="T136" fmla="*/ 0 h 26"/>
                    <a:gd name="T137" fmla="*/ 42 w 42"/>
                    <a:gd name="T138" fmla="*/ 26 h 2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" h="26">
                      <a:moveTo>
                        <a:pt x="15" y="2"/>
                      </a:moveTo>
                      <a:lnTo>
                        <a:pt x="17" y="5"/>
                      </a:lnTo>
                      <a:lnTo>
                        <a:pt x="17" y="2"/>
                      </a:lnTo>
                      <a:lnTo>
                        <a:pt x="22" y="2"/>
                      </a:lnTo>
                      <a:lnTo>
                        <a:pt x="25" y="5"/>
                      </a:lnTo>
                      <a:lnTo>
                        <a:pt x="27" y="2"/>
                      </a:lnTo>
                      <a:lnTo>
                        <a:pt x="32" y="5"/>
                      </a:lnTo>
                      <a:lnTo>
                        <a:pt x="35" y="5"/>
                      </a:lnTo>
                      <a:lnTo>
                        <a:pt x="35" y="2"/>
                      </a:lnTo>
                      <a:lnTo>
                        <a:pt x="37" y="5"/>
                      </a:lnTo>
                      <a:lnTo>
                        <a:pt x="40" y="8"/>
                      </a:lnTo>
                      <a:lnTo>
                        <a:pt x="42" y="10"/>
                      </a:lnTo>
                      <a:lnTo>
                        <a:pt x="40" y="13"/>
                      </a:lnTo>
                      <a:lnTo>
                        <a:pt x="37" y="13"/>
                      </a:lnTo>
                      <a:lnTo>
                        <a:pt x="37" y="16"/>
                      </a:lnTo>
                      <a:lnTo>
                        <a:pt x="37" y="18"/>
                      </a:lnTo>
                      <a:lnTo>
                        <a:pt x="37" y="21"/>
                      </a:lnTo>
                      <a:lnTo>
                        <a:pt x="37" y="23"/>
                      </a:lnTo>
                      <a:lnTo>
                        <a:pt x="37" y="26"/>
                      </a:lnTo>
                      <a:lnTo>
                        <a:pt x="32" y="26"/>
                      </a:lnTo>
                      <a:lnTo>
                        <a:pt x="27" y="26"/>
                      </a:lnTo>
                      <a:lnTo>
                        <a:pt x="25" y="23"/>
                      </a:lnTo>
                      <a:lnTo>
                        <a:pt x="20" y="23"/>
                      </a:lnTo>
                      <a:lnTo>
                        <a:pt x="17" y="26"/>
                      </a:lnTo>
                      <a:lnTo>
                        <a:pt x="15" y="23"/>
                      </a:lnTo>
                      <a:lnTo>
                        <a:pt x="12" y="23"/>
                      </a:lnTo>
                      <a:lnTo>
                        <a:pt x="7" y="23"/>
                      </a:lnTo>
                      <a:lnTo>
                        <a:pt x="5" y="18"/>
                      </a:ln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6" name="Freeform 104"/>
                <p:cNvSpPr>
                  <a:spLocks/>
                </p:cNvSpPr>
                <p:nvPr/>
              </p:nvSpPr>
              <p:spPr bwMode="auto">
                <a:xfrm>
                  <a:off x="1280" y="1087"/>
                  <a:ext cx="242" cy="160"/>
                </a:xfrm>
                <a:custGeom>
                  <a:avLst/>
                  <a:gdLst>
                    <a:gd name="T0" fmla="*/ 8 w 242"/>
                    <a:gd name="T1" fmla="*/ 6 h 160"/>
                    <a:gd name="T2" fmla="*/ 5 w 242"/>
                    <a:gd name="T3" fmla="*/ 14 h 160"/>
                    <a:gd name="T4" fmla="*/ 3 w 242"/>
                    <a:gd name="T5" fmla="*/ 19 h 160"/>
                    <a:gd name="T6" fmla="*/ 10 w 242"/>
                    <a:gd name="T7" fmla="*/ 27 h 160"/>
                    <a:gd name="T8" fmla="*/ 30 w 242"/>
                    <a:gd name="T9" fmla="*/ 56 h 160"/>
                    <a:gd name="T10" fmla="*/ 45 w 242"/>
                    <a:gd name="T11" fmla="*/ 54 h 160"/>
                    <a:gd name="T12" fmla="*/ 50 w 242"/>
                    <a:gd name="T13" fmla="*/ 48 h 160"/>
                    <a:gd name="T14" fmla="*/ 60 w 242"/>
                    <a:gd name="T15" fmla="*/ 72 h 160"/>
                    <a:gd name="T16" fmla="*/ 70 w 242"/>
                    <a:gd name="T17" fmla="*/ 96 h 160"/>
                    <a:gd name="T18" fmla="*/ 63 w 242"/>
                    <a:gd name="T19" fmla="*/ 123 h 160"/>
                    <a:gd name="T20" fmla="*/ 70 w 242"/>
                    <a:gd name="T21" fmla="*/ 144 h 160"/>
                    <a:gd name="T22" fmla="*/ 80 w 242"/>
                    <a:gd name="T23" fmla="*/ 147 h 160"/>
                    <a:gd name="T24" fmla="*/ 90 w 242"/>
                    <a:gd name="T25" fmla="*/ 152 h 160"/>
                    <a:gd name="T26" fmla="*/ 103 w 242"/>
                    <a:gd name="T27" fmla="*/ 157 h 160"/>
                    <a:gd name="T28" fmla="*/ 105 w 242"/>
                    <a:gd name="T29" fmla="*/ 144 h 160"/>
                    <a:gd name="T30" fmla="*/ 113 w 242"/>
                    <a:gd name="T31" fmla="*/ 139 h 160"/>
                    <a:gd name="T32" fmla="*/ 120 w 242"/>
                    <a:gd name="T33" fmla="*/ 160 h 160"/>
                    <a:gd name="T34" fmla="*/ 133 w 242"/>
                    <a:gd name="T35" fmla="*/ 155 h 160"/>
                    <a:gd name="T36" fmla="*/ 143 w 242"/>
                    <a:gd name="T37" fmla="*/ 157 h 160"/>
                    <a:gd name="T38" fmla="*/ 153 w 242"/>
                    <a:gd name="T39" fmla="*/ 157 h 160"/>
                    <a:gd name="T40" fmla="*/ 165 w 242"/>
                    <a:gd name="T41" fmla="*/ 157 h 160"/>
                    <a:gd name="T42" fmla="*/ 168 w 242"/>
                    <a:gd name="T43" fmla="*/ 157 h 160"/>
                    <a:gd name="T44" fmla="*/ 187 w 242"/>
                    <a:gd name="T45" fmla="*/ 136 h 160"/>
                    <a:gd name="T46" fmla="*/ 200 w 242"/>
                    <a:gd name="T47" fmla="*/ 157 h 160"/>
                    <a:gd name="T48" fmla="*/ 215 w 242"/>
                    <a:gd name="T49" fmla="*/ 157 h 160"/>
                    <a:gd name="T50" fmla="*/ 235 w 242"/>
                    <a:gd name="T51" fmla="*/ 144 h 160"/>
                    <a:gd name="T52" fmla="*/ 235 w 242"/>
                    <a:gd name="T53" fmla="*/ 123 h 160"/>
                    <a:gd name="T54" fmla="*/ 240 w 242"/>
                    <a:gd name="T55" fmla="*/ 102 h 160"/>
                    <a:gd name="T56" fmla="*/ 235 w 242"/>
                    <a:gd name="T57" fmla="*/ 94 h 160"/>
                    <a:gd name="T58" fmla="*/ 220 w 242"/>
                    <a:gd name="T59" fmla="*/ 83 h 160"/>
                    <a:gd name="T60" fmla="*/ 190 w 242"/>
                    <a:gd name="T61" fmla="*/ 83 h 160"/>
                    <a:gd name="T62" fmla="*/ 173 w 242"/>
                    <a:gd name="T63" fmla="*/ 91 h 160"/>
                    <a:gd name="T64" fmla="*/ 163 w 242"/>
                    <a:gd name="T65" fmla="*/ 94 h 160"/>
                    <a:gd name="T66" fmla="*/ 158 w 242"/>
                    <a:gd name="T67" fmla="*/ 99 h 160"/>
                    <a:gd name="T68" fmla="*/ 158 w 242"/>
                    <a:gd name="T69" fmla="*/ 110 h 160"/>
                    <a:gd name="T70" fmla="*/ 145 w 242"/>
                    <a:gd name="T71" fmla="*/ 104 h 160"/>
                    <a:gd name="T72" fmla="*/ 130 w 242"/>
                    <a:gd name="T73" fmla="*/ 104 h 160"/>
                    <a:gd name="T74" fmla="*/ 120 w 242"/>
                    <a:gd name="T75" fmla="*/ 104 h 160"/>
                    <a:gd name="T76" fmla="*/ 113 w 242"/>
                    <a:gd name="T77" fmla="*/ 94 h 160"/>
                    <a:gd name="T78" fmla="*/ 105 w 242"/>
                    <a:gd name="T79" fmla="*/ 96 h 160"/>
                    <a:gd name="T80" fmla="*/ 100 w 242"/>
                    <a:gd name="T81" fmla="*/ 96 h 160"/>
                    <a:gd name="T82" fmla="*/ 98 w 242"/>
                    <a:gd name="T83" fmla="*/ 83 h 160"/>
                    <a:gd name="T84" fmla="*/ 93 w 242"/>
                    <a:gd name="T85" fmla="*/ 75 h 160"/>
                    <a:gd name="T86" fmla="*/ 85 w 242"/>
                    <a:gd name="T87" fmla="*/ 78 h 160"/>
                    <a:gd name="T88" fmla="*/ 93 w 242"/>
                    <a:gd name="T89" fmla="*/ 72 h 160"/>
                    <a:gd name="T90" fmla="*/ 85 w 242"/>
                    <a:gd name="T91" fmla="*/ 67 h 160"/>
                    <a:gd name="T92" fmla="*/ 78 w 242"/>
                    <a:gd name="T93" fmla="*/ 56 h 160"/>
                    <a:gd name="T94" fmla="*/ 90 w 242"/>
                    <a:gd name="T95" fmla="*/ 62 h 160"/>
                    <a:gd name="T96" fmla="*/ 108 w 242"/>
                    <a:gd name="T97" fmla="*/ 51 h 160"/>
                    <a:gd name="T98" fmla="*/ 88 w 242"/>
                    <a:gd name="T99" fmla="*/ 46 h 160"/>
                    <a:gd name="T100" fmla="*/ 83 w 242"/>
                    <a:gd name="T101" fmla="*/ 38 h 160"/>
                    <a:gd name="T102" fmla="*/ 90 w 242"/>
                    <a:gd name="T103" fmla="*/ 38 h 160"/>
                    <a:gd name="T104" fmla="*/ 75 w 242"/>
                    <a:gd name="T105" fmla="*/ 24 h 160"/>
                    <a:gd name="T106" fmla="*/ 60 w 242"/>
                    <a:gd name="T107" fmla="*/ 32 h 160"/>
                    <a:gd name="T108" fmla="*/ 50 w 242"/>
                    <a:gd name="T109" fmla="*/ 32 h 160"/>
                    <a:gd name="T110" fmla="*/ 45 w 242"/>
                    <a:gd name="T111" fmla="*/ 8 h 160"/>
                    <a:gd name="T112" fmla="*/ 30 w 242"/>
                    <a:gd name="T113" fmla="*/ 3 h 1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42"/>
                    <a:gd name="T172" fmla="*/ 0 h 160"/>
                    <a:gd name="T173" fmla="*/ 242 w 242"/>
                    <a:gd name="T174" fmla="*/ 160 h 16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42" h="160">
                      <a:moveTo>
                        <a:pt x="30" y="3"/>
                      </a:moveTo>
                      <a:lnTo>
                        <a:pt x="28" y="3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8" y="3"/>
                      </a:lnTo>
                      <a:lnTo>
                        <a:pt x="8" y="6"/>
                      </a:lnTo>
                      <a:lnTo>
                        <a:pt x="5" y="8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0" y="22"/>
                      </a:lnTo>
                      <a:lnTo>
                        <a:pt x="8" y="19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0" y="22"/>
                      </a:lnTo>
                      <a:lnTo>
                        <a:pt x="3" y="24"/>
                      </a:lnTo>
                      <a:lnTo>
                        <a:pt x="8" y="24"/>
                      </a:lnTo>
                      <a:lnTo>
                        <a:pt x="8" y="27"/>
                      </a:lnTo>
                      <a:lnTo>
                        <a:pt x="10" y="30"/>
                      </a:lnTo>
                      <a:lnTo>
                        <a:pt x="10" y="27"/>
                      </a:lnTo>
                      <a:lnTo>
                        <a:pt x="13" y="32"/>
                      </a:lnTo>
                      <a:lnTo>
                        <a:pt x="15" y="32"/>
                      </a:lnTo>
                      <a:lnTo>
                        <a:pt x="20" y="46"/>
                      </a:lnTo>
                      <a:lnTo>
                        <a:pt x="25" y="46"/>
                      </a:lnTo>
                      <a:lnTo>
                        <a:pt x="28" y="48"/>
                      </a:lnTo>
                      <a:lnTo>
                        <a:pt x="30" y="56"/>
                      </a:lnTo>
                      <a:lnTo>
                        <a:pt x="30" y="51"/>
                      </a:lnTo>
                      <a:lnTo>
                        <a:pt x="30" y="54"/>
                      </a:lnTo>
                      <a:lnTo>
                        <a:pt x="45" y="56"/>
                      </a:lnTo>
                      <a:lnTo>
                        <a:pt x="43" y="56"/>
                      </a:lnTo>
                      <a:lnTo>
                        <a:pt x="45" y="54"/>
                      </a:lnTo>
                      <a:lnTo>
                        <a:pt x="48" y="51"/>
                      </a:lnTo>
                      <a:lnTo>
                        <a:pt x="50" y="51"/>
                      </a:lnTo>
                      <a:lnTo>
                        <a:pt x="50" y="48"/>
                      </a:lnTo>
                      <a:lnTo>
                        <a:pt x="53" y="48"/>
                      </a:lnTo>
                      <a:lnTo>
                        <a:pt x="55" y="54"/>
                      </a:lnTo>
                      <a:lnTo>
                        <a:pt x="55" y="59"/>
                      </a:lnTo>
                      <a:lnTo>
                        <a:pt x="58" y="62"/>
                      </a:lnTo>
                      <a:lnTo>
                        <a:pt x="60" y="70"/>
                      </a:lnTo>
                      <a:lnTo>
                        <a:pt x="60" y="72"/>
                      </a:lnTo>
                      <a:lnTo>
                        <a:pt x="60" y="75"/>
                      </a:lnTo>
                      <a:lnTo>
                        <a:pt x="63" y="78"/>
                      </a:lnTo>
                      <a:lnTo>
                        <a:pt x="65" y="83"/>
                      </a:lnTo>
                      <a:lnTo>
                        <a:pt x="65" y="88"/>
                      </a:lnTo>
                      <a:lnTo>
                        <a:pt x="68" y="94"/>
                      </a:lnTo>
                      <a:lnTo>
                        <a:pt x="70" y="96"/>
                      </a:lnTo>
                      <a:lnTo>
                        <a:pt x="65" y="99"/>
                      </a:lnTo>
                      <a:lnTo>
                        <a:pt x="63" y="107"/>
                      </a:lnTo>
                      <a:lnTo>
                        <a:pt x="63" y="110"/>
                      </a:lnTo>
                      <a:lnTo>
                        <a:pt x="63" y="115"/>
                      </a:lnTo>
                      <a:lnTo>
                        <a:pt x="63" y="118"/>
                      </a:lnTo>
                      <a:lnTo>
                        <a:pt x="63" y="123"/>
                      </a:lnTo>
                      <a:lnTo>
                        <a:pt x="68" y="123"/>
                      </a:lnTo>
                      <a:lnTo>
                        <a:pt x="68" y="125"/>
                      </a:lnTo>
                      <a:lnTo>
                        <a:pt x="65" y="131"/>
                      </a:lnTo>
                      <a:lnTo>
                        <a:pt x="68" y="139"/>
                      </a:lnTo>
                      <a:lnTo>
                        <a:pt x="68" y="141"/>
                      </a:lnTo>
                      <a:lnTo>
                        <a:pt x="70" y="144"/>
                      </a:lnTo>
                      <a:lnTo>
                        <a:pt x="75" y="147"/>
                      </a:lnTo>
                      <a:lnTo>
                        <a:pt x="73" y="147"/>
                      </a:lnTo>
                      <a:lnTo>
                        <a:pt x="73" y="149"/>
                      </a:lnTo>
                      <a:lnTo>
                        <a:pt x="75" y="152"/>
                      </a:lnTo>
                      <a:lnTo>
                        <a:pt x="80" y="149"/>
                      </a:lnTo>
                      <a:lnTo>
                        <a:pt x="80" y="147"/>
                      </a:lnTo>
                      <a:lnTo>
                        <a:pt x="80" y="144"/>
                      </a:lnTo>
                      <a:lnTo>
                        <a:pt x="85" y="139"/>
                      </a:lnTo>
                      <a:lnTo>
                        <a:pt x="83" y="147"/>
                      </a:lnTo>
                      <a:lnTo>
                        <a:pt x="88" y="152"/>
                      </a:lnTo>
                      <a:lnTo>
                        <a:pt x="88" y="144"/>
                      </a:lnTo>
                      <a:lnTo>
                        <a:pt x="90" y="152"/>
                      </a:lnTo>
                      <a:lnTo>
                        <a:pt x="93" y="152"/>
                      </a:lnTo>
                      <a:lnTo>
                        <a:pt x="90" y="155"/>
                      </a:lnTo>
                      <a:lnTo>
                        <a:pt x="93" y="155"/>
                      </a:lnTo>
                      <a:lnTo>
                        <a:pt x="95" y="152"/>
                      </a:lnTo>
                      <a:lnTo>
                        <a:pt x="95" y="157"/>
                      </a:lnTo>
                      <a:lnTo>
                        <a:pt x="103" y="157"/>
                      </a:lnTo>
                      <a:lnTo>
                        <a:pt x="108" y="152"/>
                      </a:lnTo>
                      <a:lnTo>
                        <a:pt x="108" y="149"/>
                      </a:lnTo>
                      <a:lnTo>
                        <a:pt x="105" y="147"/>
                      </a:lnTo>
                      <a:lnTo>
                        <a:pt x="105" y="144"/>
                      </a:lnTo>
                      <a:lnTo>
                        <a:pt x="108" y="144"/>
                      </a:lnTo>
                      <a:lnTo>
                        <a:pt x="108" y="139"/>
                      </a:lnTo>
                      <a:lnTo>
                        <a:pt x="110" y="147"/>
                      </a:lnTo>
                      <a:lnTo>
                        <a:pt x="110" y="149"/>
                      </a:lnTo>
                      <a:lnTo>
                        <a:pt x="113" y="144"/>
                      </a:lnTo>
                      <a:lnTo>
                        <a:pt x="113" y="139"/>
                      </a:lnTo>
                      <a:lnTo>
                        <a:pt x="115" y="141"/>
                      </a:lnTo>
                      <a:lnTo>
                        <a:pt x="118" y="144"/>
                      </a:lnTo>
                      <a:lnTo>
                        <a:pt x="118" y="147"/>
                      </a:lnTo>
                      <a:lnTo>
                        <a:pt x="118" y="152"/>
                      </a:lnTo>
                      <a:lnTo>
                        <a:pt x="115" y="157"/>
                      </a:lnTo>
                      <a:lnTo>
                        <a:pt x="120" y="160"/>
                      </a:lnTo>
                      <a:lnTo>
                        <a:pt x="123" y="157"/>
                      </a:lnTo>
                      <a:lnTo>
                        <a:pt x="125" y="160"/>
                      </a:lnTo>
                      <a:lnTo>
                        <a:pt x="128" y="157"/>
                      </a:lnTo>
                      <a:lnTo>
                        <a:pt x="128" y="160"/>
                      </a:lnTo>
                      <a:lnTo>
                        <a:pt x="133" y="160"/>
                      </a:lnTo>
                      <a:lnTo>
                        <a:pt x="133" y="155"/>
                      </a:lnTo>
                      <a:lnTo>
                        <a:pt x="135" y="155"/>
                      </a:lnTo>
                      <a:lnTo>
                        <a:pt x="135" y="160"/>
                      </a:lnTo>
                      <a:lnTo>
                        <a:pt x="138" y="160"/>
                      </a:lnTo>
                      <a:lnTo>
                        <a:pt x="143" y="160"/>
                      </a:lnTo>
                      <a:lnTo>
                        <a:pt x="145" y="160"/>
                      </a:lnTo>
                      <a:lnTo>
                        <a:pt x="143" y="157"/>
                      </a:lnTo>
                      <a:lnTo>
                        <a:pt x="143" y="155"/>
                      </a:lnTo>
                      <a:lnTo>
                        <a:pt x="143" y="157"/>
                      </a:lnTo>
                      <a:lnTo>
                        <a:pt x="148" y="160"/>
                      </a:lnTo>
                      <a:lnTo>
                        <a:pt x="150" y="157"/>
                      </a:lnTo>
                      <a:lnTo>
                        <a:pt x="150" y="155"/>
                      </a:lnTo>
                      <a:lnTo>
                        <a:pt x="153" y="157"/>
                      </a:lnTo>
                      <a:lnTo>
                        <a:pt x="153" y="160"/>
                      </a:lnTo>
                      <a:lnTo>
                        <a:pt x="158" y="160"/>
                      </a:lnTo>
                      <a:lnTo>
                        <a:pt x="160" y="155"/>
                      </a:lnTo>
                      <a:lnTo>
                        <a:pt x="160" y="149"/>
                      </a:lnTo>
                      <a:lnTo>
                        <a:pt x="163" y="157"/>
                      </a:lnTo>
                      <a:lnTo>
                        <a:pt x="165" y="157"/>
                      </a:lnTo>
                      <a:lnTo>
                        <a:pt x="168" y="155"/>
                      </a:lnTo>
                      <a:lnTo>
                        <a:pt x="168" y="149"/>
                      </a:lnTo>
                      <a:lnTo>
                        <a:pt x="168" y="147"/>
                      </a:lnTo>
                      <a:lnTo>
                        <a:pt x="168" y="152"/>
                      </a:lnTo>
                      <a:lnTo>
                        <a:pt x="168" y="157"/>
                      </a:lnTo>
                      <a:lnTo>
                        <a:pt x="175" y="157"/>
                      </a:lnTo>
                      <a:lnTo>
                        <a:pt x="187" y="155"/>
                      </a:lnTo>
                      <a:lnTo>
                        <a:pt x="192" y="144"/>
                      </a:lnTo>
                      <a:lnTo>
                        <a:pt x="190" y="141"/>
                      </a:lnTo>
                      <a:lnTo>
                        <a:pt x="187" y="136"/>
                      </a:lnTo>
                      <a:lnTo>
                        <a:pt x="190" y="136"/>
                      </a:lnTo>
                      <a:lnTo>
                        <a:pt x="190" y="141"/>
                      </a:lnTo>
                      <a:lnTo>
                        <a:pt x="195" y="141"/>
                      </a:lnTo>
                      <a:lnTo>
                        <a:pt x="195" y="144"/>
                      </a:lnTo>
                      <a:lnTo>
                        <a:pt x="195" y="152"/>
                      </a:lnTo>
                      <a:lnTo>
                        <a:pt x="200" y="157"/>
                      </a:lnTo>
                      <a:lnTo>
                        <a:pt x="202" y="157"/>
                      </a:lnTo>
                      <a:lnTo>
                        <a:pt x="202" y="155"/>
                      </a:lnTo>
                      <a:lnTo>
                        <a:pt x="205" y="157"/>
                      </a:lnTo>
                      <a:lnTo>
                        <a:pt x="207" y="160"/>
                      </a:lnTo>
                      <a:lnTo>
                        <a:pt x="212" y="160"/>
                      </a:lnTo>
                      <a:lnTo>
                        <a:pt x="215" y="157"/>
                      </a:lnTo>
                      <a:lnTo>
                        <a:pt x="220" y="155"/>
                      </a:lnTo>
                      <a:lnTo>
                        <a:pt x="230" y="155"/>
                      </a:lnTo>
                      <a:lnTo>
                        <a:pt x="232" y="152"/>
                      </a:lnTo>
                      <a:lnTo>
                        <a:pt x="235" y="152"/>
                      </a:lnTo>
                      <a:lnTo>
                        <a:pt x="235" y="144"/>
                      </a:lnTo>
                      <a:lnTo>
                        <a:pt x="235" y="141"/>
                      </a:lnTo>
                      <a:lnTo>
                        <a:pt x="232" y="139"/>
                      </a:lnTo>
                      <a:lnTo>
                        <a:pt x="230" y="133"/>
                      </a:lnTo>
                      <a:lnTo>
                        <a:pt x="230" y="128"/>
                      </a:lnTo>
                      <a:lnTo>
                        <a:pt x="232" y="125"/>
                      </a:lnTo>
                      <a:lnTo>
                        <a:pt x="235" y="123"/>
                      </a:lnTo>
                      <a:lnTo>
                        <a:pt x="237" y="120"/>
                      </a:lnTo>
                      <a:lnTo>
                        <a:pt x="240" y="118"/>
                      </a:lnTo>
                      <a:lnTo>
                        <a:pt x="242" y="112"/>
                      </a:lnTo>
                      <a:lnTo>
                        <a:pt x="242" y="102"/>
                      </a:lnTo>
                      <a:lnTo>
                        <a:pt x="240" y="102"/>
                      </a:lnTo>
                      <a:lnTo>
                        <a:pt x="240" y="99"/>
                      </a:lnTo>
                      <a:lnTo>
                        <a:pt x="232" y="99"/>
                      </a:lnTo>
                      <a:lnTo>
                        <a:pt x="230" y="99"/>
                      </a:lnTo>
                      <a:lnTo>
                        <a:pt x="235" y="96"/>
                      </a:lnTo>
                      <a:lnTo>
                        <a:pt x="235" y="94"/>
                      </a:lnTo>
                      <a:lnTo>
                        <a:pt x="232" y="94"/>
                      </a:lnTo>
                      <a:lnTo>
                        <a:pt x="230" y="88"/>
                      </a:lnTo>
                      <a:lnTo>
                        <a:pt x="225" y="91"/>
                      </a:lnTo>
                      <a:lnTo>
                        <a:pt x="220" y="88"/>
                      </a:lnTo>
                      <a:lnTo>
                        <a:pt x="220" y="83"/>
                      </a:lnTo>
                      <a:lnTo>
                        <a:pt x="205" y="78"/>
                      </a:lnTo>
                      <a:lnTo>
                        <a:pt x="200" y="80"/>
                      </a:lnTo>
                      <a:lnTo>
                        <a:pt x="195" y="86"/>
                      </a:lnTo>
                      <a:lnTo>
                        <a:pt x="190" y="86"/>
                      </a:lnTo>
                      <a:lnTo>
                        <a:pt x="190" y="83"/>
                      </a:lnTo>
                      <a:lnTo>
                        <a:pt x="187" y="83"/>
                      </a:lnTo>
                      <a:lnTo>
                        <a:pt x="185" y="80"/>
                      </a:lnTo>
                      <a:lnTo>
                        <a:pt x="182" y="80"/>
                      </a:lnTo>
                      <a:lnTo>
                        <a:pt x="180" y="83"/>
                      </a:lnTo>
                      <a:lnTo>
                        <a:pt x="173" y="88"/>
                      </a:lnTo>
                      <a:lnTo>
                        <a:pt x="173" y="91"/>
                      </a:lnTo>
                      <a:lnTo>
                        <a:pt x="173" y="94"/>
                      </a:lnTo>
                      <a:lnTo>
                        <a:pt x="168" y="91"/>
                      </a:lnTo>
                      <a:lnTo>
                        <a:pt x="165" y="91"/>
                      </a:lnTo>
                      <a:lnTo>
                        <a:pt x="165" y="96"/>
                      </a:lnTo>
                      <a:lnTo>
                        <a:pt x="163" y="94"/>
                      </a:lnTo>
                      <a:lnTo>
                        <a:pt x="163" y="99"/>
                      </a:lnTo>
                      <a:lnTo>
                        <a:pt x="160" y="96"/>
                      </a:lnTo>
                      <a:lnTo>
                        <a:pt x="160" y="94"/>
                      </a:lnTo>
                      <a:lnTo>
                        <a:pt x="158" y="99"/>
                      </a:lnTo>
                      <a:lnTo>
                        <a:pt x="155" y="99"/>
                      </a:lnTo>
                      <a:lnTo>
                        <a:pt x="150" y="99"/>
                      </a:lnTo>
                      <a:lnTo>
                        <a:pt x="150" y="102"/>
                      </a:lnTo>
                      <a:lnTo>
                        <a:pt x="153" y="104"/>
                      </a:lnTo>
                      <a:lnTo>
                        <a:pt x="158" y="107"/>
                      </a:lnTo>
                      <a:lnTo>
                        <a:pt x="158" y="110"/>
                      </a:lnTo>
                      <a:lnTo>
                        <a:pt x="155" y="107"/>
                      </a:lnTo>
                      <a:lnTo>
                        <a:pt x="150" y="107"/>
                      </a:lnTo>
                      <a:lnTo>
                        <a:pt x="143" y="110"/>
                      </a:lnTo>
                      <a:lnTo>
                        <a:pt x="140" y="110"/>
                      </a:lnTo>
                      <a:lnTo>
                        <a:pt x="145" y="107"/>
                      </a:lnTo>
                      <a:lnTo>
                        <a:pt x="145" y="104"/>
                      </a:lnTo>
                      <a:lnTo>
                        <a:pt x="138" y="102"/>
                      </a:lnTo>
                      <a:lnTo>
                        <a:pt x="135" y="99"/>
                      </a:lnTo>
                      <a:lnTo>
                        <a:pt x="133" y="96"/>
                      </a:lnTo>
                      <a:lnTo>
                        <a:pt x="130" y="99"/>
                      </a:lnTo>
                      <a:lnTo>
                        <a:pt x="130" y="102"/>
                      </a:lnTo>
                      <a:lnTo>
                        <a:pt x="130" y="104"/>
                      </a:lnTo>
                      <a:lnTo>
                        <a:pt x="128" y="99"/>
                      </a:lnTo>
                      <a:lnTo>
                        <a:pt x="128" y="96"/>
                      </a:lnTo>
                      <a:lnTo>
                        <a:pt x="125" y="99"/>
                      </a:lnTo>
                      <a:lnTo>
                        <a:pt x="123" y="102"/>
                      </a:lnTo>
                      <a:lnTo>
                        <a:pt x="123" y="104"/>
                      </a:lnTo>
                      <a:lnTo>
                        <a:pt x="120" y="104"/>
                      </a:lnTo>
                      <a:lnTo>
                        <a:pt x="120" y="102"/>
                      </a:lnTo>
                      <a:lnTo>
                        <a:pt x="120" y="99"/>
                      </a:lnTo>
                      <a:lnTo>
                        <a:pt x="118" y="96"/>
                      </a:lnTo>
                      <a:lnTo>
                        <a:pt x="115" y="91"/>
                      </a:lnTo>
                      <a:lnTo>
                        <a:pt x="113" y="94"/>
                      </a:lnTo>
                      <a:lnTo>
                        <a:pt x="113" y="96"/>
                      </a:lnTo>
                      <a:lnTo>
                        <a:pt x="113" y="104"/>
                      </a:lnTo>
                      <a:lnTo>
                        <a:pt x="110" y="107"/>
                      </a:lnTo>
                      <a:lnTo>
                        <a:pt x="110" y="104"/>
                      </a:lnTo>
                      <a:lnTo>
                        <a:pt x="108" y="99"/>
                      </a:lnTo>
                      <a:lnTo>
                        <a:pt x="105" y="96"/>
                      </a:lnTo>
                      <a:lnTo>
                        <a:pt x="103" y="99"/>
                      </a:lnTo>
                      <a:lnTo>
                        <a:pt x="103" y="96"/>
                      </a:lnTo>
                      <a:lnTo>
                        <a:pt x="100" y="99"/>
                      </a:lnTo>
                      <a:lnTo>
                        <a:pt x="100" y="96"/>
                      </a:lnTo>
                      <a:lnTo>
                        <a:pt x="105" y="94"/>
                      </a:lnTo>
                      <a:lnTo>
                        <a:pt x="108" y="86"/>
                      </a:lnTo>
                      <a:lnTo>
                        <a:pt x="105" y="86"/>
                      </a:lnTo>
                      <a:lnTo>
                        <a:pt x="105" y="83"/>
                      </a:lnTo>
                      <a:lnTo>
                        <a:pt x="103" y="83"/>
                      </a:lnTo>
                      <a:lnTo>
                        <a:pt x="98" y="83"/>
                      </a:lnTo>
                      <a:lnTo>
                        <a:pt x="100" y="80"/>
                      </a:lnTo>
                      <a:lnTo>
                        <a:pt x="98" y="75"/>
                      </a:lnTo>
                      <a:lnTo>
                        <a:pt x="95" y="78"/>
                      </a:lnTo>
                      <a:lnTo>
                        <a:pt x="93" y="75"/>
                      </a:lnTo>
                      <a:lnTo>
                        <a:pt x="90" y="78"/>
                      </a:lnTo>
                      <a:lnTo>
                        <a:pt x="90" y="75"/>
                      </a:lnTo>
                      <a:lnTo>
                        <a:pt x="88" y="75"/>
                      </a:lnTo>
                      <a:lnTo>
                        <a:pt x="85" y="75"/>
                      </a:lnTo>
                      <a:lnTo>
                        <a:pt x="85" y="78"/>
                      </a:lnTo>
                      <a:lnTo>
                        <a:pt x="80" y="86"/>
                      </a:lnTo>
                      <a:lnTo>
                        <a:pt x="80" y="78"/>
                      </a:lnTo>
                      <a:lnTo>
                        <a:pt x="83" y="78"/>
                      </a:lnTo>
                      <a:lnTo>
                        <a:pt x="83" y="75"/>
                      </a:lnTo>
                      <a:lnTo>
                        <a:pt x="80" y="72"/>
                      </a:lnTo>
                      <a:lnTo>
                        <a:pt x="93" y="72"/>
                      </a:lnTo>
                      <a:lnTo>
                        <a:pt x="90" y="70"/>
                      </a:lnTo>
                      <a:lnTo>
                        <a:pt x="85" y="70"/>
                      </a:lnTo>
                      <a:lnTo>
                        <a:pt x="85" y="67"/>
                      </a:lnTo>
                      <a:lnTo>
                        <a:pt x="83" y="64"/>
                      </a:lnTo>
                      <a:lnTo>
                        <a:pt x="80" y="62"/>
                      </a:lnTo>
                      <a:lnTo>
                        <a:pt x="75" y="62"/>
                      </a:lnTo>
                      <a:lnTo>
                        <a:pt x="78" y="59"/>
                      </a:lnTo>
                      <a:lnTo>
                        <a:pt x="75" y="59"/>
                      </a:lnTo>
                      <a:lnTo>
                        <a:pt x="78" y="56"/>
                      </a:lnTo>
                      <a:lnTo>
                        <a:pt x="80" y="62"/>
                      </a:lnTo>
                      <a:lnTo>
                        <a:pt x="85" y="62"/>
                      </a:lnTo>
                      <a:lnTo>
                        <a:pt x="88" y="62"/>
                      </a:lnTo>
                      <a:lnTo>
                        <a:pt x="90" y="64"/>
                      </a:lnTo>
                      <a:lnTo>
                        <a:pt x="93" y="64"/>
                      </a:lnTo>
                      <a:lnTo>
                        <a:pt x="90" y="62"/>
                      </a:lnTo>
                      <a:lnTo>
                        <a:pt x="93" y="62"/>
                      </a:lnTo>
                      <a:lnTo>
                        <a:pt x="100" y="64"/>
                      </a:lnTo>
                      <a:lnTo>
                        <a:pt x="103" y="64"/>
                      </a:lnTo>
                      <a:lnTo>
                        <a:pt x="108" y="59"/>
                      </a:lnTo>
                      <a:lnTo>
                        <a:pt x="108" y="56"/>
                      </a:lnTo>
                      <a:lnTo>
                        <a:pt x="108" y="51"/>
                      </a:lnTo>
                      <a:lnTo>
                        <a:pt x="103" y="54"/>
                      </a:lnTo>
                      <a:lnTo>
                        <a:pt x="100" y="51"/>
                      </a:lnTo>
                      <a:lnTo>
                        <a:pt x="93" y="48"/>
                      </a:lnTo>
                      <a:lnTo>
                        <a:pt x="90" y="46"/>
                      </a:lnTo>
                      <a:lnTo>
                        <a:pt x="90" y="48"/>
                      </a:lnTo>
                      <a:lnTo>
                        <a:pt x="88" y="46"/>
                      </a:lnTo>
                      <a:lnTo>
                        <a:pt x="85" y="43"/>
                      </a:lnTo>
                      <a:lnTo>
                        <a:pt x="78" y="43"/>
                      </a:lnTo>
                      <a:lnTo>
                        <a:pt x="75" y="40"/>
                      </a:lnTo>
                      <a:lnTo>
                        <a:pt x="83" y="40"/>
                      </a:lnTo>
                      <a:lnTo>
                        <a:pt x="83" y="38"/>
                      </a:lnTo>
                      <a:lnTo>
                        <a:pt x="85" y="40"/>
                      </a:lnTo>
                      <a:lnTo>
                        <a:pt x="88" y="43"/>
                      </a:lnTo>
                      <a:lnTo>
                        <a:pt x="90" y="43"/>
                      </a:lnTo>
                      <a:lnTo>
                        <a:pt x="90" y="40"/>
                      </a:lnTo>
                      <a:lnTo>
                        <a:pt x="90" y="38"/>
                      </a:lnTo>
                      <a:lnTo>
                        <a:pt x="90" y="35"/>
                      </a:lnTo>
                      <a:lnTo>
                        <a:pt x="83" y="30"/>
                      </a:lnTo>
                      <a:lnTo>
                        <a:pt x="80" y="30"/>
                      </a:lnTo>
                      <a:lnTo>
                        <a:pt x="78" y="27"/>
                      </a:lnTo>
                      <a:lnTo>
                        <a:pt x="75" y="24"/>
                      </a:lnTo>
                      <a:lnTo>
                        <a:pt x="75" y="27"/>
                      </a:lnTo>
                      <a:lnTo>
                        <a:pt x="70" y="30"/>
                      </a:lnTo>
                      <a:lnTo>
                        <a:pt x="68" y="32"/>
                      </a:lnTo>
                      <a:lnTo>
                        <a:pt x="65" y="32"/>
                      </a:lnTo>
                      <a:lnTo>
                        <a:pt x="63" y="30"/>
                      </a:lnTo>
                      <a:lnTo>
                        <a:pt x="60" y="32"/>
                      </a:lnTo>
                      <a:lnTo>
                        <a:pt x="55" y="32"/>
                      </a:lnTo>
                      <a:lnTo>
                        <a:pt x="50" y="40"/>
                      </a:lnTo>
                      <a:lnTo>
                        <a:pt x="48" y="43"/>
                      </a:lnTo>
                      <a:lnTo>
                        <a:pt x="48" y="40"/>
                      </a:lnTo>
                      <a:lnTo>
                        <a:pt x="50" y="32"/>
                      </a:lnTo>
                      <a:lnTo>
                        <a:pt x="50" y="30"/>
                      </a:lnTo>
                      <a:lnTo>
                        <a:pt x="53" y="22"/>
                      </a:lnTo>
                      <a:lnTo>
                        <a:pt x="50" y="22"/>
                      </a:lnTo>
                      <a:lnTo>
                        <a:pt x="50" y="19"/>
                      </a:lnTo>
                      <a:lnTo>
                        <a:pt x="48" y="16"/>
                      </a:lnTo>
                      <a:lnTo>
                        <a:pt x="45" y="8"/>
                      </a:lnTo>
                      <a:lnTo>
                        <a:pt x="43" y="11"/>
                      </a:lnTo>
                      <a:lnTo>
                        <a:pt x="43" y="8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35" y="8"/>
                      </a:lnTo>
                      <a:lnTo>
                        <a:pt x="30" y="3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7" name="Freeform 105"/>
                <p:cNvSpPr>
                  <a:spLocks/>
                </p:cNvSpPr>
                <p:nvPr/>
              </p:nvSpPr>
              <p:spPr bwMode="auto">
                <a:xfrm>
                  <a:off x="1288" y="1175"/>
                  <a:ext cx="42" cy="64"/>
                </a:xfrm>
                <a:custGeom>
                  <a:avLst/>
                  <a:gdLst>
                    <a:gd name="T0" fmla="*/ 20 w 42"/>
                    <a:gd name="T1" fmla="*/ 0 h 64"/>
                    <a:gd name="T2" fmla="*/ 27 w 42"/>
                    <a:gd name="T3" fmla="*/ 6 h 64"/>
                    <a:gd name="T4" fmla="*/ 32 w 42"/>
                    <a:gd name="T5" fmla="*/ 11 h 64"/>
                    <a:gd name="T6" fmla="*/ 32 w 42"/>
                    <a:gd name="T7" fmla="*/ 14 h 64"/>
                    <a:gd name="T8" fmla="*/ 32 w 42"/>
                    <a:gd name="T9" fmla="*/ 22 h 64"/>
                    <a:gd name="T10" fmla="*/ 37 w 42"/>
                    <a:gd name="T11" fmla="*/ 22 h 64"/>
                    <a:gd name="T12" fmla="*/ 40 w 42"/>
                    <a:gd name="T13" fmla="*/ 24 h 64"/>
                    <a:gd name="T14" fmla="*/ 40 w 42"/>
                    <a:gd name="T15" fmla="*/ 30 h 64"/>
                    <a:gd name="T16" fmla="*/ 40 w 42"/>
                    <a:gd name="T17" fmla="*/ 40 h 64"/>
                    <a:gd name="T18" fmla="*/ 42 w 42"/>
                    <a:gd name="T19" fmla="*/ 59 h 64"/>
                    <a:gd name="T20" fmla="*/ 37 w 42"/>
                    <a:gd name="T21" fmla="*/ 61 h 64"/>
                    <a:gd name="T22" fmla="*/ 32 w 42"/>
                    <a:gd name="T23" fmla="*/ 64 h 64"/>
                    <a:gd name="T24" fmla="*/ 25 w 42"/>
                    <a:gd name="T25" fmla="*/ 61 h 64"/>
                    <a:gd name="T26" fmla="*/ 22 w 42"/>
                    <a:gd name="T27" fmla="*/ 59 h 64"/>
                    <a:gd name="T28" fmla="*/ 20 w 42"/>
                    <a:gd name="T29" fmla="*/ 53 h 64"/>
                    <a:gd name="T30" fmla="*/ 15 w 42"/>
                    <a:gd name="T31" fmla="*/ 51 h 64"/>
                    <a:gd name="T32" fmla="*/ 15 w 42"/>
                    <a:gd name="T33" fmla="*/ 53 h 64"/>
                    <a:gd name="T34" fmla="*/ 12 w 42"/>
                    <a:gd name="T35" fmla="*/ 53 h 64"/>
                    <a:gd name="T36" fmla="*/ 12 w 42"/>
                    <a:gd name="T37" fmla="*/ 48 h 64"/>
                    <a:gd name="T38" fmla="*/ 10 w 42"/>
                    <a:gd name="T39" fmla="*/ 51 h 64"/>
                    <a:gd name="T40" fmla="*/ 7 w 42"/>
                    <a:gd name="T41" fmla="*/ 43 h 64"/>
                    <a:gd name="T42" fmla="*/ 7 w 42"/>
                    <a:gd name="T43" fmla="*/ 40 h 64"/>
                    <a:gd name="T44" fmla="*/ 5 w 42"/>
                    <a:gd name="T45" fmla="*/ 37 h 64"/>
                    <a:gd name="T46" fmla="*/ 2 w 42"/>
                    <a:gd name="T47" fmla="*/ 43 h 64"/>
                    <a:gd name="T48" fmla="*/ 2 w 42"/>
                    <a:gd name="T49" fmla="*/ 40 h 64"/>
                    <a:gd name="T50" fmla="*/ 0 w 42"/>
                    <a:gd name="T51" fmla="*/ 32 h 64"/>
                    <a:gd name="T52" fmla="*/ 2 w 42"/>
                    <a:gd name="T53" fmla="*/ 30 h 64"/>
                    <a:gd name="T54" fmla="*/ 2 w 42"/>
                    <a:gd name="T55" fmla="*/ 27 h 64"/>
                    <a:gd name="T56" fmla="*/ 5 w 42"/>
                    <a:gd name="T57" fmla="*/ 24 h 64"/>
                    <a:gd name="T58" fmla="*/ 10 w 42"/>
                    <a:gd name="T59" fmla="*/ 22 h 64"/>
                    <a:gd name="T60" fmla="*/ 7 w 42"/>
                    <a:gd name="T61" fmla="*/ 19 h 64"/>
                    <a:gd name="T62" fmla="*/ 7 w 42"/>
                    <a:gd name="T63" fmla="*/ 19 h 64"/>
                    <a:gd name="T64" fmla="*/ 10 w 42"/>
                    <a:gd name="T65" fmla="*/ 14 h 64"/>
                    <a:gd name="T66" fmla="*/ 5 w 42"/>
                    <a:gd name="T67" fmla="*/ 16 h 64"/>
                    <a:gd name="T68" fmla="*/ 7 w 42"/>
                    <a:gd name="T69" fmla="*/ 14 h 64"/>
                    <a:gd name="T70" fmla="*/ 12 w 42"/>
                    <a:gd name="T71" fmla="*/ 14 h 64"/>
                    <a:gd name="T72" fmla="*/ 17 w 42"/>
                    <a:gd name="T73" fmla="*/ 3 h 64"/>
                    <a:gd name="T74" fmla="*/ 22 w 42"/>
                    <a:gd name="T75" fmla="*/ 3 h 6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2"/>
                    <a:gd name="T115" fmla="*/ 0 h 64"/>
                    <a:gd name="T116" fmla="*/ 42 w 42"/>
                    <a:gd name="T117" fmla="*/ 64 h 6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2" h="64">
                      <a:moveTo>
                        <a:pt x="22" y="3"/>
                      </a:moveTo>
                      <a:lnTo>
                        <a:pt x="20" y="0"/>
                      </a:lnTo>
                      <a:lnTo>
                        <a:pt x="22" y="3"/>
                      </a:lnTo>
                      <a:lnTo>
                        <a:pt x="27" y="6"/>
                      </a:lnTo>
                      <a:lnTo>
                        <a:pt x="30" y="11"/>
                      </a:lnTo>
                      <a:lnTo>
                        <a:pt x="32" y="11"/>
                      </a:lnTo>
                      <a:lnTo>
                        <a:pt x="32" y="14"/>
                      </a:lnTo>
                      <a:lnTo>
                        <a:pt x="35" y="16"/>
                      </a:lnTo>
                      <a:lnTo>
                        <a:pt x="32" y="22"/>
                      </a:lnTo>
                      <a:lnTo>
                        <a:pt x="35" y="19"/>
                      </a:lnTo>
                      <a:lnTo>
                        <a:pt x="37" y="22"/>
                      </a:lnTo>
                      <a:lnTo>
                        <a:pt x="40" y="24"/>
                      </a:lnTo>
                      <a:lnTo>
                        <a:pt x="42" y="27"/>
                      </a:lnTo>
                      <a:lnTo>
                        <a:pt x="40" y="30"/>
                      </a:lnTo>
                      <a:lnTo>
                        <a:pt x="40" y="35"/>
                      </a:lnTo>
                      <a:lnTo>
                        <a:pt x="40" y="40"/>
                      </a:lnTo>
                      <a:lnTo>
                        <a:pt x="42" y="51"/>
                      </a:lnTo>
                      <a:lnTo>
                        <a:pt x="42" y="59"/>
                      </a:lnTo>
                      <a:lnTo>
                        <a:pt x="40" y="59"/>
                      </a:lnTo>
                      <a:lnTo>
                        <a:pt x="37" y="61"/>
                      </a:lnTo>
                      <a:lnTo>
                        <a:pt x="35" y="61"/>
                      </a:lnTo>
                      <a:lnTo>
                        <a:pt x="32" y="64"/>
                      </a:lnTo>
                      <a:lnTo>
                        <a:pt x="27" y="61"/>
                      </a:lnTo>
                      <a:lnTo>
                        <a:pt x="25" y="61"/>
                      </a:lnTo>
                      <a:lnTo>
                        <a:pt x="22" y="61"/>
                      </a:lnTo>
                      <a:lnTo>
                        <a:pt x="22" y="59"/>
                      </a:lnTo>
                      <a:lnTo>
                        <a:pt x="20" y="56"/>
                      </a:lnTo>
                      <a:lnTo>
                        <a:pt x="20" y="53"/>
                      </a:lnTo>
                      <a:lnTo>
                        <a:pt x="17" y="51"/>
                      </a:lnTo>
                      <a:lnTo>
                        <a:pt x="15" y="51"/>
                      </a:lnTo>
                      <a:lnTo>
                        <a:pt x="15" y="53"/>
                      </a:lnTo>
                      <a:lnTo>
                        <a:pt x="12" y="53"/>
                      </a:lnTo>
                      <a:lnTo>
                        <a:pt x="12" y="51"/>
                      </a:lnTo>
                      <a:lnTo>
                        <a:pt x="12" y="48"/>
                      </a:lnTo>
                      <a:lnTo>
                        <a:pt x="10" y="48"/>
                      </a:lnTo>
                      <a:lnTo>
                        <a:pt x="10" y="51"/>
                      </a:lnTo>
                      <a:lnTo>
                        <a:pt x="10" y="48"/>
                      </a:lnTo>
                      <a:lnTo>
                        <a:pt x="7" y="43"/>
                      </a:lnTo>
                      <a:lnTo>
                        <a:pt x="7" y="40"/>
                      </a:lnTo>
                      <a:lnTo>
                        <a:pt x="5" y="37"/>
                      </a:lnTo>
                      <a:lnTo>
                        <a:pt x="5" y="43"/>
                      </a:lnTo>
                      <a:lnTo>
                        <a:pt x="2" y="43"/>
                      </a:lnTo>
                      <a:lnTo>
                        <a:pt x="2" y="40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2" y="30"/>
                      </a:lnTo>
                      <a:lnTo>
                        <a:pt x="2" y="27"/>
                      </a:lnTo>
                      <a:lnTo>
                        <a:pt x="2" y="24"/>
                      </a:lnTo>
                      <a:lnTo>
                        <a:pt x="5" y="24"/>
                      </a:lnTo>
                      <a:lnTo>
                        <a:pt x="10" y="22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7" y="16"/>
                      </a:lnTo>
                      <a:lnTo>
                        <a:pt x="7" y="19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7" y="14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2" y="14"/>
                      </a:lnTo>
                      <a:lnTo>
                        <a:pt x="10" y="8"/>
                      </a:lnTo>
                      <a:lnTo>
                        <a:pt x="17" y="3"/>
                      </a:lnTo>
                      <a:lnTo>
                        <a:pt x="20" y="0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8" name="Freeform 106"/>
                <p:cNvSpPr>
                  <a:spLocks/>
                </p:cNvSpPr>
                <p:nvPr/>
              </p:nvSpPr>
              <p:spPr bwMode="auto">
                <a:xfrm>
                  <a:off x="1418" y="1628"/>
                  <a:ext cx="97" cy="95"/>
                </a:xfrm>
                <a:custGeom>
                  <a:avLst/>
                  <a:gdLst>
                    <a:gd name="T0" fmla="*/ 22 w 97"/>
                    <a:gd name="T1" fmla="*/ 0 h 95"/>
                    <a:gd name="T2" fmla="*/ 27 w 97"/>
                    <a:gd name="T3" fmla="*/ 8 h 95"/>
                    <a:gd name="T4" fmla="*/ 30 w 97"/>
                    <a:gd name="T5" fmla="*/ 18 h 95"/>
                    <a:gd name="T6" fmla="*/ 35 w 97"/>
                    <a:gd name="T7" fmla="*/ 21 h 95"/>
                    <a:gd name="T8" fmla="*/ 40 w 97"/>
                    <a:gd name="T9" fmla="*/ 21 h 95"/>
                    <a:gd name="T10" fmla="*/ 44 w 97"/>
                    <a:gd name="T11" fmla="*/ 26 h 95"/>
                    <a:gd name="T12" fmla="*/ 54 w 97"/>
                    <a:gd name="T13" fmla="*/ 31 h 95"/>
                    <a:gd name="T14" fmla="*/ 62 w 97"/>
                    <a:gd name="T15" fmla="*/ 39 h 95"/>
                    <a:gd name="T16" fmla="*/ 69 w 97"/>
                    <a:gd name="T17" fmla="*/ 45 h 95"/>
                    <a:gd name="T18" fmla="*/ 74 w 97"/>
                    <a:gd name="T19" fmla="*/ 50 h 95"/>
                    <a:gd name="T20" fmla="*/ 77 w 97"/>
                    <a:gd name="T21" fmla="*/ 63 h 95"/>
                    <a:gd name="T22" fmla="*/ 82 w 97"/>
                    <a:gd name="T23" fmla="*/ 66 h 95"/>
                    <a:gd name="T24" fmla="*/ 89 w 97"/>
                    <a:gd name="T25" fmla="*/ 63 h 95"/>
                    <a:gd name="T26" fmla="*/ 92 w 97"/>
                    <a:gd name="T27" fmla="*/ 71 h 95"/>
                    <a:gd name="T28" fmla="*/ 97 w 97"/>
                    <a:gd name="T29" fmla="*/ 74 h 95"/>
                    <a:gd name="T30" fmla="*/ 89 w 97"/>
                    <a:gd name="T31" fmla="*/ 82 h 95"/>
                    <a:gd name="T32" fmla="*/ 82 w 97"/>
                    <a:gd name="T33" fmla="*/ 82 h 95"/>
                    <a:gd name="T34" fmla="*/ 77 w 97"/>
                    <a:gd name="T35" fmla="*/ 82 h 95"/>
                    <a:gd name="T36" fmla="*/ 72 w 97"/>
                    <a:gd name="T37" fmla="*/ 79 h 95"/>
                    <a:gd name="T38" fmla="*/ 67 w 97"/>
                    <a:gd name="T39" fmla="*/ 77 h 95"/>
                    <a:gd name="T40" fmla="*/ 67 w 97"/>
                    <a:gd name="T41" fmla="*/ 69 h 95"/>
                    <a:gd name="T42" fmla="*/ 59 w 97"/>
                    <a:gd name="T43" fmla="*/ 69 h 95"/>
                    <a:gd name="T44" fmla="*/ 59 w 97"/>
                    <a:gd name="T45" fmla="*/ 63 h 95"/>
                    <a:gd name="T46" fmla="*/ 54 w 97"/>
                    <a:gd name="T47" fmla="*/ 63 h 95"/>
                    <a:gd name="T48" fmla="*/ 49 w 97"/>
                    <a:gd name="T49" fmla="*/ 71 h 95"/>
                    <a:gd name="T50" fmla="*/ 47 w 97"/>
                    <a:gd name="T51" fmla="*/ 74 h 95"/>
                    <a:gd name="T52" fmla="*/ 44 w 97"/>
                    <a:gd name="T53" fmla="*/ 79 h 95"/>
                    <a:gd name="T54" fmla="*/ 40 w 97"/>
                    <a:gd name="T55" fmla="*/ 85 h 95"/>
                    <a:gd name="T56" fmla="*/ 37 w 97"/>
                    <a:gd name="T57" fmla="*/ 87 h 95"/>
                    <a:gd name="T58" fmla="*/ 27 w 97"/>
                    <a:gd name="T59" fmla="*/ 95 h 95"/>
                    <a:gd name="T60" fmla="*/ 22 w 97"/>
                    <a:gd name="T61" fmla="*/ 90 h 95"/>
                    <a:gd name="T62" fmla="*/ 22 w 97"/>
                    <a:gd name="T63" fmla="*/ 77 h 95"/>
                    <a:gd name="T64" fmla="*/ 20 w 97"/>
                    <a:gd name="T65" fmla="*/ 71 h 95"/>
                    <a:gd name="T66" fmla="*/ 15 w 97"/>
                    <a:gd name="T67" fmla="*/ 79 h 95"/>
                    <a:gd name="T68" fmla="*/ 10 w 97"/>
                    <a:gd name="T69" fmla="*/ 79 h 95"/>
                    <a:gd name="T70" fmla="*/ 0 w 97"/>
                    <a:gd name="T71" fmla="*/ 82 h 95"/>
                    <a:gd name="T72" fmla="*/ 5 w 97"/>
                    <a:gd name="T73" fmla="*/ 69 h 95"/>
                    <a:gd name="T74" fmla="*/ 12 w 97"/>
                    <a:gd name="T75" fmla="*/ 58 h 95"/>
                    <a:gd name="T76" fmla="*/ 12 w 97"/>
                    <a:gd name="T77" fmla="*/ 47 h 95"/>
                    <a:gd name="T78" fmla="*/ 15 w 97"/>
                    <a:gd name="T79" fmla="*/ 34 h 95"/>
                    <a:gd name="T80" fmla="*/ 15 w 97"/>
                    <a:gd name="T81" fmla="*/ 21 h 95"/>
                    <a:gd name="T82" fmla="*/ 17 w 97"/>
                    <a:gd name="T83" fmla="*/ 8 h 9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7"/>
                    <a:gd name="T127" fmla="*/ 0 h 95"/>
                    <a:gd name="T128" fmla="*/ 97 w 97"/>
                    <a:gd name="T129" fmla="*/ 95 h 9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7" h="95">
                      <a:moveTo>
                        <a:pt x="20" y="5"/>
                      </a:move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5" y="5"/>
                      </a:lnTo>
                      <a:lnTo>
                        <a:pt x="27" y="2"/>
                      </a:lnTo>
                      <a:lnTo>
                        <a:pt x="27" y="8"/>
                      </a:lnTo>
                      <a:lnTo>
                        <a:pt x="30" y="10"/>
                      </a:lnTo>
                      <a:lnTo>
                        <a:pt x="30" y="13"/>
                      </a:lnTo>
                      <a:lnTo>
                        <a:pt x="30" y="18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5" y="21"/>
                      </a:lnTo>
                      <a:lnTo>
                        <a:pt x="37" y="15"/>
                      </a:lnTo>
                      <a:lnTo>
                        <a:pt x="40" y="21"/>
                      </a:lnTo>
                      <a:lnTo>
                        <a:pt x="42" y="21"/>
                      </a:lnTo>
                      <a:lnTo>
                        <a:pt x="42" y="26"/>
                      </a:lnTo>
                      <a:lnTo>
                        <a:pt x="44" y="26"/>
                      </a:lnTo>
                      <a:lnTo>
                        <a:pt x="52" y="29"/>
                      </a:lnTo>
                      <a:lnTo>
                        <a:pt x="52" y="31"/>
                      </a:lnTo>
                      <a:lnTo>
                        <a:pt x="54" y="31"/>
                      </a:lnTo>
                      <a:lnTo>
                        <a:pt x="57" y="37"/>
                      </a:lnTo>
                      <a:lnTo>
                        <a:pt x="59" y="37"/>
                      </a:lnTo>
                      <a:lnTo>
                        <a:pt x="62" y="39"/>
                      </a:lnTo>
                      <a:lnTo>
                        <a:pt x="64" y="42"/>
                      </a:lnTo>
                      <a:lnTo>
                        <a:pt x="67" y="42"/>
                      </a:lnTo>
                      <a:lnTo>
                        <a:pt x="69" y="45"/>
                      </a:lnTo>
                      <a:lnTo>
                        <a:pt x="72" y="45"/>
                      </a:lnTo>
                      <a:lnTo>
                        <a:pt x="74" y="47"/>
                      </a:lnTo>
                      <a:lnTo>
                        <a:pt x="74" y="50"/>
                      </a:lnTo>
                      <a:lnTo>
                        <a:pt x="77" y="58"/>
                      </a:lnTo>
                      <a:lnTo>
                        <a:pt x="77" y="61"/>
                      </a:lnTo>
                      <a:lnTo>
                        <a:pt x="77" y="63"/>
                      </a:lnTo>
                      <a:lnTo>
                        <a:pt x="79" y="66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7" y="63"/>
                      </a:lnTo>
                      <a:lnTo>
                        <a:pt x="89" y="63"/>
                      </a:lnTo>
                      <a:lnTo>
                        <a:pt x="89" y="66"/>
                      </a:lnTo>
                      <a:lnTo>
                        <a:pt x="92" y="69"/>
                      </a:lnTo>
                      <a:lnTo>
                        <a:pt x="92" y="71"/>
                      </a:lnTo>
                      <a:lnTo>
                        <a:pt x="97" y="74"/>
                      </a:lnTo>
                      <a:lnTo>
                        <a:pt x="94" y="74"/>
                      </a:lnTo>
                      <a:lnTo>
                        <a:pt x="92" y="79"/>
                      </a:lnTo>
                      <a:lnTo>
                        <a:pt x="89" y="82"/>
                      </a:lnTo>
                      <a:lnTo>
                        <a:pt x="87" y="85"/>
                      </a:lnTo>
                      <a:lnTo>
                        <a:pt x="84" y="85"/>
                      </a:lnTo>
                      <a:lnTo>
                        <a:pt x="82" y="82"/>
                      </a:lnTo>
                      <a:lnTo>
                        <a:pt x="79" y="82"/>
                      </a:lnTo>
                      <a:lnTo>
                        <a:pt x="77" y="82"/>
                      </a:lnTo>
                      <a:lnTo>
                        <a:pt x="77" y="79"/>
                      </a:lnTo>
                      <a:lnTo>
                        <a:pt x="74" y="79"/>
                      </a:lnTo>
                      <a:lnTo>
                        <a:pt x="72" y="79"/>
                      </a:lnTo>
                      <a:lnTo>
                        <a:pt x="72" y="77"/>
                      </a:lnTo>
                      <a:lnTo>
                        <a:pt x="69" y="79"/>
                      </a:lnTo>
                      <a:lnTo>
                        <a:pt x="67" y="77"/>
                      </a:lnTo>
                      <a:lnTo>
                        <a:pt x="67" y="71"/>
                      </a:lnTo>
                      <a:lnTo>
                        <a:pt x="67" y="69"/>
                      </a:lnTo>
                      <a:lnTo>
                        <a:pt x="64" y="69"/>
                      </a:lnTo>
                      <a:lnTo>
                        <a:pt x="59" y="66"/>
                      </a:lnTo>
                      <a:lnTo>
                        <a:pt x="59" y="69"/>
                      </a:lnTo>
                      <a:lnTo>
                        <a:pt x="57" y="69"/>
                      </a:lnTo>
                      <a:lnTo>
                        <a:pt x="59" y="63"/>
                      </a:lnTo>
                      <a:lnTo>
                        <a:pt x="59" y="61"/>
                      </a:lnTo>
                      <a:lnTo>
                        <a:pt x="54" y="63"/>
                      </a:lnTo>
                      <a:lnTo>
                        <a:pt x="49" y="63"/>
                      </a:lnTo>
                      <a:lnTo>
                        <a:pt x="49" y="66"/>
                      </a:lnTo>
                      <a:lnTo>
                        <a:pt x="49" y="71"/>
                      </a:lnTo>
                      <a:lnTo>
                        <a:pt x="49" y="74"/>
                      </a:lnTo>
                      <a:lnTo>
                        <a:pt x="47" y="74"/>
                      </a:lnTo>
                      <a:lnTo>
                        <a:pt x="47" y="77"/>
                      </a:lnTo>
                      <a:lnTo>
                        <a:pt x="44" y="77"/>
                      </a:lnTo>
                      <a:lnTo>
                        <a:pt x="44" y="79"/>
                      </a:lnTo>
                      <a:lnTo>
                        <a:pt x="42" y="82"/>
                      </a:lnTo>
                      <a:lnTo>
                        <a:pt x="40" y="85"/>
                      </a:lnTo>
                      <a:lnTo>
                        <a:pt x="37" y="87"/>
                      </a:lnTo>
                      <a:lnTo>
                        <a:pt x="37" y="90"/>
                      </a:lnTo>
                      <a:lnTo>
                        <a:pt x="35" y="93"/>
                      </a:lnTo>
                      <a:lnTo>
                        <a:pt x="27" y="95"/>
                      </a:lnTo>
                      <a:lnTo>
                        <a:pt x="25" y="95"/>
                      </a:lnTo>
                      <a:lnTo>
                        <a:pt x="22" y="90"/>
                      </a:lnTo>
                      <a:lnTo>
                        <a:pt x="22" y="85"/>
                      </a:lnTo>
                      <a:lnTo>
                        <a:pt x="22" y="79"/>
                      </a:lnTo>
                      <a:lnTo>
                        <a:pt x="22" y="77"/>
                      </a:lnTo>
                      <a:lnTo>
                        <a:pt x="22" y="74"/>
                      </a:lnTo>
                      <a:lnTo>
                        <a:pt x="20" y="71"/>
                      </a:lnTo>
                      <a:lnTo>
                        <a:pt x="20" y="77"/>
                      </a:lnTo>
                      <a:lnTo>
                        <a:pt x="17" y="77"/>
                      </a:lnTo>
                      <a:lnTo>
                        <a:pt x="15" y="79"/>
                      </a:lnTo>
                      <a:lnTo>
                        <a:pt x="12" y="79"/>
                      </a:lnTo>
                      <a:lnTo>
                        <a:pt x="10" y="77"/>
                      </a:lnTo>
                      <a:lnTo>
                        <a:pt x="10" y="79"/>
                      </a:lnTo>
                      <a:lnTo>
                        <a:pt x="5" y="82"/>
                      </a:lnTo>
                      <a:lnTo>
                        <a:pt x="2" y="82"/>
                      </a:lnTo>
                      <a:lnTo>
                        <a:pt x="0" y="82"/>
                      </a:lnTo>
                      <a:lnTo>
                        <a:pt x="0" y="77"/>
                      </a:lnTo>
                      <a:lnTo>
                        <a:pt x="2" y="71"/>
                      </a:lnTo>
                      <a:lnTo>
                        <a:pt x="5" y="69"/>
                      </a:lnTo>
                      <a:lnTo>
                        <a:pt x="7" y="69"/>
                      </a:lnTo>
                      <a:lnTo>
                        <a:pt x="12" y="61"/>
                      </a:lnTo>
                      <a:lnTo>
                        <a:pt x="12" y="58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47"/>
                      </a:lnTo>
                      <a:lnTo>
                        <a:pt x="12" y="45"/>
                      </a:lnTo>
                      <a:lnTo>
                        <a:pt x="12" y="39"/>
                      </a:lnTo>
                      <a:lnTo>
                        <a:pt x="15" y="34"/>
                      </a:lnTo>
                      <a:lnTo>
                        <a:pt x="15" y="31"/>
                      </a:lnTo>
                      <a:lnTo>
                        <a:pt x="15" y="21"/>
                      </a:lnTo>
                      <a:lnTo>
                        <a:pt x="15" y="18"/>
                      </a:lnTo>
                      <a:lnTo>
                        <a:pt x="15" y="13"/>
                      </a:lnTo>
                      <a:lnTo>
                        <a:pt x="17" y="8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59" name="Freeform 107"/>
                <p:cNvSpPr>
                  <a:spLocks/>
                </p:cNvSpPr>
                <p:nvPr/>
              </p:nvSpPr>
              <p:spPr bwMode="auto">
                <a:xfrm>
                  <a:off x="1555" y="1537"/>
                  <a:ext cx="32" cy="43"/>
                </a:xfrm>
                <a:custGeom>
                  <a:avLst/>
                  <a:gdLst>
                    <a:gd name="T0" fmla="*/ 15 w 32"/>
                    <a:gd name="T1" fmla="*/ 0 h 43"/>
                    <a:gd name="T2" fmla="*/ 15 w 32"/>
                    <a:gd name="T3" fmla="*/ 0 h 43"/>
                    <a:gd name="T4" fmla="*/ 15 w 32"/>
                    <a:gd name="T5" fmla="*/ 0 h 43"/>
                    <a:gd name="T6" fmla="*/ 17 w 32"/>
                    <a:gd name="T7" fmla="*/ 3 h 43"/>
                    <a:gd name="T8" fmla="*/ 20 w 32"/>
                    <a:gd name="T9" fmla="*/ 0 h 43"/>
                    <a:gd name="T10" fmla="*/ 22 w 32"/>
                    <a:gd name="T11" fmla="*/ 0 h 43"/>
                    <a:gd name="T12" fmla="*/ 25 w 32"/>
                    <a:gd name="T13" fmla="*/ 3 h 43"/>
                    <a:gd name="T14" fmla="*/ 27 w 32"/>
                    <a:gd name="T15" fmla="*/ 3 h 43"/>
                    <a:gd name="T16" fmla="*/ 30 w 32"/>
                    <a:gd name="T17" fmla="*/ 3 h 43"/>
                    <a:gd name="T18" fmla="*/ 32 w 32"/>
                    <a:gd name="T19" fmla="*/ 8 h 43"/>
                    <a:gd name="T20" fmla="*/ 32 w 32"/>
                    <a:gd name="T21" fmla="*/ 13 h 43"/>
                    <a:gd name="T22" fmla="*/ 32 w 32"/>
                    <a:gd name="T23" fmla="*/ 19 h 43"/>
                    <a:gd name="T24" fmla="*/ 32 w 32"/>
                    <a:gd name="T25" fmla="*/ 27 h 43"/>
                    <a:gd name="T26" fmla="*/ 32 w 32"/>
                    <a:gd name="T27" fmla="*/ 32 h 43"/>
                    <a:gd name="T28" fmla="*/ 27 w 32"/>
                    <a:gd name="T29" fmla="*/ 37 h 43"/>
                    <a:gd name="T30" fmla="*/ 22 w 32"/>
                    <a:gd name="T31" fmla="*/ 40 h 43"/>
                    <a:gd name="T32" fmla="*/ 10 w 32"/>
                    <a:gd name="T33" fmla="*/ 43 h 43"/>
                    <a:gd name="T34" fmla="*/ 10 w 32"/>
                    <a:gd name="T35" fmla="*/ 43 h 43"/>
                    <a:gd name="T36" fmla="*/ 5 w 32"/>
                    <a:gd name="T37" fmla="*/ 40 h 43"/>
                    <a:gd name="T38" fmla="*/ 2 w 32"/>
                    <a:gd name="T39" fmla="*/ 35 h 43"/>
                    <a:gd name="T40" fmla="*/ 2 w 32"/>
                    <a:gd name="T41" fmla="*/ 29 h 43"/>
                    <a:gd name="T42" fmla="*/ 0 w 32"/>
                    <a:gd name="T43" fmla="*/ 24 h 43"/>
                    <a:gd name="T44" fmla="*/ 2 w 32"/>
                    <a:gd name="T45" fmla="*/ 19 h 43"/>
                    <a:gd name="T46" fmla="*/ 2 w 32"/>
                    <a:gd name="T47" fmla="*/ 16 h 43"/>
                    <a:gd name="T48" fmla="*/ 5 w 32"/>
                    <a:gd name="T49" fmla="*/ 11 h 43"/>
                    <a:gd name="T50" fmla="*/ 7 w 32"/>
                    <a:gd name="T51" fmla="*/ 5 h 43"/>
                    <a:gd name="T52" fmla="*/ 10 w 32"/>
                    <a:gd name="T53" fmla="*/ 3 h 43"/>
                    <a:gd name="T54" fmla="*/ 12 w 32"/>
                    <a:gd name="T55" fmla="*/ 3 h 43"/>
                    <a:gd name="T56" fmla="*/ 15 w 32"/>
                    <a:gd name="T57" fmla="*/ 0 h 4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2"/>
                    <a:gd name="T88" fmla="*/ 0 h 43"/>
                    <a:gd name="T89" fmla="*/ 32 w 32"/>
                    <a:gd name="T90" fmla="*/ 43 h 4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2" h="43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7" y="3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3"/>
                      </a:lnTo>
                      <a:lnTo>
                        <a:pt x="27" y="3"/>
                      </a:lnTo>
                      <a:lnTo>
                        <a:pt x="30" y="3"/>
                      </a:lnTo>
                      <a:lnTo>
                        <a:pt x="32" y="8"/>
                      </a:lnTo>
                      <a:lnTo>
                        <a:pt x="32" y="13"/>
                      </a:lnTo>
                      <a:lnTo>
                        <a:pt x="32" y="19"/>
                      </a:lnTo>
                      <a:lnTo>
                        <a:pt x="32" y="27"/>
                      </a:lnTo>
                      <a:lnTo>
                        <a:pt x="32" y="32"/>
                      </a:lnTo>
                      <a:lnTo>
                        <a:pt x="27" y="37"/>
                      </a:lnTo>
                      <a:lnTo>
                        <a:pt x="22" y="40"/>
                      </a:lnTo>
                      <a:lnTo>
                        <a:pt x="10" y="43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2" y="29"/>
                      </a:lnTo>
                      <a:lnTo>
                        <a:pt x="0" y="24"/>
                      </a:lnTo>
                      <a:lnTo>
                        <a:pt x="2" y="19"/>
                      </a:lnTo>
                      <a:lnTo>
                        <a:pt x="2" y="16"/>
                      </a:lnTo>
                      <a:lnTo>
                        <a:pt x="5" y="11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60" name="Freeform 108"/>
                <p:cNvSpPr>
                  <a:spLocks/>
                </p:cNvSpPr>
                <p:nvPr/>
              </p:nvSpPr>
              <p:spPr bwMode="auto">
                <a:xfrm>
                  <a:off x="1505" y="1287"/>
                  <a:ext cx="67" cy="53"/>
                </a:xfrm>
                <a:custGeom>
                  <a:avLst/>
                  <a:gdLst>
                    <a:gd name="T0" fmla="*/ 27 w 67"/>
                    <a:gd name="T1" fmla="*/ 5 h 53"/>
                    <a:gd name="T2" fmla="*/ 32 w 67"/>
                    <a:gd name="T3" fmla="*/ 5 h 53"/>
                    <a:gd name="T4" fmla="*/ 37 w 67"/>
                    <a:gd name="T5" fmla="*/ 5 h 53"/>
                    <a:gd name="T6" fmla="*/ 52 w 67"/>
                    <a:gd name="T7" fmla="*/ 13 h 53"/>
                    <a:gd name="T8" fmla="*/ 52 w 67"/>
                    <a:gd name="T9" fmla="*/ 16 h 53"/>
                    <a:gd name="T10" fmla="*/ 52 w 67"/>
                    <a:gd name="T11" fmla="*/ 19 h 53"/>
                    <a:gd name="T12" fmla="*/ 55 w 67"/>
                    <a:gd name="T13" fmla="*/ 24 h 53"/>
                    <a:gd name="T14" fmla="*/ 57 w 67"/>
                    <a:gd name="T15" fmla="*/ 24 h 53"/>
                    <a:gd name="T16" fmla="*/ 62 w 67"/>
                    <a:gd name="T17" fmla="*/ 32 h 53"/>
                    <a:gd name="T18" fmla="*/ 65 w 67"/>
                    <a:gd name="T19" fmla="*/ 37 h 53"/>
                    <a:gd name="T20" fmla="*/ 65 w 67"/>
                    <a:gd name="T21" fmla="*/ 37 h 53"/>
                    <a:gd name="T22" fmla="*/ 65 w 67"/>
                    <a:gd name="T23" fmla="*/ 43 h 53"/>
                    <a:gd name="T24" fmla="*/ 67 w 67"/>
                    <a:gd name="T25" fmla="*/ 45 h 53"/>
                    <a:gd name="T26" fmla="*/ 65 w 67"/>
                    <a:gd name="T27" fmla="*/ 48 h 53"/>
                    <a:gd name="T28" fmla="*/ 60 w 67"/>
                    <a:gd name="T29" fmla="*/ 48 h 53"/>
                    <a:gd name="T30" fmla="*/ 55 w 67"/>
                    <a:gd name="T31" fmla="*/ 48 h 53"/>
                    <a:gd name="T32" fmla="*/ 47 w 67"/>
                    <a:gd name="T33" fmla="*/ 45 h 53"/>
                    <a:gd name="T34" fmla="*/ 37 w 67"/>
                    <a:gd name="T35" fmla="*/ 45 h 53"/>
                    <a:gd name="T36" fmla="*/ 27 w 67"/>
                    <a:gd name="T37" fmla="*/ 51 h 53"/>
                    <a:gd name="T38" fmla="*/ 22 w 67"/>
                    <a:gd name="T39" fmla="*/ 53 h 53"/>
                    <a:gd name="T40" fmla="*/ 17 w 67"/>
                    <a:gd name="T41" fmla="*/ 51 h 53"/>
                    <a:gd name="T42" fmla="*/ 12 w 67"/>
                    <a:gd name="T43" fmla="*/ 45 h 53"/>
                    <a:gd name="T44" fmla="*/ 10 w 67"/>
                    <a:gd name="T45" fmla="*/ 40 h 53"/>
                    <a:gd name="T46" fmla="*/ 10 w 67"/>
                    <a:gd name="T47" fmla="*/ 29 h 53"/>
                    <a:gd name="T48" fmla="*/ 2 w 67"/>
                    <a:gd name="T49" fmla="*/ 27 h 53"/>
                    <a:gd name="T50" fmla="*/ 0 w 67"/>
                    <a:gd name="T51" fmla="*/ 21 h 53"/>
                    <a:gd name="T52" fmla="*/ 0 w 67"/>
                    <a:gd name="T53" fmla="*/ 16 h 53"/>
                    <a:gd name="T54" fmla="*/ 2 w 67"/>
                    <a:gd name="T55" fmla="*/ 13 h 53"/>
                    <a:gd name="T56" fmla="*/ 2 w 67"/>
                    <a:gd name="T57" fmla="*/ 5 h 53"/>
                    <a:gd name="T58" fmla="*/ 5 w 67"/>
                    <a:gd name="T59" fmla="*/ 3 h 53"/>
                    <a:gd name="T60" fmla="*/ 7 w 67"/>
                    <a:gd name="T61" fmla="*/ 0 h 53"/>
                    <a:gd name="T62" fmla="*/ 10 w 67"/>
                    <a:gd name="T63" fmla="*/ 3 h 53"/>
                    <a:gd name="T64" fmla="*/ 12 w 67"/>
                    <a:gd name="T65" fmla="*/ 3 h 53"/>
                    <a:gd name="T66" fmla="*/ 20 w 67"/>
                    <a:gd name="T67" fmla="*/ 5 h 53"/>
                    <a:gd name="T68" fmla="*/ 27 w 67"/>
                    <a:gd name="T69" fmla="*/ 8 h 53"/>
                    <a:gd name="T70" fmla="*/ 27 w 67"/>
                    <a:gd name="T71" fmla="*/ 5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7"/>
                    <a:gd name="T109" fmla="*/ 0 h 53"/>
                    <a:gd name="T110" fmla="*/ 67 w 67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7" h="53">
                      <a:moveTo>
                        <a:pt x="27" y="5"/>
                      </a:moveTo>
                      <a:lnTo>
                        <a:pt x="32" y="5"/>
                      </a:lnTo>
                      <a:lnTo>
                        <a:pt x="37" y="5"/>
                      </a:lnTo>
                      <a:lnTo>
                        <a:pt x="52" y="13"/>
                      </a:lnTo>
                      <a:lnTo>
                        <a:pt x="52" y="16"/>
                      </a:lnTo>
                      <a:lnTo>
                        <a:pt x="52" y="19"/>
                      </a:lnTo>
                      <a:lnTo>
                        <a:pt x="55" y="24"/>
                      </a:lnTo>
                      <a:lnTo>
                        <a:pt x="57" y="24"/>
                      </a:lnTo>
                      <a:lnTo>
                        <a:pt x="62" y="32"/>
                      </a:lnTo>
                      <a:lnTo>
                        <a:pt x="65" y="37"/>
                      </a:lnTo>
                      <a:lnTo>
                        <a:pt x="65" y="43"/>
                      </a:lnTo>
                      <a:lnTo>
                        <a:pt x="67" y="45"/>
                      </a:lnTo>
                      <a:lnTo>
                        <a:pt x="65" y="48"/>
                      </a:lnTo>
                      <a:lnTo>
                        <a:pt x="60" y="48"/>
                      </a:lnTo>
                      <a:lnTo>
                        <a:pt x="55" y="48"/>
                      </a:lnTo>
                      <a:lnTo>
                        <a:pt x="47" y="45"/>
                      </a:lnTo>
                      <a:lnTo>
                        <a:pt x="37" y="45"/>
                      </a:lnTo>
                      <a:lnTo>
                        <a:pt x="27" y="51"/>
                      </a:lnTo>
                      <a:lnTo>
                        <a:pt x="22" y="53"/>
                      </a:lnTo>
                      <a:lnTo>
                        <a:pt x="17" y="51"/>
                      </a:lnTo>
                      <a:lnTo>
                        <a:pt x="12" y="45"/>
                      </a:lnTo>
                      <a:lnTo>
                        <a:pt x="10" y="40"/>
                      </a:lnTo>
                      <a:lnTo>
                        <a:pt x="10" y="29"/>
                      </a:lnTo>
                      <a:lnTo>
                        <a:pt x="2" y="27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20" y="5"/>
                      </a:lnTo>
                      <a:lnTo>
                        <a:pt x="27" y="8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61" name="Freeform 109"/>
                <p:cNvSpPr>
                  <a:spLocks/>
                </p:cNvSpPr>
                <p:nvPr/>
              </p:nvSpPr>
              <p:spPr bwMode="auto">
                <a:xfrm>
                  <a:off x="1378" y="1282"/>
                  <a:ext cx="401" cy="484"/>
                </a:xfrm>
                <a:custGeom>
                  <a:avLst/>
                  <a:gdLst>
                    <a:gd name="T0" fmla="*/ 286 w 401"/>
                    <a:gd name="T1" fmla="*/ 455 h 484"/>
                    <a:gd name="T2" fmla="*/ 304 w 401"/>
                    <a:gd name="T3" fmla="*/ 471 h 484"/>
                    <a:gd name="T4" fmla="*/ 334 w 401"/>
                    <a:gd name="T5" fmla="*/ 476 h 484"/>
                    <a:gd name="T6" fmla="*/ 309 w 401"/>
                    <a:gd name="T7" fmla="*/ 441 h 484"/>
                    <a:gd name="T8" fmla="*/ 319 w 401"/>
                    <a:gd name="T9" fmla="*/ 439 h 484"/>
                    <a:gd name="T10" fmla="*/ 349 w 401"/>
                    <a:gd name="T11" fmla="*/ 452 h 484"/>
                    <a:gd name="T12" fmla="*/ 354 w 401"/>
                    <a:gd name="T13" fmla="*/ 452 h 484"/>
                    <a:gd name="T14" fmla="*/ 356 w 401"/>
                    <a:gd name="T15" fmla="*/ 439 h 484"/>
                    <a:gd name="T16" fmla="*/ 351 w 401"/>
                    <a:gd name="T17" fmla="*/ 396 h 484"/>
                    <a:gd name="T18" fmla="*/ 331 w 401"/>
                    <a:gd name="T19" fmla="*/ 383 h 484"/>
                    <a:gd name="T20" fmla="*/ 319 w 401"/>
                    <a:gd name="T21" fmla="*/ 361 h 484"/>
                    <a:gd name="T22" fmla="*/ 314 w 401"/>
                    <a:gd name="T23" fmla="*/ 338 h 484"/>
                    <a:gd name="T24" fmla="*/ 321 w 401"/>
                    <a:gd name="T25" fmla="*/ 324 h 484"/>
                    <a:gd name="T26" fmla="*/ 351 w 401"/>
                    <a:gd name="T27" fmla="*/ 364 h 484"/>
                    <a:gd name="T28" fmla="*/ 374 w 401"/>
                    <a:gd name="T29" fmla="*/ 369 h 484"/>
                    <a:gd name="T30" fmla="*/ 384 w 401"/>
                    <a:gd name="T31" fmla="*/ 340 h 484"/>
                    <a:gd name="T32" fmla="*/ 401 w 401"/>
                    <a:gd name="T33" fmla="*/ 322 h 484"/>
                    <a:gd name="T34" fmla="*/ 374 w 401"/>
                    <a:gd name="T35" fmla="*/ 298 h 484"/>
                    <a:gd name="T36" fmla="*/ 349 w 401"/>
                    <a:gd name="T37" fmla="*/ 274 h 484"/>
                    <a:gd name="T38" fmla="*/ 326 w 401"/>
                    <a:gd name="T39" fmla="*/ 260 h 484"/>
                    <a:gd name="T40" fmla="*/ 311 w 401"/>
                    <a:gd name="T41" fmla="*/ 236 h 484"/>
                    <a:gd name="T42" fmla="*/ 316 w 401"/>
                    <a:gd name="T43" fmla="*/ 220 h 484"/>
                    <a:gd name="T44" fmla="*/ 299 w 401"/>
                    <a:gd name="T45" fmla="*/ 202 h 484"/>
                    <a:gd name="T46" fmla="*/ 304 w 401"/>
                    <a:gd name="T47" fmla="*/ 181 h 484"/>
                    <a:gd name="T48" fmla="*/ 301 w 401"/>
                    <a:gd name="T49" fmla="*/ 165 h 484"/>
                    <a:gd name="T50" fmla="*/ 279 w 401"/>
                    <a:gd name="T51" fmla="*/ 149 h 484"/>
                    <a:gd name="T52" fmla="*/ 259 w 401"/>
                    <a:gd name="T53" fmla="*/ 135 h 484"/>
                    <a:gd name="T54" fmla="*/ 234 w 401"/>
                    <a:gd name="T55" fmla="*/ 122 h 484"/>
                    <a:gd name="T56" fmla="*/ 219 w 401"/>
                    <a:gd name="T57" fmla="*/ 103 h 484"/>
                    <a:gd name="T58" fmla="*/ 209 w 401"/>
                    <a:gd name="T59" fmla="*/ 77 h 484"/>
                    <a:gd name="T60" fmla="*/ 157 w 401"/>
                    <a:gd name="T61" fmla="*/ 77 h 484"/>
                    <a:gd name="T62" fmla="*/ 127 w 401"/>
                    <a:gd name="T63" fmla="*/ 95 h 484"/>
                    <a:gd name="T64" fmla="*/ 129 w 401"/>
                    <a:gd name="T65" fmla="*/ 48 h 484"/>
                    <a:gd name="T66" fmla="*/ 97 w 401"/>
                    <a:gd name="T67" fmla="*/ 8 h 484"/>
                    <a:gd name="T68" fmla="*/ 72 w 401"/>
                    <a:gd name="T69" fmla="*/ 24 h 484"/>
                    <a:gd name="T70" fmla="*/ 75 w 401"/>
                    <a:gd name="T71" fmla="*/ 48 h 484"/>
                    <a:gd name="T72" fmla="*/ 70 w 401"/>
                    <a:gd name="T73" fmla="*/ 74 h 484"/>
                    <a:gd name="T74" fmla="*/ 70 w 401"/>
                    <a:gd name="T75" fmla="*/ 109 h 484"/>
                    <a:gd name="T76" fmla="*/ 70 w 401"/>
                    <a:gd name="T77" fmla="*/ 133 h 484"/>
                    <a:gd name="T78" fmla="*/ 70 w 401"/>
                    <a:gd name="T79" fmla="*/ 125 h 484"/>
                    <a:gd name="T80" fmla="*/ 55 w 401"/>
                    <a:gd name="T81" fmla="*/ 26 h 484"/>
                    <a:gd name="T82" fmla="*/ 17 w 401"/>
                    <a:gd name="T83" fmla="*/ 26 h 484"/>
                    <a:gd name="T84" fmla="*/ 0 w 401"/>
                    <a:gd name="T85" fmla="*/ 74 h 484"/>
                    <a:gd name="T86" fmla="*/ 27 w 401"/>
                    <a:gd name="T87" fmla="*/ 130 h 484"/>
                    <a:gd name="T88" fmla="*/ 20 w 401"/>
                    <a:gd name="T89" fmla="*/ 162 h 484"/>
                    <a:gd name="T90" fmla="*/ 67 w 401"/>
                    <a:gd name="T91" fmla="*/ 186 h 484"/>
                    <a:gd name="T92" fmla="*/ 112 w 401"/>
                    <a:gd name="T93" fmla="*/ 191 h 484"/>
                    <a:gd name="T94" fmla="*/ 139 w 401"/>
                    <a:gd name="T95" fmla="*/ 186 h 484"/>
                    <a:gd name="T96" fmla="*/ 167 w 401"/>
                    <a:gd name="T97" fmla="*/ 173 h 484"/>
                    <a:gd name="T98" fmla="*/ 189 w 401"/>
                    <a:gd name="T99" fmla="*/ 207 h 484"/>
                    <a:gd name="T100" fmla="*/ 214 w 401"/>
                    <a:gd name="T101" fmla="*/ 226 h 484"/>
                    <a:gd name="T102" fmla="*/ 232 w 401"/>
                    <a:gd name="T103" fmla="*/ 258 h 484"/>
                    <a:gd name="T104" fmla="*/ 242 w 401"/>
                    <a:gd name="T105" fmla="*/ 303 h 484"/>
                    <a:gd name="T106" fmla="*/ 229 w 401"/>
                    <a:gd name="T107" fmla="*/ 356 h 484"/>
                    <a:gd name="T108" fmla="*/ 187 w 401"/>
                    <a:gd name="T109" fmla="*/ 367 h 484"/>
                    <a:gd name="T110" fmla="*/ 169 w 401"/>
                    <a:gd name="T111" fmla="*/ 396 h 484"/>
                    <a:gd name="T112" fmla="*/ 197 w 401"/>
                    <a:gd name="T113" fmla="*/ 393 h 484"/>
                    <a:gd name="T114" fmla="*/ 214 w 401"/>
                    <a:gd name="T115" fmla="*/ 385 h 484"/>
                    <a:gd name="T116" fmla="*/ 232 w 401"/>
                    <a:gd name="T117" fmla="*/ 396 h 484"/>
                    <a:gd name="T118" fmla="*/ 244 w 401"/>
                    <a:gd name="T119" fmla="*/ 420 h 484"/>
                    <a:gd name="T120" fmla="*/ 254 w 401"/>
                    <a:gd name="T121" fmla="*/ 433 h 4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01"/>
                    <a:gd name="T184" fmla="*/ 0 h 484"/>
                    <a:gd name="T185" fmla="*/ 401 w 401"/>
                    <a:gd name="T186" fmla="*/ 484 h 48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01" h="484">
                      <a:moveTo>
                        <a:pt x="262" y="447"/>
                      </a:moveTo>
                      <a:lnTo>
                        <a:pt x="267" y="447"/>
                      </a:lnTo>
                      <a:lnTo>
                        <a:pt x="272" y="449"/>
                      </a:lnTo>
                      <a:lnTo>
                        <a:pt x="272" y="452"/>
                      </a:lnTo>
                      <a:lnTo>
                        <a:pt x="274" y="452"/>
                      </a:lnTo>
                      <a:lnTo>
                        <a:pt x="277" y="455"/>
                      </a:lnTo>
                      <a:lnTo>
                        <a:pt x="279" y="452"/>
                      </a:lnTo>
                      <a:lnTo>
                        <a:pt x="282" y="449"/>
                      </a:lnTo>
                      <a:lnTo>
                        <a:pt x="282" y="455"/>
                      </a:lnTo>
                      <a:lnTo>
                        <a:pt x="284" y="455"/>
                      </a:lnTo>
                      <a:lnTo>
                        <a:pt x="284" y="452"/>
                      </a:lnTo>
                      <a:lnTo>
                        <a:pt x="286" y="455"/>
                      </a:lnTo>
                      <a:lnTo>
                        <a:pt x="289" y="452"/>
                      </a:lnTo>
                      <a:lnTo>
                        <a:pt x="286" y="455"/>
                      </a:lnTo>
                      <a:lnTo>
                        <a:pt x="289" y="457"/>
                      </a:lnTo>
                      <a:lnTo>
                        <a:pt x="291" y="460"/>
                      </a:lnTo>
                      <a:lnTo>
                        <a:pt x="291" y="463"/>
                      </a:lnTo>
                      <a:lnTo>
                        <a:pt x="294" y="465"/>
                      </a:lnTo>
                      <a:lnTo>
                        <a:pt x="296" y="468"/>
                      </a:lnTo>
                      <a:lnTo>
                        <a:pt x="299" y="463"/>
                      </a:lnTo>
                      <a:lnTo>
                        <a:pt x="299" y="468"/>
                      </a:lnTo>
                      <a:lnTo>
                        <a:pt x="301" y="471"/>
                      </a:lnTo>
                      <a:lnTo>
                        <a:pt x="304" y="471"/>
                      </a:lnTo>
                      <a:lnTo>
                        <a:pt x="306" y="471"/>
                      </a:lnTo>
                      <a:lnTo>
                        <a:pt x="306" y="473"/>
                      </a:lnTo>
                      <a:lnTo>
                        <a:pt x="314" y="473"/>
                      </a:lnTo>
                      <a:lnTo>
                        <a:pt x="316" y="476"/>
                      </a:lnTo>
                      <a:lnTo>
                        <a:pt x="319" y="479"/>
                      </a:lnTo>
                      <a:lnTo>
                        <a:pt x="321" y="479"/>
                      </a:lnTo>
                      <a:lnTo>
                        <a:pt x="324" y="476"/>
                      </a:lnTo>
                      <a:lnTo>
                        <a:pt x="331" y="484"/>
                      </a:lnTo>
                      <a:lnTo>
                        <a:pt x="336" y="481"/>
                      </a:lnTo>
                      <a:lnTo>
                        <a:pt x="336" y="479"/>
                      </a:lnTo>
                      <a:lnTo>
                        <a:pt x="334" y="479"/>
                      </a:lnTo>
                      <a:lnTo>
                        <a:pt x="334" y="476"/>
                      </a:lnTo>
                      <a:lnTo>
                        <a:pt x="334" y="473"/>
                      </a:lnTo>
                      <a:lnTo>
                        <a:pt x="336" y="471"/>
                      </a:lnTo>
                      <a:lnTo>
                        <a:pt x="334" y="468"/>
                      </a:lnTo>
                      <a:lnTo>
                        <a:pt x="329" y="463"/>
                      </a:lnTo>
                      <a:lnTo>
                        <a:pt x="326" y="460"/>
                      </a:lnTo>
                      <a:lnTo>
                        <a:pt x="324" y="457"/>
                      </a:lnTo>
                      <a:lnTo>
                        <a:pt x="321" y="457"/>
                      </a:lnTo>
                      <a:lnTo>
                        <a:pt x="316" y="452"/>
                      </a:lnTo>
                      <a:lnTo>
                        <a:pt x="316" y="449"/>
                      </a:lnTo>
                      <a:lnTo>
                        <a:pt x="314" y="447"/>
                      </a:lnTo>
                      <a:lnTo>
                        <a:pt x="314" y="444"/>
                      </a:lnTo>
                      <a:lnTo>
                        <a:pt x="311" y="444"/>
                      </a:lnTo>
                      <a:lnTo>
                        <a:pt x="309" y="441"/>
                      </a:lnTo>
                      <a:lnTo>
                        <a:pt x="309" y="439"/>
                      </a:lnTo>
                      <a:lnTo>
                        <a:pt x="306" y="441"/>
                      </a:lnTo>
                      <a:lnTo>
                        <a:pt x="306" y="439"/>
                      </a:lnTo>
                      <a:lnTo>
                        <a:pt x="301" y="431"/>
                      </a:lnTo>
                      <a:lnTo>
                        <a:pt x="299" y="428"/>
                      </a:lnTo>
                      <a:lnTo>
                        <a:pt x="296" y="423"/>
                      </a:lnTo>
                      <a:lnTo>
                        <a:pt x="299" y="420"/>
                      </a:lnTo>
                      <a:lnTo>
                        <a:pt x="304" y="425"/>
                      </a:lnTo>
                      <a:lnTo>
                        <a:pt x="309" y="431"/>
                      </a:lnTo>
                      <a:lnTo>
                        <a:pt x="311" y="431"/>
                      </a:lnTo>
                      <a:lnTo>
                        <a:pt x="311" y="428"/>
                      </a:lnTo>
                      <a:lnTo>
                        <a:pt x="314" y="428"/>
                      </a:lnTo>
                      <a:lnTo>
                        <a:pt x="319" y="439"/>
                      </a:lnTo>
                      <a:lnTo>
                        <a:pt x="321" y="439"/>
                      </a:lnTo>
                      <a:lnTo>
                        <a:pt x="324" y="439"/>
                      </a:lnTo>
                      <a:lnTo>
                        <a:pt x="326" y="447"/>
                      </a:lnTo>
                      <a:lnTo>
                        <a:pt x="334" y="447"/>
                      </a:lnTo>
                      <a:lnTo>
                        <a:pt x="336" y="449"/>
                      </a:lnTo>
                      <a:lnTo>
                        <a:pt x="339" y="447"/>
                      </a:lnTo>
                      <a:lnTo>
                        <a:pt x="339" y="449"/>
                      </a:lnTo>
                      <a:lnTo>
                        <a:pt x="341" y="449"/>
                      </a:lnTo>
                      <a:lnTo>
                        <a:pt x="344" y="447"/>
                      </a:lnTo>
                      <a:lnTo>
                        <a:pt x="344" y="449"/>
                      </a:lnTo>
                      <a:lnTo>
                        <a:pt x="346" y="452"/>
                      </a:lnTo>
                      <a:lnTo>
                        <a:pt x="349" y="452"/>
                      </a:lnTo>
                      <a:lnTo>
                        <a:pt x="349" y="455"/>
                      </a:lnTo>
                      <a:lnTo>
                        <a:pt x="349" y="457"/>
                      </a:lnTo>
                      <a:lnTo>
                        <a:pt x="351" y="460"/>
                      </a:lnTo>
                      <a:lnTo>
                        <a:pt x="351" y="463"/>
                      </a:lnTo>
                      <a:lnTo>
                        <a:pt x="354" y="460"/>
                      </a:lnTo>
                      <a:lnTo>
                        <a:pt x="351" y="457"/>
                      </a:lnTo>
                      <a:lnTo>
                        <a:pt x="351" y="452"/>
                      </a:lnTo>
                      <a:lnTo>
                        <a:pt x="351" y="449"/>
                      </a:lnTo>
                      <a:lnTo>
                        <a:pt x="354" y="449"/>
                      </a:lnTo>
                      <a:lnTo>
                        <a:pt x="354" y="452"/>
                      </a:lnTo>
                      <a:lnTo>
                        <a:pt x="359" y="452"/>
                      </a:lnTo>
                      <a:lnTo>
                        <a:pt x="359" y="449"/>
                      </a:lnTo>
                      <a:lnTo>
                        <a:pt x="356" y="447"/>
                      </a:lnTo>
                      <a:lnTo>
                        <a:pt x="354" y="447"/>
                      </a:lnTo>
                      <a:lnTo>
                        <a:pt x="351" y="441"/>
                      </a:lnTo>
                      <a:lnTo>
                        <a:pt x="351" y="439"/>
                      </a:lnTo>
                      <a:lnTo>
                        <a:pt x="351" y="436"/>
                      </a:lnTo>
                      <a:lnTo>
                        <a:pt x="351" y="431"/>
                      </a:lnTo>
                      <a:lnTo>
                        <a:pt x="354" y="433"/>
                      </a:lnTo>
                      <a:lnTo>
                        <a:pt x="356" y="439"/>
                      </a:lnTo>
                      <a:lnTo>
                        <a:pt x="356" y="436"/>
                      </a:lnTo>
                      <a:lnTo>
                        <a:pt x="356" y="433"/>
                      </a:lnTo>
                      <a:lnTo>
                        <a:pt x="356" y="431"/>
                      </a:lnTo>
                      <a:lnTo>
                        <a:pt x="356" y="425"/>
                      </a:lnTo>
                      <a:lnTo>
                        <a:pt x="359" y="423"/>
                      </a:lnTo>
                      <a:lnTo>
                        <a:pt x="356" y="420"/>
                      </a:lnTo>
                      <a:lnTo>
                        <a:pt x="356" y="412"/>
                      </a:lnTo>
                      <a:lnTo>
                        <a:pt x="351" y="412"/>
                      </a:lnTo>
                      <a:lnTo>
                        <a:pt x="349" y="409"/>
                      </a:lnTo>
                      <a:lnTo>
                        <a:pt x="346" y="409"/>
                      </a:lnTo>
                      <a:lnTo>
                        <a:pt x="346" y="404"/>
                      </a:lnTo>
                      <a:lnTo>
                        <a:pt x="349" y="401"/>
                      </a:lnTo>
                      <a:lnTo>
                        <a:pt x="351" y="396"/>
                      </a:lnTo>
                      <a:lnTo>
                        <a:pt x="349" y="393"/>
                      </a:lnTo>
                      <a:lnTo>
                        <a:pt x="346" y="393"/>
                      </a:lnTo>
                      <a:lnTo>
                        <a:pt x="346" y="391"/>
                      </a:lnTo>
                      <a:lnTo>
                        <a:pt x="346" y="388"/>
                      </a:lnTo>
                      <a:lnTo>
                        <a:pt x="341" y="393"/>
                      </a:lnTo>
                      <a:lnTo>
                        <a:pt x="341" y="388"/>
                      </a:lnTo>
                      <a:lnTo>
                        <a:pt x="341" y="383"/>
                      </a:lnTo>
                      <a:lnTo>
                        <a:pt x="339" y="383"/>
                      </a:lnTo>
                      <a:lnTo>
                        <a:pt x="334" y="388"/>
                      </a:lnTo>
                      <a:lnTo>
                        <a:pt x="331" y="385"/>
                      </a:lnTo>
                      <a:lnTo>
                        <a:pt x="334" y="380"/>
                      </a:lnTo>
                      <a:lnTo>
                        <a:pt x="331" y="383"/>
                      </a:lnTo>
                      <a:lnTo>
                        <a:pt x="329" y="380"/>
                      </a:lnTo>
                      <a:lnTo>
                        <a:pt x="326" y="380"/>
                      </a:lnTo>
                      <a:lnTo>
                        <a:pt x="326" y="385"/>
                      </a:lnTo>
                      <a:lnTo>
                        <a:pt x="326" y="380"/>
                      </a:lnTo>
                      <a:lnTo>
                        <a:pt x="324" y="377"/>
                      </a:lnTo>
                      <a:lnTo>
                        <a:pt x="324" y="375"/>
                      </a:lnTo>
                      <a:lnTo>
                        <a:pt x="321" y="372"/>
                      </a:lnTo>
                      <a:lnTo>
                        <a:pt x="319" y="372"/>
                      </a:lnTo>
                      <a:lnTo>
                        <a:pt x="319" y="369"/>
                      </a:lnTo>
                      <a:lnTo>
                        <a:pt x="319" y="367"/>
                      </a:lnTo>
                      <a:lnTo>
                        <a:pt x="319" y="364"/>
                      </a:lnTo>
                      <a:lnTo>
                        <a:pt x="319" y="361"/>
                      </a:lnTo>
                      <a:lnTo>
                        <a:pt x="316" y="359"/>
                      </a:lnTo>
                      <a:lnTo>
                        <a:pt x="319" y="356"/>
                      </a:lnTo>
                      <a:lnTo>
                        <a:pt x="314" y="356"/>
                      </a:lnTo>
                      <a:lnTo>
                        <a:pt x="309" y="359"/>
                      </a:lnTo>
                      <a:lnTo>
                        <a:pt x="309" y="356"/>
                      </a:lnTo>
                      <a:lnTo>
                        <a:pt x="311" y="354"/>
                      </a:lnTo>
                      <a:lnTo>
                        <a:pt x="309" y="348"/>
                      </a:lnTo>
                      <a:lnTo>
                        <a:pt x="311" y="346"/>
                      </a:lnTo>
                      <a:lnTo>
                        <a:pt x="314" y="348"/>
                      </a:lnTo>
                      <a:lnTo>
                        <a:pt x="316" y="346"/>
                      </a:lnTo>
                      <a:lnTo>
                        <a:pt x="321" y="346"/>
                      </a:lnTo>
                      <a:lnTo>
                        <a:pt x="319" y="340"/>
                      </a:lnTo>
                      <a:lnTo>
                        <a:pt x="314" y="338"/>
                      </a:lnTo>
                      <a:lnTo>
                        <a:pt x="309" y="335"/>
                      </a:lnTo>
                      <a:lnTo>
                        <a:pt x="306" y="330"/>
                      </a:lnTo>
                      <a:lnTo>
                        <a:pt x="311" y="330"/>
                      </a:lnTo>
                      <a:lnTo>
                        <a:pt x="309" y="327"/>
                      </a:lnTo>
                      <a:lnTo>
                        <a:pt x="311" y="327"/>
                      </a:lnTo>
                      <a:lnTo>
                        <a:pt x="316" y="332"/>
                      </a:lnTo>
                      <a:lnTo>
                        <a:pt x="319" y="332"/>
                      </a:lnTo>
                      <a:lnTo>
                        <a:pt x="316" y="327"/>
                      </a:lnTo>
                      <a:lnTo>
                        <a:pt x="319" y="327"/>
                      </a:lnTo>
                      <a:lnTo>
                        <a:pt x="316" y="324"/>
                      </a:lnTo>
                      <a:lnTo>
                        <a:pt x="319" y="322"/>
                      </a:lnTo>
                      <a:lnTo>
                        <a:pt x="321" y="324"/>
                      </a:lnTo>
                      <a:lnTo>
                        <a:pt x="324" y="324"/>
                      </a:lnTo>
                      <a:lnTo>
                        <a:pt x="324" y="330"/>
                      </a:lnTo>
                      <a:lnTo>
                        <a:pt x="324" y="332"/>
                      </a:lnTo>
                      <a:lnTo>
                        <a:pt x="326" y="332"/>
                      </a:lnTo>
                      <a:lnTo>
                        <a:pt x="334" y="338"/>
                      </a:lnTo>
                      <a:lnTo>
                        <a:pt x="336" y="340"/>
                      </a:lnTo>
                      <a:lnTo>
                        <a:pt x="339" y="346"/>
                      </a:lnTo>
                      <a:lnTo>
                        <a:pt x="341" y="346"/>
                      </a:lnTo>
                      <a:lnTo>
                        <a:pt x="346" y="343"/>
                      </a:lnTo>
                      <a:lnTo>
                        <a:pt x="344" y="348"/>
                      </a:lnTo>
                      <a:lnTo>
                        <a:pt x="346" y="354"/>
                      </a:lnTo>
                      <a:lnTo>
                        <a:pt x="346" y="356"/>
                      </a:lnTo>
                      <a:lnTo>
                        <a:pt x="351" y="364"/>
                      </a:lnTo>
                      <a:lnTo>
                        <a:pt x="354" y="361"/>
                      </a:lnTo>
                      <a:lnTo>
                        <a:pt x="356" y="364"/>
                      </a:lnTo>
                      <a:lnTo>
                        <a:pt x="354" y="369"/>
                      </a:lnTo>
                      <a:lnTo>
                        <a:pt x="356" y="372"/>
                      </a:lnTo>
                      <a:lnTo>
                        <a:pt x="361" y="369"/>
                      </a:lnTo>
                      <a:lnTo>
                        <a:pt x="364" y="377"/>
                      </a:lnTo>
                      <a:lnTo>
                        <a:pt x="366" y="375"/>
                      </a:lnTo>
                      <a:lnTo>
                        <a:pt x="366" y="377"/>
                      </a:lnTo>
                      <a:lnTo>
                        <a:pt x="369" y="380"/>
                      </a:lnTo>
                      <a:lnTo>
                        <a:pt x="371" y="383"/>
                      </a:lnTo>
                      <a:lnTo>
                        <a:pt x="371" y="377"/>
                      </a:lnTo>
                      <a:lnTo>
                        <a:pt x="371" y="372"/>
                      </a:lnTo>
                      <a:lnTo>
                        <a:pt x="374" y="369"/>
                      </a:lnTo>
                      <a:lnTo>
                        <a:pt x="376" y="369"/>
                      </a:lnTo>
                      <a:lnTo>
                        <a:pt x="374" y="364"/>
                      </a:lnTo>
                      <a:lnTo>
                        <a:pt x="371" y="356"/>
                      </a:lnTo>
                      <a:lnTo>
                        <a:pt x="371" y="354"/>
                      </a:lnTo>
                      <a:lnTo>
                        <a:pt x="379" y="359"/>
                      </a:lnTo>
                      <a:lnTo>
                        <a:pt x="381" y="359"/>
                      </a:lnTo>
                      <a:lnTo>
                        <a:pt x="384" y="356"/>
                      </a:lnTo>
                      <a:lnTo>
                        <a:pt x="384" y="354"/>
                      </a:lnTo>
                      <a:lnTo>
                        <a:pt x="386" y="351"/>
                      </a:lnTo>
                      <a:lnTo>
                        <a:pt x="386" y="346"/>
                      </a:lnTo>
                      <a:lnTo>
                        <a:pt x="391" y="343"/>
                      </a:lnTo>
                      <a:lnTo>
                        <a:pt x="389" y="340"/>
                      </a:lnTo>
                      <a:lnTo>
                        <a:pt x="384" y="340"/>
                      </a:lnTo>
                      <a:lnTo>
                        <a:pt x="384" y="338"/>
                      </a:lnTo>
                      <a:lnTo>
                        <a:pt x="386" y="338"/>
                      </a:lnTo>
                      <a:lnTo>
                        <a:pt x="389" y="332"/>
                      </a:lnTo>
                      <a:lnTo>
                        <a:pt x="384" y="332"/>
                      </a:lnTo>
                      <a:lnTo>
                        <a:pt x="386" y="330"/>
                      </a:lnTo>
                      <a:lnTo>
                        <a:pt x="394" y="335"/>
                      </a:lnTo>
                      <a:lnTo>
                        <a:pt x="396" y="335"/>
                      </a:lnTo>
                      <a:lnTo>
                        <a:pt x="399" y="332"/>
                      </a:lnTo>
                      <a:lnTo>
                        <a:pt x="396" y="330"/>
                      </a:lnTo>
                      <a:lnTo>
                        <a:pt x="396" y="327"/>
                      </a:lnTo>
                      <a:lnTo>
                        <a:pt x="396" y="324"/>
                      </a:lnTo>
                      <a:lnTo>
                        <a:pt x="399" y="324"/>
                      </a:lnTo>
                      <a:lnTo>
                        <a:pt x="401" y="322"/>
                      </a:lnTo>
                      <a:lnTo>
                        <a:pt x="399" y="316"/>
                      </a:lnTo>
                      <a:lnTo>
                        <a:pt x="394" y="311"/>
                      </a:lnTo>
                      <a:lnTo>
                        <a:pt x="391" y="308"/>
                      </a:lnTo>
                      <a:lnTo>
                        <a:pt x="389" y="306"/>
                      </a:lnTo>
                      <a:lnTo>
                        <a:pt x="386" y="308"/>
                      </a:lnTo>
                      <a:lnTo>
                        <a:pt x="384" y="306"/>
                      </a:lnTo>
                      <a:lnTo>
                        <a:pt x="379" y="308"/>
                      </a:lnTo>
                      <a:lnTo>
                        <a:pt x="374" y="311"/>
                      </a:lnTo>
                      <a:lnTo>
                        <a:pt x="376" y="303"/>
                      </a:lnTo>
                      <a:lnTo>
                        <a:pt x="379" y="298"/>
                      </a:lnTo>
                      <a:lnTo>
                        <a:pt x="379" y="295"/>
                      </a:lnTo>
                      <a:lnTo>
                        <a:pt x="374" y="295"/>
                      </a:lnTo>
                      <a:lnTo>
                        <a:pt x="374" y="298"/>
                      </a:lnTo>
                      <a:lnTo>
                        <a:pt x="366" y="298"/>
                      </a:lnTo>
                      <a:lnTo>
                        <a:pt x="361" y="298"/>
                      </a:lnTo>
                      <a:lnTo>
                        <a:pt x="364" y="295"/>
                      </a:lnTo>
                      <a:lnTo>
                        <a:pt x="361" y="295"/>
                      </a:lnTo>
                      <a:lnTo>
                        <a:pt x="361" y="292"/>
                      </a:lnTo>
                      <a:lnTo>
                        <a:pt x="366" y="292"/>
                      </a:lnTo>
                      <a:lnTo>
                        <a:pt x="366" y="290"/>
                      </a:lnTo>
                      <a:lnTo>
                        <a:pt x="361" y="282"/>
                      </a:lnTo>
                      <a:lnTo>
                        <a:pt x="359" y="276"/>
                      </a:lnTo>
                      <a:lnTo>
                        <a:pt x="356" y="274"/>
                      </a:lnTo>
                      <a:lnTo>
                        <a:pt x="349" y="276"/>
                      </a:lnTo>
                      <a:lnTo>
                        <a:pt x="349" y="274"/>
                      </a:lnTo>
                      <a:lnTo>
                        <a:pt x="349" y="271"/>
                      </a:lnTo>
                      <a:lnTo>
                        <a:pt x="351" y="268"/>
                      </a:lnTo>
                      <a:lnTo>
                        <a:pt x="351" y="266"/>
                      </a:lnTo>
                      <a:lnTo>
                        <a:pt x="346" y="266"/>
                      </a:lnTo>
                      <a:lnTo>
                        <a:pt x="341" y="268"/>
                      </a:lnTo>
                      <a:lnTo>
                        <a:pt x="336" y="271"/>
                      </a:lnTo>
                      <a:lnTo>
                        <a:pt x="336" y="268"/>
                      </a:lnTo>
                      <a:lnTo>
                        <a:pt x="334" y="268"/>
                      </a:lnTo>
                      <a:lnTo>
                        <a:pt x="334" y="266"/>
                      </a:lnTo>
                      <a:lnTo>
                        <a:pt x="336" y="263"/>
                      </a:lnTo>
                      <a:lnTo>
                        <a:pt x="334" y="258"/>
                      </a:lnTo>
                      <a:lnTo>
                        <a:pt x="329" y="260"/>
                      </a:lnTo>
                      <a:lnTo>
                        <a:pt x="326" y="260"/>
                      </a:lnTo>
                      <a:lnTo>
                        <a:pt x="324" y="258"/>
                      </a:lnTo>
                      <a:lnTo>
                        <a:pt x="326" y="255"/>
                      </a:lnTo>
                      <a:lnTo>
                        <a:pt x="326" y="252"/>
                      </a:lnTo>
                      <a:lnTo>
                        <a:pt x="324" y="250"/>
                      </a:lnTo>
                      <a:lnTo>
                        <a:pt x="316" y="250"/>
                      </a:lnTo>
                      <a:lnTo>
                        <a:pt x="309" y="247"/>
                      </a:lnTo>
                      <a:lnTo>
                        <a:pt x="304" y="244"/>
                      </a:lnTo>
                      <a:lnTo>
                        <a:pt x="304" y="242"/>
                      </a:lnTo>
                      <a:lnTo>
                        <a:pt x="309" y="242"/>
                      </a:lnTo>
                      <a:lnTo>
                        <a:pt x="309" y="239"/>
                      </a:lnTo>
                      <a:lnTo>
                        <a:pt x="314" y="239"/>
                      </a:lnTo>
                      <a:lnTo>
                        <a:pt x="311" y="236"/>
                      </a:lnTo>
                      <a:lnTo>
                        <a:pt x="306" y="231"/>
                      </a:lnTo>
                      <a:lnTo>
                        <a:pt x="306" y="228"/>
                      </a:lnTo>
                      <a:lnTo>
                        <a:pt x="311" y="228"/>
                      </a:lnTo>
                      <a:lnTo>
                        <a:pt x="311" y="226"/>
                      </a:lnTo>
                      <a:lnTo>
                        <a:pt x="309" y="223"/>
                      </a:lnTo>
                      <a:lnTo>
                        <a:pt x="304" y="220"/>
                      </a:lnTo>
                      <a:lnTo>
                        <a:pt x="301" y="220"/>
                      </a:lnTo>
                      <a:lnTo>
                        <a:pt x="301" y="218"/>
                      </a:lnTo>
                      <a:lnTo>
                        <a:pt x="304" y="218"/>
                      </a:lnTo>
                      <a:lnTo>
                        <a:pt x="306" y="218"/>
                      </a:lnTo>
                      <a:lnTo>
                        <a:pt x="309" y="218"/>
                      </a:lnTo>
                      <a:lnTo>
                        <a:pt x="309" y="215"/>
                      </a:lnTo>
                      <a:lnTo>
                        <a:pt x="316" y="220"/>
                      </a:lnTo>
                      <a:lnTo>
                        <a:pt x="321" y="220"/>
                      </a:lnTo>
                      <a:lnTo>
                        <a:pt x="324" y="218"/>
                      </a:lnTo>
                      <a:lnTo>
                        <a:pt x="329" y="220"/>
                      </a:lnTo>
                      <a:lnTo>
                        <a:pt x="329" y="218"/>
                      </a:lnTo>
                      <a:lnTo>
                        <a:pt x="329" y="215"/>
                      </a:lnTo>
                      <a:lnTo>
                        <a:pt x="326" y="213"/>
                      </a:lnTo>
                      <a:lnTo>
                        <a:pt x="321" y="207"/>
                      </a:lnTo>
                      <a:lnTo>
                        <a:pt x="316" y="207"/>
                      </a:lnTo>
                      <a:lnTo>
                        <a:pt x="311" y="207"/>
                      </a:lnTo>
                      <a:lnTo>
                        <a:pt x="306" y="205"/>
                      </a:lnTo>
                      <a:lnTo>
                        <a:pt x="306" y="210"/>
                      </a:lnTo>
                      <a:lnTo>
                        <a:pt x="301" y="205"/>
                      </a:lnTo>
                      <a:lnTo>
                        <a:pt x="299" y="202"/>
                      </a:lnTo>
                      <a:lnTo>
                        <a:pt x="296" y="205"/>
                      </a:lnTo>
                      <a:lnTo>
                        <a:pt x="299" y="199"/>
                      </a:lnTo>
                      <a:lnTo>
                        <a:pt x="304" y="199"/>
                      </a:lnTo>
                      <a:lnTo>
                        <a:pt x="309" y="197"/>
                      </a:lnTo>
                      <a:lnTo>
                        <a:pt x="309" y="194"/>
                      </a:lnTo>
                      <a:lnTo>
                        <a:pt x="314" y="194"/>
                      </a:lnTo>
                      <a:lnTo>
                        <a:pt x="319" y="197"/>
                      </a:lnTo>
                      <a:lnTo>
                        <a:pt x="321" y="191"/>
                      </a:lnTo>
                      <a:lnTo>
                        <a:pt x="319" y="189"/>
                      </a:lnTo>
                      <a:lnTo>
                        <a:pt x="311" y="173"/>
                      </a:lnTo>
                      <a:lnTo>
                        <a:pt x="306" y="170"/>
                      </a:lnTo>
                      <a:lnTo>
                        <a:pt x="304" y="175"/>
                      </a:lnTo>
                      <a:lnTo>
                        <a:pt x="304" y="181"/>
                      </a:lnTo>
                      <a:lnTo>
                        <a:pt x="301" y="183"/>
                      </a:lnTo>
                      <a:lnTo>
                        <a:pt x="299" y="186"/>
                      </a:lnTo>
                      <a:lnTo>
                        <a:pt x="294" y="186"/>
                      </a:lnTo>
                      <a:lnTo>
                        <a:pt x="299" y="181"/>
                      </a:lnTo>
                      <a:lnTo>
                        <a:pt x="299" y="175"/>
                      </a:lnTo>
                      <a:lnTo>
                        <a:pt x="289" y="178"/>
                      </a:lnTo>
                      <a:lnTo>
                        <a:pt x="286" y="178"/>
                      </a:lnTo>
                      <a:lnTo>
                        <a:pt x="284" y="178"/>
                      </a:lnTo>
                      <a:lnTo>
                        <a:pt x="289" y="173"/>
                      </a:lnTo>
                      <a:lnTo>
                        <a:pt x="296" y="170"/>
                      </a:lnTo>
                      <a:lnTo>
                        <a:pt x="299" y="165"/>
                      </a:lnTo>
                      <a:lnTo>
                        <a:pt x="301" y="167"/>
                      </a:lnTo>
                      <a:lnTo>
                        <a:pt x="301" y="165"/>
                      </a:lnTo>
                      <a:lnTo>
                        <a:pt x="301" y="159"/>
                      </a:lnTo>
                      <a:lnTo>
                        <a:pt x="291" y="154"/>
                      </a:lnTo>
                      <a:lnTo>
                        <a:pt x="289" y="151"/>
                      </a:lnTo>
                      <a:lnTo>
                        <a:pt x="286" y="151"/>
                      </a:lnTo>
                      <a:lnTo>
                        <a:pt x="282" y="151"/>
                      </a:lnTo>
                      <a:lnTo>
                        <a:pt x="279" y="157"/>
                      </a:lnTo>
                      <a:lnTo>
                        <a:pt x="277" y="159"/>
                      </a:lnTo>
                      <a:lnTo>
                        <a:pt x="274" y="162"/>
                      </a:lnTo>
                      <a:lnTo>
                        <a:pt x="274" y="159"/>
                      </a:lnTo>
                      <a:lnTo>
                        <a:pt x="277" y="157"/>
                      </a:lnTo>
                      <a:lnTo>
                        <a:pt x="279" y="151"/>
                      </a:lnTo>
                      <a:lnTo>
                        <a:pt x="282" y="146"/>
                      </a:lnTo>
                      <a:lnTo>
                        <a:pt x="279" y="149"/>
                      </a:lnTo>
                      <a:lnTo>
                        <a:pt x="277" y="151"/>
                      </a:lnTo>
                      <a:lnTo>
                        <a:pt x="272" y="151"/>
                      </a:lnTo>
                      <a:lnTo>
                        <a:pt x="269" y="157"/>
                      </a:lnTo>
                      <a:lnTo>
                        <a:pt x="269" y="154"/>
                      </a:lnTo>
                      <a:lnTo>
                        <a:pt x="269" y="149"/>
                      </a:lnTo>
                      <a:lnTo>
                        <a:pt x="272" y="143"/>
                      </a:lnTo>
                      <a:lnTo>
                        <a:pt x="272" y="138"/>
                      </a:lnTo>
                      <a:lnTo>
                        <a:pt x="269" y="138"/>
                      </a:lnTo>
                      <a:lnTo>
                        <a:pt x="264" y="141"/>
                      </a:lnTo>
                      <a:lnTo>
                        <a:pt x="262" y="143"/>
                      </a:lnTo>
                      <a:lnTo>
                        <a:pt x="259" y="138"/>
                      </a:lnTo>
                      <a:lnTo>
                        <a:pt x="252" y="138"/>
                      </a:lnTo>
                      <a:lnTo>
                        <a:pt x="259" y="135"/>
                      </a:lnTo>
                      <a:lnTo>
                        <a:pt x="262" y="135"/>
                      </a:lnTo>
                      <a:lnTo>
                        <a:pt x="264" y="133"/>
                      </a:lnTo>
                      <a:lnTo>
                        <a:pt x="264" y="130"/>
                      </a:lnTo>
                      <a:lnTo>
                        <a:pt x="264" y="122"/>
                      </a:lnTo>
                      <a:lnTo>
                        <a:pt x="259" y="117"/>
                      </a:lnTo>
                      <a:lnTo>
                        <a:pt x="249" y="111"/>
                      </a:lnTo>
                      <a:lnTo>
                        <a:pt x="244" y="106"/>
                      </a:lnTo>
                      <a:lnTo>
                        <a:pt x="244" y="111"/>
                      </a:lnTo>
                      <a:lnTo>
                        <a:pt x="239" y="114"/>
                      </a:lnTo>
                      <a:lnTo>
                        <a:pt x="237" y="114"/>
                      </a:lnTo>
                      <a:lnTo>
                        <a:pt x="234" y="114"/>
                      </a:lnTo>
                      <a:lnTo>
                        <a:pt x="234" y="122"/>
                      </a:lnTo>
                      <a:lnTo>
                        <a:pt x="234" y="125"/>
                      </a:lnTo>
                      <a:lnTo>
                        <a:pt x="234" y="122"/>
                      </a:lnTo>
                      <a:lnTo>
                        <a:pt x="232" y="125"/>
                      </a:lnTo>
                      <a:lnTo>
                        <a:pt x="232" y="122"/>
                      </a:lnTo>
                      <a:lnTo>
                        <a:pt x="229" y="119"/>
                      </a:lnTo>
                      <a:lnTo>
                        <a:pt x="229" y="114"/>
                      </a:lnTo>
                      <a:lnTo>
                        <a:pt x="227" y="114"/>
                      </a:lnTo>
                      <a:lnTo>
                        <a:pt x="224" y="119"/>
                      </a:lnTo>
                      <a:lnTo>
                        <a:pt x="227" y="111"/>
                      </a:lnTo>
                      <a:lnTo>
                        <a:pt x="232" y="103"/>
                      </a:lnTo>
                      <a:lnTo>
                        <a:pt x="224" y="103"/>
                      </a:lnTo>
                      <a:lnTo>
                        <a:pt x="219" y="103"/>
                      </a:lnTo>
                      <a:lnTo>
                        <a:pt x="217" y="109"/>
                      </a:lnTo>
                      <a:lnTo>
                        <a:pt x="214" y="111"/>
                      </a:lnTo>
                      <a:lnTo>
                        <a:pt x="214" y="106"/>
                      </a:lnTo>
                      <a:lnTo>
                        <a:pt x="209" y="109"/>
                      </a:lnTo>
                      <a:lnTo>
                        <a:pt x="214" y="103"/>
                      </a:lnTo>
                      <a:lnTo>
                        <a:pt x="219" y="101"/>
                      </a:lnTo>
                      <a:lnTo>
                        <a:pt x="219" y="95"/>
                      </a:lnTo>
                      <a:lnTo>
                        <a:pt x="219" y="90"/>
                      </a:lnTo>
                      <a:lnTo>
                        <a:pt x="214" y="90"/>
                      </a:lnTo>
                      <a:lnTo>
                        <a:pt x="209" y="90"/>
                      </a:lnTo>
                      <a:lnTo>
                        <a:pt x="207" y="87"/>
                      </a:lnTo>
                      <a:lnTo>
                        <a:pt x="209" y="82"/>
                      </a:lnTo>
                      <a:lnTo>
                        <a:pt x="209" y="77"/>
                      </a:lnTo>
                      <a:lnTo>
                        <a:pt x="207" y="71"/>
                      </a:lnTo>
                      <a:lnTo>
                        <a:pt x="204" y="69"/>
                      </a:lnTo>
                      <a:lnTo>
                        <a:pt x="207" y="69"/>
                      </a:lnTo>
                      <a:lnTo>
                        <a:pt x="199" y="64"/>
                      </a:lnTo>
                      <a:lnTo>
                        <a:pt x="194" y="64"/>
                      </a:lnTo>
                      <a:lnTo>
                        <a:pt x="179" y="56"/>
                      </a:lnTo>
                      <a:lnTo>
                        <a:pt x="172" y="56"/>
                      </a:lnTo>
                      <a:lnTo>
                        <a:pt x="164" y="61"/>
                      </a:lnTo>
                      <a:lnTo>
                        <a:pt x="159" y="66"/>
                      </a:lnTo>
                      <a:lnTo>
                        <a:pt x="159" y="71"/>
                      </a:lnTo>
                      <a:lnTo>
                        <a:pt x="164" y="77"/>
                      </a:lnTo>
                      <a:lnTo>
                        <a:pt x="159" y="77"/>
                      </a:lnTo>
                      <a:lnTo>
                        <a:pt x="157" y="77"/>
                      </a:lnTo>
                      <a:lnTo>
                        <a:pt x="152" y="82"/>
                      </a:lnTo>
                      <a:lnTo>
                        <a:pt x="149" y="74"/>
                      </a:lnTo>
                      <a:lnTo>
                        <a:pt x="144" y="77"/>
                      </a:lnTo>
                      <a:lnTo>
                        <a:pt x="142" y="77"/>
                      </a:lnTo>
                      <a:lnTo>
                        <a:pt x="142" y="71"/>
                      </a:lnTo>
                      <a:lnTo>
                        <a:pt x="142" y="69"/>
                      </a:lnTo>
                      <a:lnTo>
                        <a:pt x="139" y="74"/>
                      </a:lnTo>
                      <a:lnTo>
                        <a:pt x="139" y="77"/>
                      </a:lnTo>
                      <a:lnTo>
                        <a:pt x="137" y="82"/>
                      </a:lnTo>
                      <a:lnTo>
                        <a:pt x="134" y="82"/>
                      </a:lnTo>
                      <a:lnTo>
                        <a:pt x="134" y="87"/>
                      </a:lnTo>
                      <a:lnTo>
                        <a:pt x="132" y="93"/>
                      </a:lnTo>
                      <a:lnTo>
                        <a:pt x="127" y="95"/>
                      </a:lnTo>
                      <a:lnTo>
                        <a:pt x="127" y="93"/>
                      </a:lnTo>
                      <a:lnTo>
                        <a:pt x="124" y="90"/>
                      </a:lnTo>
                      <a:lnTo>
                        <a:pt x="127" y="87"/>
                      </a:lnTo>
                      <a:lnTo>
                        <a:pt x="129" y="90"/>
                      </a:lnTo>
                      <a:lnTo>
                        <a:pt x="132" y="87"/>
                      </a:lnTo>
                      <a:lnTo>
                        <a:pt x="129" y="85"/>
                      </a:lnTo>
                      <a:lnTo>
                        <a:pt x="127" y="85"/>
                      </a:lnTo>
                      <a:lnTo>
                        <a:pt x="129" y="77"/>
                      </a:lnTo>
                      <a:lnTo>
                        <a:pt x="132" y="74"/>
                      </a:lnTo>
                      <a:lnTo>
                        <a:pt x="132" y="61"/>
                      </a:lnTo>
                      <a:lnTo>
                        <a:pt x="134" y="58"/>
                      </a:lnTo>
                      <a:lnTo>
                        <a:pt x="132" y="53"/>
                      </a:lnTo>
                      <a:lnTo>
                        <a:pt x="129" y="48"/>
                      </a:lnTo>
                      <a:lnTo>
                        <a:pt x="129" y="45"/>
                      </a:lnTo>
                      <a:lnTo>
                        <a:pt x="132" y="42"/>
                      </a:lnTo>
                      <a:lnTo>
                        <a:pt x="132" y="40"/>
                      </a:lnTo>
                      <a:lnTo>
                        <a:pt x="129" y="37"/>
                      </a:lnTo>
                      <a:lnTo>
                        <a:pt x="124" y="32"/>
                      </a:lnTo>
                      <a:lnTo>
                        <a:pt x="119" y="32"/>
                      </a:lnTo>
                      <a:lnTo>
                        <a:pt x="122" y="26"/>
                      </a:lnTo>
                      <a:lnTo>
                        <a:pt x="122" y="13"/>
                      </a:lnTo>
                      <a:lnTo>
                        <a:pt x="119" y="8"/>
                      </a:lnTo>
                      <a:lnTo>
                        <a:pt x="119" y="5"/>
                      </a:lnTo>
                      <a:lnTo>
                        <a:pt x="104" y="8"/>
                      </a:lnTo>
                      <a:lnTo>
                        <a:pt x="102" y="5"/>
                      </a:lnTo>
                      <a:lnTo>
                        <a:pt x="97" y="8"/>
                      </a:lnTo>
                      <a:lnTo>
                        <a:pt x="94" y="10"/>
                      </a:lnTo>
                      <a:lnTo>
                        <a:pt x="89" y="13"/>
                      </a:lnTo>
                      <a:lnTo>
                        <a:pt x="84" y="18"/>
                      </a:lnTo>
                      <a:lnTo>
                        <a:pt x="89" y="24"/>
                      </a:lnTo>
                      <a:lnTo>
                        <a:pt x="87" y="29"/>
                      </a:lnTo>
                      <a:lnTo>
                        <a:pt x="87" y="24"/>
                      </a:lnTo>
                      <a:lnTo>
                        <a:pt x="84" y="21"/>
                      </a:lnTo>
                      <a:lnTo>
                        <a:pt x="82" y="18"/>
                      </a:lnTo>
                      <a:lnTo>
                        <a:pt x="77" y="21"/>
                      </a:lnTo>
                      <a:lnTo>
                        <a:pt x="77" y="24"/>
                      </a:lnTo>
                      <a:lnTo>
                        <a:pt x="80" y="32"/>
                      </a:lnTo>
                      <a:lnTo>
                        <a:pt x="75" y="29"/>
                      </a:lnTo>
                      <a:lnTo>
                        <a:pt x="72" y="24"/>
                      </a:lnTo>
                      <a:lnTo>
                        <a:pt x="70" y="26"/>
                      </a:lnTo>
                      <a:lnTo>
                        <a:pt x="67" y="32"/>
                      </a:lnTo>
                      <a:lnTo>
                        <a:pt x="72" y="34"/>
                      </a:lnTo>
                      <a:lnTo>
                        <a:pt x="87" y="42"/>
                      </a:lnTo>
                      <a:lnTo>
                        <a:pt x="84" y="42"/>
                      </a:lnTo>
                      <a:lnTo>
                        <a:pt x="82" y="42"/>
                      </a:lnTo>
                      <a:lnTo>
                        <a:pt x="67" y="37"/>
                      </a:lnTo>
                      <a:lnTo>
                        <a:pt x="65" y="40"/>
                      </a:lnTo>
                      <a:lnTo>
                        <a:pt x="62" y="40"/>
                      </a:lnTo>
                      <a:lnTo>
                        <a:pt x="65" y="42"/>
                      </a:lnTo>
                      <a:lnTo>
                        <a:pt x="70" y="42"/>
                      </a:lnTo>
                      <a:lnTo>
                        <a:pt x="75" y="48"/>
                      </a:lnTo>
                      <a:lnTo>
                        <a:pt x="77" y="50"/>
                      </a:lnTo>
                      <a:lnTo>
                        <a:pt x="82" y="56"/>
                      </a:lnTo>
                      <a:lnTo>
                        <a:pt x="80" y="56"/>
                      </a:lnTo>
                      <a:lnTo>
                        <a:pt x="70" y="48"/>
                      </a:lnTo>
                      <a:lnTo>
                        <a:pt x="65" y="45"/>
                      </a:lnTo>
                      <a:lnTo>
                        <a:pt x="60" y="45"/>
                      </a:lnTo>
                      <a:lnTo>
                        <a:pt x="60" y="48"/>
                      </a:lnTo>
                      <a:lnTo>
                        <a:pt x="60" y="56"/>
                      </a:lnTo>
                      <a:lnTo>
                        <a:pt x="62" y="64"/>
                      </a:lnTo>
                      <a:lnTo>
                        <a:pt x="60" y="66"/>
                      </a:lnTo>
                      <a:lnTo>
                        <a:pt x="62" y="71"/>
                      </a:lnTo>
                      <a:lnTo>
                        <a:pt x="67" y="74"/>
                      </a:lnTo>
                      <a:lnTo>
                        <a:pt x="70" y="74"/>
                      </a:lnTo>
                      <a:lnTo>
                        <a:pt x="72" y="71"/>
                      </a:lnTo>
                      <a:lnTo>
                        <a:pt x="72" y="74"/>
                      </a:lnTo>
                      <a:lnTo>
                        <a:pt x="70" y="79"/>
                      </a:lnTo>
                      <a:lnTo>
                        <a:pt x="67" y="82"/>
                      </a:lnTo>
                      <a:lnTo>
                        <a:pt x="62" y="82"/>
                      </a:lnTo>
                      <a:lnTo>
                        <a:pt x="62" y="85"/>
                      </a:lnTo>
                      <a:lnTo>
                        <a:pt x="62" y="87"/>
                      </a:lnTo>
                      <a:lnTo>
                        <a:pt x="57" y="93"/>
                      </a:lnTo>
                      <a:lnTo>
                        <a:pt x="57" y="95"/>
                      </a:lnTo>
                      <a:lnTo>
                        <a:pt x="62" y="98"/>
                      </a:lnTo>
                      <a:lnTo>
                        <a:pt x="62" y="103"/>
                      </a:lnTo>
                      <a:lnTo>
                        <a:pt x="65" y="109"/>
                      </a:lnTo>
                      <a:lnTo>
                        <a:pt x="70" y="109"/>
                      </a:lnTo>
                      <a:lnTo>
                        <a:pt x="75" y="109"/>
                      </a:lnTo>
                      <a:lnTo>
                        <a:pt x="75" y="114"/>
                      </a:lnTo>
                      <a:lnTo>
                        <a:pt x="75" y="119"/>
                      </a:lnTo>
                      <a:lnTo>
                        <a:pt x="75" y="122"/>
                      </a:lnTo>
                      <a:lnTo>
                        <a:pt x="72" y="122"/>
                      </a:lnTo>
                      <a:lnTo>
                        <a:pt x="72" y="127"/>
                      </a:lnTo>
                      <a:lnTo>
                        <a:pt x="72" y="130"/>
                      </a:lnTo>
                      <a:lnTo>
                        <a:pt x="72" y="135"/>
                      </a:lnTo>
                      <a:lnTo>
                        <a:pt x="70" y="143"/>
                      </a:lnTo>
                      <a:lnTo>
                        <a:pt x="70" y="141"/>
                      </a:lnTo>
                      <a:lnTo>
                        <a:pt x="70" y="135"/>
                      </a:lnTo>
                      <a:lnTo>
                        <a:pt x="70" y="133"/>
                      </a:lnTo>
                      <a:lnTo>
                        <a:pt x="67" y="133"/>
                      </a:lnTo>
                      <a:lnTo>
                        <a:pt x="62" y="133"/>
                      </a:lnTo>
                      <a:lnTo>
                        <a:pt x="60" y="133"/>
                      </a:lnTo>
                      <a:lnTo>
                        <a:pt x="57" y="135"/>
                      </a:lnTo>
                      <a:lnTo>
                        <a:pt x="52" y="141"/>
                      </a:lnTo>
                      <a:lnTo>
                        <a:pt x="47" y="138"/>
                      </a:lnTo>
                      <a:lnTo>
                        <a:pt x="52" y="135"/>
                      </a:lnTo>
                      <a:lnTo>
                        <a:pt x="57" y="130"/>
                      </a:lnTo>
                      <a:lnTo>
                        <a:pt x="62" y="130"/>
                      </a:lnTo>
                      <a:lnTo>
                        <a:pt x="65" y="127"/>
                      </a:lnTo>
                      <a:lnTo>
                        <a:pt x="67" y="125"/>
                      </a:lnTo>
                      <a:lnTo>
                        <a:pt x="70" y="127"/>
                      </a:lnTo>
                      <a:lnTo>
                        <a:pt x="70" y="125"/>
                      </a:lnTo>
                      <a:lnTo>
                        <a:pt x="70" y="122"/>
                      </a:lnTo>
                      <a:lnTo>
                        <a:pt x="67" y="119"/>
                      </a:lnTo>
                      <a:lnTo>
                        <a:pt x="65" y="117"/>
                      </a:lnTo>
                      <a:lnTo>
                        <a:pt x="50" y="98"/>
                      </a:lnTo>
                      <a:lnTo>
                        <a:pt x="50" y="90"/>
                      </a:lnTo>
                      <a:lnTo>
                        <a:pt x="50" y="82"/>
                      </a:lnTo>
                      <a:lnTo>
                        <a:pt x="52" y="74"/>
                      </a:lnTo>
                      <a:lnTo>
                        <a:pt x="50" y="69"/>
                      </a:lnTo>
                      <a:lnTo>
                        <a:pt x="45" y="61"/>
                      </a:lnTo>
                      <a:lnTo>
                        <a:pt x="47" y="53"/>
                      </a:lnTo>
                      <a:lnTo>
                        <a:pt x="52" y="42"/>
                      </a:lnTo>
                      <a:lnTo>
                        <a:pt x="52" y="34"/>
                      </a:lnTo>
                      <a:lnTo>
                        <a:pt x="55" y="26"/>
                      </a:lnTo>
                      <a:lnTo>
                        <a:pt x="60" y="24"/>
                      </a:lnTo>
                      <a:lnTo>
                        <a:pt x="62" y="18"/>
                      </a:lnTo>
                      <a:lnTo>
                        <a:pt x="70" y="10"/>
                      </a:lnTo>
                      <a:lnTo>
                        <a:pt x="72" y="5"/>
                      </a:lnTo>
                      <a:lnTo>
                        <a:pt x="70" y="5"/>
                      </a:lnTo>
                      <a:lnTo>
                        <a:pt x="67" y="2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35" y="5"/>
                      </a:lnTo>
                      <a:lnTo>
                        <a:pt x="27" y="10"/>
                      </a:lnTo>
                      <a:lnTo>
                        <a:pt x="20" y="21"/>
                      </a:lnTo>
                      <a:lnTo>
                        <a:pt x="17" y="26"/>
                      </a:lnTo>
                      <a:lnTo>
                        <a:pt x="15" y="32"/>
                      </a:lnTo>
                      <a:lnTo>
                        <a:pt x="12" y="34"/>
                      </a:lnTo>
                      <a:lnTo>
                        <a:pt x="12" y="37"/>
                      </a:lnTo>
                      <a:lnTo>
                        <a:pt x="10" y="40"/>
                      </a:lnTo>
                      <a:lnTo>
                        <a:pt x="12" y="45"/>
                      </a:lnTo>
                      <a:lnTo>
                        <a:pt x="7" y="48"/>
                      </a:lnTo>
                      <a:lnTo>
                        <a:pt x="7" y="53"/>
                      </a:lnTo>
                      <a:lnTo>
                        <a:pt x="10" y="56"/>
                      </a:lnTo>
                      <a:lnTo>
                        <a:pt x="5" y="56"/>
                      </a:lnTo>
                      <a:lnTo>
                        <a:pt x="5" y="61"/>
                      </a:lnTo>
                      <a:lnTo>
                        <a:pt x="2" y="64"/>
                      </a:lnTo>
                      <a:lnTo>
                        <a:pt x="2" y="71"/>
                      </a:lnTo>
                      <a:lnTo>
                        <a:pt x="0" y="74"/>
                      </a:lnTo>
                      <a:lnTo>
                        <a:pt x="2" y="85"/>
                      </a:lnTo>
                      <a:lnTo>
                        <a:pt x="5" y="85"/>
                      </a:lnTo>
                      <a:lnTo>
                        <a:pt x="2" y="85"/>
                      </a:lnTo>
                      <a:lnTo>
                        <a:pt x="0" y="90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03"/>
                      </a:lnTo>
                      <a:lnTo>
                        <a:pt x="0" y="109"/>
                      </a:lnTo>
                      <a:lnTo>
                        <a:pt x="0" y="119"/>
                      </a:lnTo>
                      <a:lnTo>
                        <a:pt x="0" y="122"/>
                      </a:lnTo>
                      <a:lnTo>
                        <a:pt x="2" y="125"/>
                      </a:lnTo>
                      <a:lnTo>
                        <a:pt x="15" y="127"/>
                      </a:lnTo>
                      <a:lnTo>
                        <a:pt x="27" y="130"/>
                      </a:lnTo>
                      <a:lnTo>
                        <a:pt x="30" y="133"/>
                      </a:lnTo>
                      <a:lnTo>
                        <a:pt x="35" y="138"/>
                      </a:lnTo>
                      <a:lnTo>
                        <a:pt x="40" y="141"/>
                      </a:lnTo>
                      <a:lnTo>
                        <a:pt x="32" y="143"/>
                      </a:lnTo>
                      <a:lnTo>
                        <a:pt x="25" y="143"/>
                      </a:lnTo>
                      <a:lnTo>
                        <a:pt x="17" y="138"/>
                      </a:lnTo>
                      <a:lnTo>
                        <a:pt x="12" y="138"/>
                      </a:lnTo>
                      <a:lnTo>
                        <a:pt x="7" y="135"/>
                      </a:lnTo>
                      <a:lnTo>
                        <a:pt x="10" y="138"/>
                      </a:lnTo>
                      <a:lnTo>
                        <a:pt x="7" y="143"/>
                      </a:lnTo>
                      <a:lnTo>
                        <a:pt x="10" y="149"/>
                      </a:lnTo>
                      <a:lnTo>
                        <a:pt x="15" y="157"/>
                      </a:lnTo>
                      <a:lnTo>
                        <a:pt x="20" y="162"/>
                      </a:lnTo>
                      <a:lnTo>
                        <a:pt x="30" y="170"/>
                      </a:lnTo>
                      <a:lnTo>
                        <a:pt x="25" y="170"/>
                      </a:lnTo>
                      <a:lnTo>
                        <a:pt x="30" y="173"/>
                      </a:lnTo>
                      <a:lnTo>
                        <a:pt x="30" y="170"/>
                      </a:lnTo>
                      <a:lnTo>
                        <a:pt x="35" y="170"/>
                      </a:lnTo>
                      <a:lnTo>
                        <a:pt x="42" y="173"/>
                      </a:lnTo>
                      <a:lnTo>
                        <a:pt x="47" y="170"/>
                      </a:lnTo>
                      <a:lnTo>
                        <a:pt x="47" y="165"/>
                      </a:lnTo>
                      <a:lnTo>
                        <a:pt x="50" y="173"/>
                      </a:lnTo>
                      <a:lnTo>
                        <a:pt x="52" y="178"/>
                      </a:lnTo>
                      <a:lnTo>
                        <a:pt x="57" y="183"/>
                      </a:lnTo>
                      <a:lnTo>
                        <a:pt x="62" y="186"/>
                      </a:lnTo>
                      <a:lnTo>
                        <a:pt x="67" y="186"/>
                      </a:lnTo>
                      <a:lnTo>
                        <a:pt x="62" y="183"/>
                      </a:lnTo>
                      <a:lnTo>
                        <a:pt x="67" y="181"/>
                      </a:lnTo>
                      <a:lnTo>
                        <a:pt x="72" y="183"/>
                      </a:lnTo>
                      <a:lnTo>
                        <a:pt x="87" y="186"/>
                      </a:lnTo>
                      <a:lnTo>
                        <a:pt x="89" y="189"/>
                      </a:lnTo>
                      <a:lnTo>
                        <a:pt x="89" y="186"/>
                      </a:lnTo>
                      <a:lnTo>
                        <a:pt x="97" y="183"/>
                      </a:lnTo>
                      <a:lnTo>
                        <a:pt x="104" y="191"/>
                      </a:lnTo>
                      <a:lnTo>
                        <a:pt x="109" y="191"/>
                      </a:lnTo>
                      <a:lnTo>
                        <a:pt x="112" y="189"/>
                      </a:lnTo>
                      <a:lnTo>
                        <a:pt x="112" y="191"/>
                      </a:lnTo>
                      <a:lnTo>
                        <a:pt x="114" y="189"/>
                      </a:lnTo>
                      <a:lnTo>
                        <a:pt x="117" y="186"/>
                      </a:lnTo>
                      <a:lnTo>
                        <a:pt x="122" y="189"/>
                      </a:lnTo>
                      <a:lnTo>
                        <a:pt x="124" y="194"/>
                      </a:lnTo>
                      <a:lnTo>
                        <a:pt x="127" y="194"/>
                      </a:lnTo>
                      <a:lnTo>
                        <a:pt x="127" y="191"/>
                      </a:lnTo>
                      <a:lnTo>
                        <a:pt x="122" y="183"/>
                      </a:lnTo>
                      <a:lnTo>
                        <a:pt x="117" y="183"/>
                      </a:lnTo>
                      <a:lnTo>
                        <a:pt x="117" y="178"/>
                      </a:lnTo>
                      <a:lnTo>
                        <a:pt x="129" y="183"/>
                      </a:lnTo>
                      <a:lnTo>
                        <a:pt x="134" y="186"/>
                      </a:lnTo>
                      <a:lnTo>
                        <a:pt x="137" y="183"/>
                      </a:lnTo>
                      <a:lnTo>
                        <a:pt x="139" y="186"/>
                      </a:lnTo>
                      <a:lnTo>
                        <a:pt x="144" y="191"/>
                      </a:lnTo>
                      <a:lnTo>
                        <a:pt x="149" y="189"/>
                      </a:lnTo>
                      <a:lnTo>
                        <a:pt x="157" y="189"/>
                      </a:lnTo>
                      <a:lnTo>
                        <a:pt x="157" y="186"/>
                      </a:lnTo>
                      <a:lnTo>
                        <a:pt x="157" y="178"/>
                      </a:lnTo>
                      <a:lnTo>
                        <a:pt x="152" y="170"/>
                      </a:lnTo>
                      <a:lnTo>
                        <a:pt x="149" y="170"/>
                      </a:lnTo>
                      <a:lnTo>
                        <a:pt x="147" y="167"/>
                      </a:lnTo>
                      <a:lnTo>
                        <a:pt x="149" y="165"/>
                      </a:lnTo>
                      <a:lnTo>
                        <a:pt x="157" y="167"/>
                      </a:lnTo>
                      <a:lnTo>
                        <a:pt x="164" y="175"/>
                      </a:lnTo>
                      <a:lnTo>
                        <a:pt x="167" y="173"/>
                      </a:lnTo>
                      <a:lnTo>
                        <a:pt x="169" y="175"/>
                      </a:lnTo>
                      <a:lnTo>
                        <a:pt x="172" y="175"/>
                      </a:lnTo>
                      <a:lnTo>
                        <a:pt x="174" y="191"/>
                      </a:lnTo>
                      <a:lnTo>
                        <a:pt x="174" y="194"/>
                      </a:lnTo>
                      <a:lnTo>
                        <a:pt x="177" y="189"/>
                      </a:lnTo>
                      <a:lnTo>
                        <a:pt x="179" y="191"/>
                      </a:lnTo>
                      <a:lnTo>
                        <a:pt x="182" y="191"/>
                      </a:lnTo>
                      <a:lnTo>
                        <a:pt x="184" y="194"/>
                      </a:lnTo>
                      <a:lnTo>
                        <a:pt x="184" y="197"/>
                      </a:lnTo>
                      <a:lnTo>
                        <a:pt x="179" y="199"/>
                      </a:lnTo>
                      <a:lnTo>
                        <a:pt x="184" y="199"/>
                      </a:lnTo>
                      <a:lnTo>
                        <a:pt x="187" y="202"/>
                      </a:lnTo>
                      <a:lnTo>
                        <a:pt x="189" y="207"/>
                      </a:lnTo>
                      <a:lnTo>
                        <a:pt x="199" y="215"/>
                      </a:lnTo>
                      <a:lnTo>
                        <a:pt x="199" y="220"/>
                      </a:lnTo>
                      <a:lnTo>
                        <a:pt x="194" y="226"/>
                      </a:lnTo>
                      <a:lnTo>
                        <a:pt x="189" y="226"/>
                      </a:lnTo>
                      <a:lnTo>
                        <a:pt x="187" y="226"/>
                      </a:lnTo>
                      <a:lnTo>
                        <a:pt x="187" y="231"/>
                      </a:lnTo>
                      <a:lnTo>
                        <a:pt x="187" y="242"/>
                      </a:lnTo>
                      <a:lnTo>
                        <a:pt x="192" y="239"/>
                      </a:lnTo>
                      <a:lnTo>
                        <a:pt x="199" y="234"/>
                      </a:lnTo>
                      <a:lnTo>
                        <a:pt x="202" y="228"/>
                      </a:lnTo>
                      <a:lnTo>
                        <a:pt x="204" y="231"/>
                      </a:lnTo>
                      <a:lnTo>
                        <a:pt x="209" y="226"/>
                      </a:lnTo>
                      <a:lnTo>
                        <a:pt x="214" y="226"/>
                      </a:lnTo>
                      <a:lnTo>
                        <a:pt x="219" y="226"/>
                      </a:lnTo>
                      <a:lnTo>
                        <a:pt x="212" y="228"/>
                      </a:lnTo>
                      <a:lnTo>
                        <a:pt x="214" y="231"/>
                      </a:lnTo>
                      <a:lnTo>
                        <a:pt x="212" y="234"/>
                      </a:lnTo>
                      <a:lnTo>
                        <a:pt x="217" y="242"/>
                      </a:lnTo>
                      <a:lnTo>
                        <a:pt x="222" y="247"/>
                      </a:lnTo>
                      <a:lnTo>
                        <a:pt x="222" y="244"/>
                      </a:lnTo>
                      <a:lnTo>
                        <a:pt x="222" y="242"/>
                      </a:lnTo>
                      <a:lnTo>
                        <a:pt x="222" y="239"/>
                      </a:lnTo>
                      <a:lnTo>
                        <a:pt x="227" y="239"/>
                      </a:lnTo>
                      <a:lnTo>
                        <a:pt x="224" y="250"/>
                      </a:lnTo>
                      <a:lnTo>
                        <a:pt x="227" y="255"/>
                      </a:lnTo>
                      <a:lnTo>
                        <a:pt x="232" y="258"/>
                      </a:lnTo>
                      <a:lnTo>
                        <a:pt x="234" y="255"/>
                      </a:lnTo>
                      <a:lnTo>
                        <a:pt x="239" y="260"/>
                      </a:lnTo>
                      <a:lnTo>
                        <a:pt x="239" y="268"/>
                      </a:lnTo>
                      <a:lnTo>
                        <a:pt x="239" y="271"/>
                      </a:lnTo>
                      <a:lnTo>
                        <a:pt x="242" y="274"/>
                      </a:lnTo>
                      <a:lnTo>
                        <a:pt x="242" y="282"/>
                      </a:lnTo>
                      <a:lnTo>
                        <a:pt x="244" y="284"/>
                      </a:lnTo>
                      <a:lnTo>
                        <a:pt x="244" y="290"/>
                      </a:lnTo>
                      <a:lnTo>
                        <a:pt x="247" y="295"/>
                      </a:lnTo>
                      <a:lnTo>
                        <a:pt x="247" y="300"/>
                      </a:lnTo>
                      <a:lnTo>
                        <a:pt x="244" y="303"/>
                      </a:lnTo>
                      <a:lnTo>
                        <a:pt x="242" y="303"/>
                      </a:lnTo>
                      <a:lnTo>
                        <a:pt x="239" y="306"/>
                      </a:lnTo>
                      <a:lnTo>
                        <a:pt x="239" y="316"/>
                      </a:lnTo>
                      <a:lnTo>
                        <a:pt x="237" y="316"/>
                      </a:lnTo>
                      <a:lnTo>
                        <a:pt x="234" y="319"/>
                      </a:lnTo>
                      <a:lnTo>
                        <a:pt x="232" y="324"/>
                      </a:lnTo>
                      <a:lnTo>
                        <a:pt x="227" y="327"/>
                      </a:lnTo>
                      <a:lnTo>
                        <a:pt x="224" y="332"/>
                      </a:lnTo>
                      <a:lnTo>
                        <a:pt x="219" y="338"/>
                      </a:lnTo>
                      <a:lnTo>
                        <a:pt x="219" y="340"/>
                      </a:lnTo>
                      <a:lnTo>
                        <a:pt x="222" y="346"/>
                      </a:lnTo>
                      <a:lnTo>
                        <a:pt x="227" y="351"/>
                      </a:lnTo>
                      <a:lnTo>
                        <a:pt x="227" y="356"/>
                      </a:lnTo>
                      <a:lnTo>
                        <a:pt x="229" y="356"/>
                      </a:lnTo>
                      <a:lnTo>
                        <a:pt x="229" y="364"/>
                      </a:lnTo>
                      <a:lnTo>
                        <a:pt x="224" y="361"/>
                      </a:lnTo>
                      <a:lnTo>
                        <a:pt x="222" y="359"/>
                      </a:lnTo>
                      <a:lnTo>
                        <a:pt x="222" y="361"/>
                      </a:lnTo>
                      <a:lnTo>
                        <a:pt x="219" y="361"/>
                      </a:lnTo>
                      <a:lnTo>
                        <a:pt x="214" y="367"/>
                      </a:lnTo>
                      <a:lnTo>
                        <a:pt x="207" y="364"/>
                      </a:lnTo>
                      <a:lnTo>
                        <a:pt x="207" y="369"/>
                      </a:lnTo>
                      <a:lnTo>
                        <a:pt x="204" y="369"/>
                      </a:lnTo>
                      <a:lnTo>
                        <a:pt x="202" y="367"/>
                      </a:lnTo>
                      <a:lnTo>
                        <a:pt x="194" y="369"/>
                      </a:lnTo>
                      <a:lnTo>
                        <a:pt x="187" y="367"/>
                      </a:lnTo>
                      <a:lnTo>
                        <a:pt x="184" y="367"/>
                      </a:lnTo>
                      <a:lnTo>
                        <a:pt x="182" y="364"/>
                      </a:lnTo>
                      <a:lnTo>
                        <a:pt x="179" y="364"/>
                      </a:lnTo>
                      <a:lnTo>
                        <a:pt x="177" y="364"/>
                      </a:lnTo>
                      <a:lnTo>
                        <a:pt x="179" y="367"/>
                      </a:lnTo>
                      <a:lnTo>
                        <a:pt x="177" y="367"/>
                      </a:lnTo>
                      <a:lnTo>
                        <a:pt x="177" y="372"/>
                      </a:lnTo>
                      <a:lnTo>
                        <a:pt x="174" y="375"/>
                      </a:lnTo>
                      <a:lnTo>
                        <a:pt x="169" y="377"/>
                      </a:lnTo>
                      <a:lnTo>
                        <a:pt x="167" y="383"/>
                      </a:lnTo>
                      <a:lnTo>
                        <a:pt x="167" y="388"/>
                      </a:lnTo>
                      <a:lnTo>
                        <a:pt x="167" y="391"/>
                      </a:lnTo>
                      <a:lnTo>
                        <a:pt x="169" y="396"/>
                      </a:lnTo>
                      <a:lnTo>
                        <a:pt x="172" y="399"/>
                      </a:lnTo>
                      <a:lnTo>
                        <a:pt x="174" y="399"/>
                      </a:lnTo>
                      <a:lnTo>
                        <a:pt x="177" y="404"/>
                      </a:lnTo>
                      <a:lnTo>
                        <a:pt x="179" y="404"/>
                      </a:lnTo>
                      <a:lnTo>
                        <a:pt x="184" y="404"/>
                      </a:lnTo>
                      <a:lnTo>
                        <a:pt x="187" y="407"/>
                      </a:lnTo>
                      <a:lnTo>
                        <a:pt x="187" y="404"/>
                      </a:lnTo>
                      <a:lnTo>
                        <a:pt x="192" y="404"/>
                      </a:lnTo>
                      <a:lnTo>
                        <a:pt x="192" y="401"/>
                      </a:lnTo>
                      <a:lnTo>
                        <a:pt x="197" y="401"/>
                      </a:lnTo>
                      <a:lnTo>
                        <a:pt x="199" y="399"/>
                      </a:lnTo>
                      <a:lnTo>
                        <a:pt x="199" y="396"/>
                      </a:lnTo>
                      <a:lnTo>
                        <a:pt x="197" y="393"/>
                      </a:lnTo>
                      <a:lnTo>
                        <a:pt x="199" y="393"/>
                      </a:lnTo>
                      <a:lnTo>
                        <a:pt x="204" y="393"/>
                      </a:lnTo>
                      <a:lnTo>
                        <a:pt x="204" y="396"/>
                      </a:lnTo>
                      <a:lnTo>
                        <a:pt x="207" y="399"/>
                      </a:lnTo>
                      <a:lnTo>
                        <a:pt x="212" y="399"/>
                      </a:lnTo>
                      <a:lnTo>
                        <a:pt x="214" y="399"/>
                      </a:lnTo>
                      <a:lnTo>
                        <a:pt x="214" y="396"/>
                      </a:lnTo>
                      <a:lnTo>
                        <a:pt x="217" y="393"/>
                      </a:lnTo>
                      <a:lnTo>
                        <a:pt x="217" y="396"/>
                      </a:lnTo>
                      <a:lnTo>
                        <a:pt x="214" y="391"/>
                      </a:lnTo>
                      <a:lnTo>
                        <a:pt x="212" y="391"/>
                      </a:lnTo>
                      <a:lnTo>
                        <a:pt x="212" y="385"/>
                      </a:lnTo>
                      <a:lnTo>
                        <a:pt x="214" y="385"/>
                      </a:lnTo>
                      <a:lnTo>
                        <a:pt x="214" y="383"/>
                      </a:lnTo>
                      <a:lnTo>
                        <a:pt x="214" y="388"/>
                      </a:lnTo>
                      <a:lnTo>
                        <a:pt x="217" y="388"/>
                      </a:lnTo>
                      <a:lnTo>
                        <a:pt x="219" y="391"/>
                      </a:lnTo>
                      <a:lnTo>
                        <a:pt x="222" y="391"/>
                      </a:lnTo>
                      <a:lnTo>
                        <a:pt x="224" y="391"/>
                      </a:lnTo>
                      <a:lnTo>
                        <a:pt x="227" y="393"/>
                      </a:lnTo>
                      <a:lnTo>
                        <a:pt x="229" y="391"/>
                      </a:lnTo>
                      <a:lnTo>
                        <a:pt x="232" y="393"/>
                      </a:lnTo>
                      <a:lnTo>
                        <a:pt x="232" y="396"/>
                      </a:lnTo>
                      <a:lnTo>
                        <a:pt x="232" y="399"/>
                      </a:lnTo>
                      <a:lnTo>
                        <a:pt x="234" y="404"/>
                      </a:lnTo>
                      <a:lnTo>
                        <a:pt x="234" y="401"/>
                      </a:lnTo>
                      <a:lnTo>
                        <a:pt x="237" y="407"/>
                      </a:lnTo>
                      <a:lnTo>
                        <a:pt x="239" y="409"/>
                      </a:lnTo>
                      <a:lnTo>
                        <a:pt x="237" y="412"/>
                      </a:lnTo>
                      <a:lnTo>
                        <a:pt x="239" y="412"/>
                      </a:lnTo>
                      <a:lnTo>
                        <a:pt x="239" y="415"/>
                      </a:lnTo>
                      <a:lnTo>
                        <a:pt x="242" y="415"/>
                      </a:lnTo>
                      <a:lnTo>
                        <a:pt x="244" y="420"/>
                      </a:lnTo>
                      <a:lnTo>
                        <a:pt x="247" y="417"/>
                      </a:lnTo>
                      <a:lnTo>
                        <a:pt x="249" y="420"/>
                      </a:lnTo>
                      <a:lnTo>
                        <a:pt x="249" y="423"/>
                      </a:lnTo>
                      <a:lnTo>
                        <a:pt x="252" y="425"/>
                      </a:lnTo>
                      <a:lnTo>
                        <a:pt x="252" y="423"/>
                      </a:lnTo>
                      <a:lnTo>
                        <a:pt x="254" y="417"/>
                      </a:lnTo>
                      <a:lnTo>
                        <a:pt x="257" y="423"/>
                      </a:lnTo>
                      <a:lnTo>
                        <a:pt x="259" y="425"/>
                      </a:lnTo>
                      <a:lnTo>
                        <a:pt x="262" y="425"/>
                      </a:lnTo>
                      <a:lnTo>
                        <a:pt x="259" y="431"/>
                      </a:lnTo>
                      <a:lnTo>
                        <a:pt x="254" y="433"/>
                      </a:lnTo>
                      <a:lnTo>
                        <a:pt x="252" y="428"/>
                      </a:lnTo>
                      <a:lnTo>
                        <a:pt x="252" y="433"/>
                      </a:lnTo>
                      <a:lnTo>
                        <a:pt x="257" y="441"/>
                      </a:lnTo>
                      <a:lnTo>
                        <a:pt x="259" y="444"/>
                      </a:lnTo>
                      <a:lnTo>
                        <a:pt x="262" y="447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62" name="Freeform 110"/>
                <p:cNvSpPr>
                  <a:spLocks/>
                </p:cNvSpPr>
                <p:nvPr/>
              </p:nvSpPr>
              <p:spPr bwMode="auto">
                <a:xfrm>
                  <a:off x="1263" y="954"/>
                  <a:ext cx="50" cy="88"/>
                </a:xfrm>
                <a:custGeom>
                  <a:avLst/>
                  <a:gdLst>
                    <a:gd name="T0" fmla="*/ 50 w 50"/>
                    <a:gd name="T1" fmla="*/ 43 h 88"/>
                    <a:gd name="T2" fmla="*/ 45 w 50"/>
                    <a:gd name="T3" fmla="*/ 35 h 88"/>
                    <a:gd name="T4" fmla="*/ 35 w 50"/>
                    <a:gd name="T5" fmla="*/ 30 h 88"/>
                    <a:gd name="T6" fmla="*/ 32 w 50"/>
                    <a:gd name="T7" fmla="*/ 27 h 88"/>
                    <a:gd name="T8" fmla="*/ 32 w 50"/>
                    <a:gd name="T9" fmla="*/ 22 h 88"/>
                    <a:gd name="T10" fmla="*/ 30 w 50"/>
                    <a:gd name="T11" fmla="*/ 19 h 88"/>
                    <a:gd name="T12" fmla="*/ 22 w 50"/>
                    <a:gd name="T13" fmla="*/ 14 h 88"/>
                    <a:gd name="T14" fmla="*/ 5 w 50"/>
                    <a:gd name="T15" fmla="*/ 0 h 88"/>
                    <a:gd name="T16" fmla="*/ 0 w 50"/>
                    <a:gd name="T17" fmla="*/ 8 h 88"/>
                    <a:gd name="T18" fmla="*/ 0 w 50"/>
                    <a:gd name="T19" fmla="*/ 14 h 88"/>
                    <a:gd name="T20" fmla="*/ 2 w 50"/>
                    <a:gd name="T21" fmla="*/ 19 h 88"/>
                    <a:gd name="T22" fmla="*/ 2 w 50"/>
                    <a:gd name="T23" fmla="*/ 24 h 88"/>
                    <a:gd name="T24" fmla="*/ 0 w 50"/>
                    <a:gd name="T25" fmla="*/ 27 h 88"/>
                    <a:gd name="T26" fmla="*/ 5 w 50"/>
                    <a:gd name="T27" fmla="*/ 35 h 88"/>
                    <a:gd name="T28" fmla="*/ 5 w 50"/>
                    <a:gd name="T29" fmla="*/ 46 h 88"/>
                    <a:gd name="T30" fmla="*/ 7 w 50"/>
                    <a:gd name="T31" fmla="*/ 48 h 88"/>
                    <a:gd name="T32" fmla="*/ 7 w 50"/>
                    <a:gd name="T33" fmla="*/ 51 h 88"/>
                    <a:gd name="T34" fmla="*/ 12 w 50"/>
                    <a:gd name="T35" fmla="*/ 51 h 88"/>
                    <a:gd name="T36" fmla="*/ 20 w 50"/>
                    <a:gd name="T37" fmla="*/ 59 h 88"/>
                    <a:gd name="T38" fmla="*/ 20 w 50"/>
                    <a:gd name="T39" fmla="*/ 62 h 88"/>
                    <a:gd name="T40" fmla="*/ 7 w 50"/>
                    <a:gd name="T41" fmla="*/ 64 h 88"/>
                    <a:gd name="T42" fmla="*/ 15 w 50"/>
                    <a:gd name="T43" fmla="*/ 83 h 88"/>
                    <a:gd name="T44" fmla="*/ 20 w 50"/>
                    <a:gd name="T45" fmla="*/ 88 h 88"/>
                    <a:gd name="T46" fmla="*/ 25 w 50"/>
                    <a:gd name="T47" fmla="*/ 80 h 88"/>
                    <a:gd name="T48" fmla="*/ 22 w 50"/>
                    <a:gd name="T49" fmla="*/ 80 h 88"/>
                    <a:gd name="T50" fmla="*/ 30 w 50"/>
                    <a:gd name="T51" fmla="*/ 80 h 88"/>
                    <a:gd name="T52" fmla="*/ 42 w 50"/>
                    <a:gd name="T53" fmla="*/ 75 h 88"/>
                    <a:gd name="T54" fmla="*/ 47 w 50"/>
                    <a:gd name="T55" fmla="*/ 75 h 88"/>
                    <a:gd name="T56" fmla="*/ 47 w 50"/>
                    <a:gd name="T57" fmla="*/ 72 h 88"/>
                    <a:gd name="T58" fmla="*/ 50 w 50"/>
                    <a:gd name="T59" fmla="*/ 64 h 88"/>
                    <a:gd name="T60" fmla="*/ 47 w 50"/>
                    <a:gd name="T61" fmla="*/ 62 h 88"/>
                    <a:gd name="T62" fmla="*/ 47 w 50"/>
                    <a:gd name="T63" fmla="*/ 62 h 88"/>
                    <a:gd name="T64" fmla="*/ 50 w 50"/>
                    <a:gd name="T65" fmla="*/ 46 h 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88"/>
                    <a:gd name="T101" fmla="*/ 50 w 50"/>
                    <a:gd name="T102" fmla="*/ 88 h 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88">
                      <a:moveTo>
                        <a:pt x="50" y="46"/>
                      </a:moveTo>
                      <a:lnTo>
                        <a:pt x="50" y="43"/>
                      </a:lnTo>
                      <a:lnTo>
                        <a:pt x="50" y="40"/>
                      </a:lnTo>
                      <a:lnTo>
                        <a:pt x="45" y="35"/>
                      </a:lnTo>
                      <a:lnTo>
                        <a:pt x="40" y="30"/>
                      </a:lnTo>
                      <a:lnTo>
                        <a:pt x="35" y="30"/>
                      </a:lnTo>
                      <a:lnTo>
                        <a:pt x="32" y="30"/>
                      </a:lnTo>
                      <a:lnTo>
                        <a:pt x="32" y="27"/>
                      </a:lnTo>
                      <a:lnTo>
                        <a:pt x="32" y="24"/>
                      </a:lnTo>
                      <a:lnTo>
                        <a:pt x="32" y="22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27" y="14"/>
                      </a:lnTo>
                      <a:lnTo>
                        <a:pt x="22" y="14"/>
                      </a:lnTo>
                      <a:lnTo>
                        <a:pt x="12" y="3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2" y="35"/>
                      </a:lnTo>
                      <a:lnTo>
                        <a:pt x="5" y="35"/>
                      </a:lnTo>
                      <a:lnTo>
                        <a:pt x="5" y="38"/>
                      </a:lnTo>
                      <a:lnTo>
                        <a:pt x="5" y="46"/>
                      </a:lnTo>
                      <a:lnTo>
                        <a:pt x="7" y="46"/>
                      </a:lnTo>
                      <a:lnTo>
                        <a:pt x="7" y="48"/>
                      </a:lnTo>
                      <a:lnTo>
                        <a:pt x="5" y="48"/>
                      </a:lnTo>
                      <a:lnTo>
                        <a:pt x="7" y="51"/>
                      </a:lnTo>
                      <a:lnTo>
                        <a:pt x="10" y="54"/>
                      </a:lnTo>
                      <a:lnTo>
                        <a:pt x="12" y="51"/>
                      </a:lnTo>
                      <a:lnTo>
                        <a:pt x="20" y="56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0" y="62"/>
                      </a:lnTo>
                      <a:lnTo>
                        <a:pt x="10" y="62"/>
                      </a:lnTo>
                      <a:lnTo>
                        <a:pt x="7" y="64"/>
                      </a:lnTo>
                      <a:lnTo>
                        <a:pt x="17" y="78"/>
                      </a:lnTo>
                      <a:lnTo>
                        <a:pt x="15" y="83"/>
                      </a:lnTo>
                      <a:lnTo>
                        <a:pt x="15" y="86"/>
                      </a:lnTo>
                      <a:lnTo>
                        <a:pt x="20" y="88"/>
                      </a:lnTo>
                      <a:lnTo>
                        <a:pt x="25" y="83"/>
                      </a:lnTo>
                      <a:lnTo>
                        <a:pt x="25" y="80"/>
                      </a:lnTo>
                      <a:lnTo>
                        <a:pt x="22" y="80"/>
                      </a:lnTo>
                      <a:lnTo>
                        <a:pt x="27" y="75"/>
                      </a:lnTo>
                      <a:lnTo>
                        <a:pt x="30" y="80"/>
                      </a:lnTo>
                      <a:lnTo>
                        <a:pt x="32" y="80"/>
                      </a:lnTo>
                      <a:lnTo>
                        <a:pt x="42" y="75"/>
                      </a:lnTo>
                      <a:lnTo>
                        <a:pt x="45" y="75"/>
                      </a:lnTo>
                      <a:lnTo>
                        <a:pt x="47" y="75"/>
                      </a:lnTo>
                      <a:lnTo>
                        <a:pt x="47" y="72"/>
                      </a:lnTo>
                      <a:lnTo>
                        <a:pt x="50" y="70"/>
                      </a:lnTo>
                      <a:lnTo>
                        <a:pt x="50" y="64"/>
                      </a:lnTo>
                      <a:lnTo>
                        <a:pt x="47" y="62"/>
                      </a:lnTo>
                      <a:lnTo>
                        <a:pt x="47" y="48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 cap="rnd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63" name="Freeform 111"/>
                <p:cNvSpPr>
                  <a:spLocks/>
                </p:cNvSpPr>
                <p:nvPr/>
              </p:nvSpPr>
              <p:spPr bwMode="auto">
                <a:xfrm>
                  <a:off x="1152" y="922"/>
                  <a:ext cx="95" cy="118"/>
                </a:xfrm>
                <a:custGeom>
                  <a:avLst/>
                  <a:gdLst>
                    <a:gd name="T0" fmla="*/ 83 w 95"/>
                    <a:gd name="T1" fmla="*/ 75 h 118"/>
                    <a:gd name="T2" fmla="*/ 85 w 95"/>
                    <a:gd name="T3" fmla="*/ 59 h 118"/>
                    <a:gd name="T4" fmla="*/ 85 w 95"/>
                    <a:gd name="T5" fmla="*/ 54 h 118"/>
                    <a:gd name="T6" fmla="*/ 83 w 95"/>
                    <a:gd name="T7" fmla="*/ 54 h 118"/>
                    <a:gd name="T8" fmla="*/ 78 w 95"/>
                    <a:gd name="T9" fmla="*/ 48 h 118"/>
                    <a:gd name="T10" fmla="*/ 78 w 95"/>
                    <a:gd name="T11" fmla="*/ 38 h 118"/>
                    <a:gd name="T12" fmla="*/ 63 w 95"/>
                    <a:gd name="T13" fmla="*/ 35 h 118"/>
                    <a:gd name="T14" fmla="*/ 63 w 95"/>
                    <a:gd name="T15" fmla="*/ 35 h 118"/>
                    <a:gd name="T16" fmla="*/ 60 w 95"/>
                    <a:gd name="T17" fmla="*/ 27 h 118"/>
                    <a:gd name="T18" fmla="*/ 58 w 95"/>
                    <a:gd name="T19" fmla="*/ 22 h 118"/>
                    <a:gd name="T20" fmla="*/ 55 w 95"/>
                    <a:gd name="T21" fmla="*/ 19 h 118"/>
                    <a:gd name="T22" fmla="*/ 45 w 95"/>
                    <a:gd name="T23" fmla="*/ 11 h 118"/>
                    <a:gd name="T24" fmla="*/ 38 w 95"/>
                    <a:gd name="T25" fmla="*/ 19 h 118"/>
                    <a:gd name="T26" fmla="*/ 38 w 95"/>
                    <a:gd name="T27" fmla="*/ 30 h 118"/>
                    <a:gd name="T28" fmla="*/ 35 w 95"/>
                    <a:gd name="T29" fmla="*/ 6 h 118"/>
                    <a:gd name="T30" fmla="*/ 28 w 95"/>
                    <a:gd name="T31" fmla="*/ 3 h 118"/>
                    <a:gd name="T32" fmla="*/ 23 w 95"/>
                    <a:gd name="T33" fmla="*/ 0 h 118"/>
                    <a:gd name="T34" fmla="*/ 5 w 95"/>
                    <a:gd name="T35" fmla="*/ 3 h 118"/>
                    <a:gd name="T36" fmla="*/ 3 w 95"/>
                    <a:gd name="T37" fmla="*/ 27 h 118"/>
                    <a:gd name="T38" fmla="*/ 10 w 95"/>
                    <a:gd name="T39" fmla="*/ 24 h 118"/>
                    <a:gd name="T40" fmla="*/ 13 w 95"/>
                    <a:gd name="T41" fmla="*/ 38 h 118"/>
                    <a:gd name="T42" fmla="*/ 15 w 95"/>
                    <a:gd name="T43" fmla="*/ 40 h 118"/>
                    <a:gd name="T44" fmla="*/ 23 w 95"/>
                    <a:gd name="T45" fmla="*/ 30 h 118"/>
                    <a:gd name="T46" fmla="*/ 25 w 95"/>
                    <a:gd name="T47" fmla="*/ 35 h 118"/>
                    <a:gd name="T48" fmla="*/ 23 w 95"/>
                    <a:gd name="T49" fmla="*/ 40 h 118"/>
                    <a:gd name="T50" fmla="*/ 25 w 95"/>
                    <a:gd name="T51" fmla="*/ 43 h 118"/>
                    <a:gd name="T52" fmla="*/ 33 w 95"/>
                    <a:gd name="T53" fmla="*/ 46 h 118"/>
                    <a:gd name="T54" fmla="*/ 25 w 95"/>
                    <a:gd name="T55" fmla="*/ 54 h 118"/>
                    <a:gd name="T56" fmla="*/ 33 w 95"/>
                    <a:gd name="T57" fmla="*/ 62 h 118"/>
                    <a:gd name="T58" fmla="*/ 18 w 95"/>
                    <a:gd name="T59" fmla="*/ 62 h 118"/>
                    <a:gd name="T60" fmla="*/ 13 w 95"/>
                    <a:gd name="T61" fmla="*/ 67 h 118"/>
                    <a:gd name="T62" fmla="*/ 23 w 95"/>
                    <a:gd name="T63" fmla="*/ 83 h 118"/>
                    <a:gd name="T64" fmla="*/ 30 w 95"/>
                    <a:gd name="T65" fmla="*/ 78 h 118"/>
                    <a:gd name="T66" fmla="*/ 40 w 95"/>
                    <a:gd name="T67" fmla="*/ 75 h 118"/>
                    <a:gd name="T68" fmla="*/ 48 w 95"/>
                    <a:gd name="T69" fmla="*/ 83 h 118"/>
                    <a:gd name="T70" fmla="*/ 60 w 95"/>
                    <a:gd name="T71" fmla="*/ 83 h 118"/>
                    <a:gd name="T72" fmla="*/ 65 w 95"/>
                    <a:gd name="T73" fmla="*/ 88 h 118"/>
                    <a:gd name="T74" fmla="*/ 68 w 95"/>
                    <a:gd name="T75" fmla="*/ 88 h 118"/>
                    <a:gd name="T76" fmla="*/ 73 w 95"/>
                    <a:gd name="T77" fmla="*/ 104 h 118"/>
                    <a:gd name="T78" fmla="*/ 78 w 95"/>
                    <a:gd name="T79" fmla="*/ 112 h 118"/>
                    <a:gd name="T80" fmla="*/ 85 w 95"/>
                    <a:gd name="T81" fmla="*/ 112 h 118"/>
                    <a:gd name="T82" fmla="*/ 93 w 95"/>
                    <a:gd name="T83" fmla="*/ 107 h 118"/>
                    <a:gd name="T84" fmla="*/ 88 w 95"/>
                    <a:gd name="T85" fmla="*/ 80 h 1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"/>
                    <a:gd name="T130" fmla="*/ 0 h 118"/>
                    <a:gd name="T131" fmla="*/ 95 w 95"/>
                    <a:gd name="T132" fmla="*/ 118 h 11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" h="118">
                      <a:moveTo>
                        <a:pt x="88" y="80"/>
                      </a:moveTo>
                      <a:lnTo>
                        <a:pt x="85" y="78"/>
                      </a:lnTo>
                      <a:lnTo>
                        <a:pt x="83" y="75"/>
                      </a:lnTo>
                      <a:lnTo>
                        <a:pt x="83" y="70"/>
                      </a:lnTo>
                      <a:lnTo>
                        <a:pt x="83" y="67"/>
                      </a:lnTo>
                      <a:lnTo>
                        <a:pt x="85" y="59"/>
                      </a:lnTo>
                      <a:lnTo>
                        <a:pt x="85" y="56"/>
                      </a:lnTo>
                      <a:lnTo>
                        <a:pt x="85" y="54"/>
                      </a:lnTo>
                      <a:lnTo>
                        <a:pt x="85" y="51"/>
                      </a:lnTo>
                      <a:lnTo>
                        <a:pt x="83" y="51"/>
                      </a:lnTo>
                      <a:lnTo>
                        <a:pt x="83" y="54"/>
                      </a:lnTo>
                      <a:lnTo>
                        <a:pt x="80" y="48"/>
                      </a:lnTo>
                      <a:lnTo>
                        <a:pt x="78" y="48"/>
                      </a:lnTo>
                      <a:lnTo>
                        <a:pt x="78" y="46"/>
                      </a:lnTo>
                      <a:lnTo>
                        <a:pt x="78" y="43"/>
                      </a:lnTo>
                      <a:lnTo>
                        <a:pt x="78" y="38"/>
                      </a:lnTo>
                      <a:lnTo>
                        <a:pt x="70" y="32"/>
                      </a:lnTo>
                      <a:lnTo>
                        <a:pt x="68" y="32"/>
                      </a:lnTo>
                      <a:lnTo>
                        <a:pt x="63" y="35"/>
                      </a:lnTo>
                      <a:lnTo>
                        <a:pt x="63" y="38"/>
                      </a:lnTo>
                      <a:lnTo>
                        <a:pt x="60" y="38"/>
                      </a:lnTo>
                      <a:lnTo>
                        <a:pt x="63" y="35"/>
                      </a:lnTo>
                      <a:lnTo>
                        <a:pt x="60" y="35"/>
                      </a:lnTo>
                      <a:lnTo>
                        <a:pt x="60" y="32"/>
                      </a:lnTo>
                      <a:lnTo>
                        <a:pt x="60" y="27"/>
                      </a:lnTo>
                      <a:lnTo>
                        <a:pt x="60" y="22"/>
                      </a:lnTo>
                      <a:lnTo>
                        <a:pt x="58" y="19"/>
                      </a:lnTo>
                      <a:lnTo>
                        <a:pt x="58" y="22"/>
                      </a:lnTo>
                      <a:lnTo>
                        <a:pt x="55" y="24"/>
                      </a:lnTo>
                      <a:lnTo>
                        <a:pt x="55" y="22"/>
                      </a:lnTo>
                      <a:lnTo>
                        <a:pt x="55" y="19"/>
                      </a:lnTo>
                      <a:lnTo>
                        <a:pt x="53" y="19"/>
                      </a:lnTo>
                      <a:lnTo>
                        <a:pt x="50" y="14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0" y="16"/>
                      </a:lnTo>
                      <a:lnTo>
                        <a:pt x="38" y="19"/>
                      </a:lnTo>
                      <a:lnTo>
                        <a:pt x="38" y="24"/>
                      </a:lnTo>
                      <a:lnTo>
                        <a:pt x="38" y="27"/>
                      </a:lnTo>
                      <a:lnTo>
                        <a:pt x="38" y="30"/>
                      </a:lnTo>
                      <a:lnTo>
                        <a:pt x="35" y="24"/>
                      </a:lnTo>
                      <a:lnTo>
                        <a:pt x="35" y="8"/>
                      </a:lnTo>
                      <a:lnTo>
                        <a:pt x="35" y="6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8" y="3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18" y="3"/>
                      </a:lnTo>
                      <a:lnTo>
                        <a:pt x="8" y="6"/>
                      </a:lnTo>
                      <a:lnTo>
                        <a:pt x="5" y="3"/>
                      </a:ln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" y="27"/>
                      </a:lnTo>
                      <a:lnTo>
                        <a:pt x="10" y="24"/>
                      </a:lnTo>
                      <a:lnTo>
                        <a:pt x="15" y="27"/>
                      </a:lnTo>
                      <a:lnTo>
                        <a:pt x="15" y="30"/>
                      </a:lnTo>
                      <a:lnTo>
                        <a:pt x="13" y="38"/>
                      </a:lnTo>
                      <a:lnTo>
                        <a:pt x="10" y="40"/>
                      </a:lnTo>
                      <a:lnTo>
                        <a:pt x="13" y="43"/>
                      </a:lnTo>
                      <a:lnTo>
                        <a:pt x="15" y="40"/>
                      </a:lnTo>
                      <a:lnTo>
                        <a:pt x="18" y="32"/>
                      </a:lnTo>
                      <a:lnTo>
                        <a:pt x="20" y="32"/>
                      </a:lnTo>
                      <a:lnTo>
                        <a:pt x="23" y="30"/>
                      </a:lnTo>
                      <a:lnTo>
                        <a:pt x="25" y="32"/>
                      </a:lnTo>
                      <a:lnTo>
                        <a:pt x="25" y="35"/>
                      </a:lnTo>
                      <a:lnTo>
                        <a:pt x="25" y="38"/>
                      </a:lnTo>
                      <a:lnTo>
                        <a:pt x="25" y="40"/>
                      </a:lnTo>
                      <a:lnTo>
                        <a:pt x="23" y="40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5" y="43"/>
                      </a:lnTo>
                      <a:lnTo>
                        <a:pt x="28" y="43"/>
                      </a:lnTo>
                      <a:lnTo>
                        <a:pt x="28" y="48"/>
                      </a:lnTo>
                      <a:lnTo>
                        <a:pt x="33" y="46"/>
                      </a:lnTo>
                      <a:lnTo>
                        <a:pt x="33" y="48"/>
                      </a:lnTo>
                      <a:lnTo>
                        <a:pt x="30" y="51"/>
                      </a:lnTo>
                      <a:lnTo>
                        <a:pt x="25" y="54"/>
                      </a:lnTo>
                      <a:lnTo>
                        <a:pt x="25" y="56"/>
                      </a:lnTo>
                      <a:lnTo>
                        <a:pt x="33" y="59"/>
                      </a:lnTo>
                      <a:lnTo>
                        <a:pt x="33" y="62"/>
                      </a:lnTo>
                      <a:lnTo>
                        <a:pt x="30" y="64"/>
                      </a:lnTo>
                      <a:lnTo>
                        <a:pt x="25" y="64"/>
                      </a:lnTo>
                      <a:lnTo>
                        <a:pt x="18" y="62"/>
                      </a:lnTo>
                      <a:lnTo>
                        <a:pt x="13" y="62"/>
                      </a:lnTo>
                      <a:lnTo>
                        <a:pt x="13" y="64"/>
                      </a:lnTo>
                      <a:lnTo>
                        <a:pt x="13" y="67"/>
                      </a:lnTo>
                      <a:lnTo>
                        <a:pt x="13" y="72"/>
                      </a:lnTo>
                      <a:lnTo>
                        <a:pt x="15" y="78"/>
                      </a:lnTo>
                      <a:lnTo>
                        <a:pt x="23" y="83"/>
                      </a:lnTo>
                      <a:lnTo>
                        <a:pt x="28" y="83"/>
                      </a:lnTo>
                      <a:lnTo>
                        <a:pt x="30" y="83"/>
                      </a:lnTo>
                      <a:lnTo>
                        <a:pt x="30" y="78"/>
                      </a:lnTo>
                      <a:lnTo>
                        <a:pt x="33" y="78"/>
                      </a:lnTo>
                      <a:lnTo>
                        <a:pt x="43" y="75"/>
                      </a:lnTo>
                      <a:lnTo>
                        <a:pt x="40" y="75"/>
                      </a:lnTo>
                      <a:lnTo>
                        <a:pt x="43" y="80"/>
                      </a:lnTo>
                      <a:lnTo>
                        <a:pt x="45" y="83"/>
                      </a:lnTo>
                      <a:lnTo>
                        <a:pt x="48" y="83"/>
                      </a:lnTo>
                      <a:lnTo>
                        <a:pt x="50" y="80"/>
                      </a:lnTo>
                      <a:lnTo>
                        <a:pt x="53" y="80"/>
                      </a:lnTo>
                      <a:lnTo>
                        <a:pt x="60" y="83"/>
                      </a:lnTo>
                      <a:lnTo>
                        <a:pt x="60" y="86"/>
                      </a:lnTo>
                      <a:lnTo>
                        <a:pt x="65" y="88"/>
                      </a:lnTo>
                      <a:lnTo>
                        <a:pt x="65" y="86"/>
                      </a:lnTo>
                      <a:lnTo>
                        <a:pt x="68" y="86"/>
                      </a:lnTo>
                      <a:lnTo>
                        <a:pt x="68" y="88"/>
                      </a:lnTo>
                      <a:lnTo>
                        <a:pt x="70" y="94"/>
                      </a:lnTo>
                      <a:lnTo>
                        <a:pt x="70" y="99"/>
                      </a:lnTo>
                      <a:lnTo>
                        <a:pt x="73" y="104"/>
                      </a:lnTo>
                      <a:lnTo>
                        <a:pt x="73" y="107"/>
                      </a:lnTo>
                      <a:lnTo>
                        <a:pt x="75" y="112"/>
                      </a:lnTo>
                      <a:lnTo>
                        <a:pt x="78" y="112"/>
                      </a:lnTo>
                      <a:lnTo>
                        <a:pt x="80" y="118"/>
                      </a:lnTo>
                      <a:lnTo>
                        <a:pt x="83" y="115"/>
                      </a:lnTo>
                      <a:lnTo>
                        <a:pt x="85" y="112"/>
                      </a:lnTo>
                      <a:lnTo>
                        <a:pt x="88" y="112"/>
                      </a:lnTo>
                      <a:lnTo>
                        <a:pt x="93" y="112"/>
                      </a:lnTo>
                      <a:lnTo>
                        <a:pt x="93" y="107"/>
                      </a:lnTo>
                      <a:lnTo>
                        <a:pt x="93" y="104"/>
                      </a:lnTo>
                      <a:lnTo>
                        <a:pt x="95" y="96"/>
                      </a:lnTo>
                      <a:lnTo>
                        <a:pt x="88" y="80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 cap="rnd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64" name="Freeform 112"/>
                <p:cNvSpPr>
                  <a:spLocks/>
                </p:cNvSpPr>
                <p:nvPr/>
              </p:nvSpPr>
              <p:spPr bwMode="auto">
                <a:xfrm>
                  <a:off x="1295" y="867"/>
                  <a:ext cx="153" cy="151"/>
                </a:xfrm>
                <a:custGeom>
                  <a:avLst/>
                  <a:gdLst>
                    <a:gd name="T0" fmla="*/ 5 w 153"/>
                    <a:gd name="T1" fmla="*/ 10 h 151"/>
                    <a:gd name="T2" fmla="*/ 3 w 153"/>
                    <a:gd name="T3" fmla="*/ 18 h 151"/>
                    <a:gd name="T4" fmla="*/ 23 w 153"/>
                    <a:gd name="T5" fmla="*/ 32 h 151"/>
                    <a:gd name="T6" fmla="*/ 25 w 153"/>
                    <a:gd name="T7" fmla="*/ 40 h 151"/>
                    <a:gd name="T8" fmla="*/ 10 w 153"/>
                    <a:gd name="T9" fmla="*/ 40 h 151"/>
                    <a:gd name="T10" fmla="*/ 8 w 153"/>
                    <a:gd name="T11" fmla="*/ 50 h 151"/>
                    <a:gd name="T12" fmla="*/ 18 w 153"/>
                    <a:gd name="T13" fmla="*/ 53 h 151"/>
                    <a:gd name="T14" fmla="*/ 20 w 153"/>
                    <a:gd name="T15" fmla="*/ 63 h 151"/>
                    <a:gd name="T16" fmla="*/ 28 w 153"/>
                    <a:gd name="T17" fmla="*/ 55 h 151"/>
                    <a:gd name="T18" fmla="*/ 35 w 153"/>
                    <a:gd name="T19" fmla="*/ 53 h 151"/>
                    <a:gd name="T20" fmla="*/ 33 w 153"/>
                    <a:gd name="T21" fmla="*/ 61 h 151"/>
                    <a:gd name="T22" fmla="*/ 40 w 153"/>
                    <a:gd name="T23" fmla="*/ 55 h 151"/>
                    <a:gd name="T24" fmla="*/ 45 w 153"/>
                    <a:gd name="T25" fmla="*/ 50 h 151"/>
                    <a:gd name="T26" fmla="*/ 48 w 153"/>
                    <a:gd name="T27" fmla="*/ 53 h 151"/>
                    <a:gd name="T28" fmla="*/ 58 w 153"/>
                    <a:gd name="T29" fmla="*/ 58 h 151"/>
                    <a:gd name="T30" fmla="*/ 65 w 153"/>
                    <a:gd name="T31" fmla="*/ 58 h 151"/>
                    <a:gd name="T32" fmla="*/ 53 w 153"/>
                    <a:gd name="T33" fmla="*/ 63 h 151"/>
                    <a:gd name="T34" fmla="*/ 68 w 153"/>
                    <a:gd name="T35" fmla="*/ 63 h 151"/>
                    <a:gd name="T36" fmla="*/ 78 w 153"/>
                    <a:gd name="T37" fmla="*/ 66 h 151"/>
                    <a:gd name="T38" fmla="*/ 38 w 153"/>
                    <a:gd name="T39" fmla="*/ 79 h 151"/>
                    <a:gd name="T40" fmla="*/ 35 w 153"/>
                    <a:gd name="T41" fmla="*/ 93 h 151"/>
                    <a:gd name="T42" fmla="*/ 45 w 153"/>
                    <a:gd name="T43" fmla="*/ 103 h 151"/>
                    <a:gd name="T44" fmla="*/ 38 w 153"/>
                    <a:gd name="T45" fmla="*/ 106 h 151"/>
                    <a:gd name="T46" fmla="*/ 40 w 153"/>
                    <a:gd name="T47" fmla="*/ 114 h 151"/>
                    <a:gd name="T48" fmla="*/ 60 w 153"/>
                    <a:gd name="T49" fmla="*/ 122 h 151"/>
                    <a:gd name="T50" fmla="*/ 45 w 153"/>
                    <a:gd name="T51" fmla="*/ 133 h 151"/>
                    <a:gd name="T52" fmla="*/ 53 w 153"/>
                    <a:gd name="T53" fmla="*/ 138 h 151"/>
                    <a:gd name="T54" fmla="*/ 53 w 153"/>
                    <a:gd name="T55" fmla="*/ 141 h 151"/>
                    <a:gd name="T56" fmla="*/ 63 w 153"/>
                    <a:gd name="T57" fmla="*/ 149 h 151"/>
                    <a:gd name="T58" fmla="*/ 83 w 153"/>
                    <a:gd name="T59" fmla="*/ 149 h 151"/>
                    <a:gd name="T60" fmla="*/ 83 w 153"/>
                    <a:gd name="T61" fmla="*/ 138 h 151"/>
                    <a:gd name="T62" fmla="*/ 93 w 153"/>
                    <a:gd name="T63" fmla="*/ 151 h 151"/>
                    <a:gd name="T64" fmla="*/ 85 w 153"/>
                    <a:gd name="T65" fmla="*/ 130 h 151"/>
                    <a:gd name="T66" fmla="*/ 83 w 153"/>
                    <a:gd name="T67" fmla="*/ 117 h 151"/>
                    <a:gd name="T68" fmla="*/ 93 w 153"/>
                    <a:gd name="T69" fmla="*/ 135 h 151"/>
                    <a:gd name="T70" fmla="*/ 103 w 153"/>
                    <a:gd name="T71" fmla="*/ 146 h 151"/>
                    <a:gd name="T72" fmla="*/ 100 w 153"/>
                    <a:gd name="T73" fmla="*/ 114 h 151"/>
                    <a:gd name="T74" fmla="*/ 108 w 153"/>
                    <a:gd name="T75" fmla="*/ 125 h 151"/>
                    <a:gd name="T76" fmla="*/ 110 w 153"/>
                    <a:gd name="T77" fmla="*/ 114 h 151"/>
                    <a:gd name="T78" fmla="*/ 105 w 153"/>
                    <a:gd name="T79" fmla="*/ 98 h 151"/>
                    <a:gd name="T80" fmla="*/ 110 w 153"/>
                    <a:gd name="T81" fmla="*/ 77 h 151"/>
                    <a:gd name="T82" fmla="*/ 110 w 153"/>
                    <a:gd name="T83" fmla="*/ 87 h 151"/>
                    <a:gd name="T84" fmla="*/ 115 w 153"/>
                    <a:gd name="T85" fmla="*/ 111 h 151"/>
                    <a:gd name="T86" fmla="*/ 123 w 153"/>
                    <a:gd name="T87" fmla="*/ 82 h 151"/>
                    <a:gd name="T88" fmla="*/ 130 w 153"/>
                    <a:gd name="T89" fmla="*/ 85 h 151"/>
                    <a:gd name="T90" fmla="*/ 153 w 153"/>
                    <a:gd name="T91" fmla="*/ 63 h 151"/>
                    <a:gd name="T92" fmla="*/ 150 w 153"/>
                    <a:gd name="T93" fmla="*/ 47 h 151"/>
                    <a:gd name="T94" fmla="*/ 140 w 153"/>
                    <a:gd name="T95" fmla="*/ 37 h 151"/>
                    <a:gd name="T96" fmla="*/ 135 w 153"/>
                    <a:gd name="T97" fmla="*/ 47 h 151"/>
                    <a:gd name="T98" fmla="*/ 138 w 153"/>
                    <a:gd name="T99" fmla="*/ 40 h 151"/>
                    <a:gd name="T100" fmla="*/ 128 w 153"/>
                    <a:gd name="T101" fmla="*/ 26 h 151"/>
                    <a:gd name="T102" fmla="*/ 118 w 153"/>
                    <a:gd name="T103" fmla="*/ 34 h 151"/>
                    <a:gd name="T104" fmla="*/ 123 w 153"/>
                    <a:gd name="T105" fmla="*/ 26 h 151"/>
                    <a:gd name="T106" fmla="*/ 123 w 153"/>
                    <a:gd name="T107" fmla="*/ 10 h 151"/>
                    <a:gd name="T108" fmla="*/ 25 w 153"/>
                    <a:gd name="T109" fmla="*/ 0 h 151"/>
                    <a:gd name="T110" fmla="*/ 25 w 153"/>
                    <a:gd name="T111" fmla="*/ 0 h 151"/>
                    <a:gd name="T112" fmla="*/ 0 w 153"/>
                    <a:gd name="T113" fmla="*/ 0 h 15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3"/>
                    <a:gd name="T172" fmla="*/ 0 h 151"/>
                    <a:gd name="T173" fmla="*/ 153 w 153"/>
                    <a:gd name="T174" fmla="*/ 151 h 15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3" h="151">
                      <a:moveTo>
                        <a:pt x="0" y="5"/>
                      </a:moveTo>
                      <a:lnTo>
                        <a:pt x="5" y="8"/>
                      </a:lnTo>
                      <a:lnTo>
                        <a:pt x="5" y="10"/>
                      </a:lnTo>
                      <a:lnTo>
                        <a:pt x="0" y="13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3" y="18"/>
                      </a:lnTo>
                      <a:lnTo>
                        <a:pt x="8" y="29"/>
                      </a:lnTo>
                      <a:lnTo>
                        <a:pt x="13" y="32"/>
                      </a:lnTo>
                      <a:lnTo>
                        <a:pt x="15" y="34"/>
                      </a:lnTo>
                      <a:lnTo>
                        <a:pt x="23" y="32"/>
                      </a:lnTo>
                      <a:lnTo>
                        <a:pt x="25" y="34"/>
                      </a:lnTo>
                      <a:lnTo>
                        <a:pt x="30" y="29"/>
                      </a:lnTo>
                      <a:lnTo>
                        <a:pt x="30" y="34"/>
                      </a:lnTo>
                      <a:lnTo>
                        <a:pt x="25" y="40"/>
                      </a:lnTo>
                      <a:lnTo>
                        <a:pt x="20" y="40"/>
                      </a:lnTo>
                      <a:lnTo>
                        <a:pt x="15" y="42"/>
                      </a:lnTo>
                      <a:lnTo>
                        <a:pt x="10" y="40"/>
                      </a:lnTo>
                      <a:lnTo>
                        <a:pt x="10" y="42"/>
                      </a:lnTo>
                      <a:lnTo>
                        <a:pt x="8" y="45"/>
                      </a:lnTo>
                      <a:lnTo>
                        <a:pt x="10" y="45"/>
                      </a:lnTo>
                      <a:lnTo>
                        <a:pt x="8" y="50"/>
                      </a:lnTo>
                      <a:lnTo>
                        <a:pt x="10" y="53"/>
                      </a:lnTo>
                      <a:lnTo>
                        <a:pt x="13" y="50"/>
                      </a:lnTo>
                      <a:lnTo>
                        <a:pt x="15" y="53"/>
                      </a:lnTo>
                      <a:lnTo>
                        <a:pt x="18" y="53"/>
                      </a:lnTo>
                      <a:lnTo>
                        <a:pt x="18" y="55"/>
                      </a:lnTo>
                      <a:lnTo>
                        <a:pt x="18" y="58"/>
                      </a:lnTo>
                      <a:lnTo>
                        <a:pt x="20" y="63"/>
                      </a:lnTo>
                      <a:lnTo>
                        <a:pt x="23" y="61"/>
                      </a:lnTo>
                      <a:lnTo>
                        <a:pt x="25" y="58"/>
                      </a:lnTo>
                      <a:lnTo>
                        <a:pt x="28" y="58"/>
                      </a:lnTo>
                      <a:lnTo>
                        <a:pt x="28" y="55"/>
                      </a:lnTo>
                      <a:lnTo>
                        <a:pt x="28" y="53"/>
                      </a:lnTo>
                      <a:lnTo>
                        <a:pt x="28" y="50"/>
                      </a:lnTo>
                      <a:lnTo>
                        <a:pt x="33" y="53"/>
                      </a:lnTo>
                      <a:lnTo>
                        <a:pt x="35" y="53"/>
                      </a:lnTo>
                      <a:lnTo>
                        <a:pt x="33" y="55"/>
                      </a:lnTo>
                      <a:lnTo>
                        <a:pt x="33" y="58"/>
                      </a:lnTo>
                      <a:lnTo>
                        <a:pt x="33" y="61"/>
                      </a:lnTo>
                      <a:lnTo>
                        <a:pt x="35" y="63"/>
                      </a:lnTo>
                      <a:lnTo>
                        <a:pt x="38" y="61"/>
                      </a:lnTo>
                      <a:lnTo>
                        <a:pt x="40" y="55"/>
                      </a:lnTo>
                      <a:lnTo>
                        <a:pt x="43" y="53"/>
                      </a:lnTo>
                      <a:lnTo>
                        <a:pt x="43" y="50"/>
                      </a:lnTo>
                      <a:lnTo>
                        <a:pt x="43" y="47"/>
                      </a:lnTo>
                      <a:lnTo>
                        <a:pt x="45" y="50"/>
                      </a:lnTo>
                      <a:lnTo>
                        <a:pt x="43" y="55"/>
                      </a:lnTo>
                      <a:lnTo>
                        <a:pt x="43" y="58"/>
                      </a:lnTo>
                      <a:lnTo>
                        <a:pt x="48" y="55"/>
                      </a:lnTo>
                      <a:lnTo>
                        <a:pt x="48" y="53"/>
                      </a:lnTo>
                      <a:lnTo>
                        <a:pt x="55" y="50"/>
                      </a:lnTo>
                      <a:lnTo>
                        <a:pt x="55" y="55"/>
                      </a:lnTo>
                      <a:lnTo>
                        <a:pt x="58" y="58"/>
                      </a:lnTo>
                      <a:lnTo>
                        <a:pt x="70" y="55"/>
                      </a:lnTo>
                      <a:lnTo>
                        <a:pt x="68" y="58"/>
                      </a:lnTo>
                      <a:lnTo>
                        <a:pt x="65" y="58"/>
                      </a:lnTo>
                      <a:lnTo>
                        <a:pt x="55" y="58"/>
                      </a:lnTo>
                      <a:lnTo>
                        <a:pt x="55" y="61"/>
                      </a:lnTo>
                      <a:lnTo>
                        <a:pt x="53" y="61"/>
                      </a:lnTo>
                      <a:lnTo>
                        <a:pt x="53" y="63"/>
                      </a:lnTo>
                      <a:lnTo>
                        <a:pt x="53" y="66"/>
                      </a:lnTo>
                      <a:lnTo>
                        <a:pt x="58" y="66"/>
                      </a:lnTo>
                      <a:lnTo>
                        <a:pt x="65" y="66"/>
                      </a:lnTo>
                      <a:lnTo>
                        <a:pt x="68" y="63"/>
                      </a:lnTo>
                      <a:lnTo>
                        <a:pt x="78" y="63"/>
                      </a:lnTo>
                      <a:lnTo>
                        <a:pt x="83" y="61"/>
                      </a:lnTo>
                      <a:lnTo>
                        <a:pt x="80" y="66"/>
                      </a:lnTo>
                      <a:lnTo>
                        <a:pt x="78" y="66"/>
                      </a:lnTo>
                      <a:lnTo>
                        <a:pt x="70" y="69"/>
                      </a:lnTo>
                      <a:lnTo>
                        <a:pt x="60" y="71"/>
                      </a:lnTo>
                      <a:lnTo>
                        <a:pt x="43" y="71"/>
                      </a:lnTo>
                      <a:lnTo>
                        <a:pt x="38" y="79"/>
                      </a:lnTo>
                      <a:lnTo>
                        <a:pt x="35" y="82"/>
                      </a:lnTo>
                      <a:lnTo>
                        <a:pt x="33" y="85"/>
                      </a:lnTo>
                      <a:lnTo>
                        <a:pt x="33" y="90"/>
                      </a:lnTo>
                      <a:lnTo>
                        <a:pt x="35" y="93"/>
                      </a:lnTo>
                      <a:lnTo>
                        <a:pt x="35" y="98"/>
                      </a:lnTo>
                      <a:lnTo>
                        <a:pt x="40" y="98"/>
                      </a:lnTo>
                      <a:lnTo>
                        <a:pt x="45" y="101"/>
                      </a:lnTo>
                      <a:lnTo>
                        <a:pt x="45" y="103"/>
                      </a:lnTo>
                      <a:lnTo>
                        <a:pt x="40" y="103"/>
                      </a:lnTo>
                      <a:lnTo>
                        <a:pt x="38" y="101"/>
                      </a:lnTo>
                      <a:lnTo>
                        <a:pt x="38" y="103"/>
                      </a:lnTo>
                      <a:lnTo>
                        <a:pt x="38" y="106"/>
                      </a:lnTo>
                      <a:lnTo>
                        <a:pt x="40" y="111"/>
                      </a:lnTo>
                      <a:lnTo>
                        <a:pt x="40" y="114"/>
                      </a:lnTo>
                      <a:lnTo>
                        <a:pt x="43" y="117"/>
                      </a:lnTo>
                      <a:lnTo>
                        <a:pt x="48" y="114"/>
                      </a:lnTo>
                      <a:lnTo>
                        <a:pt x="50" y="117"/>
                      </a:lnTo>
                      <a:lnTo>
                        <a:pt x="60" y="122"/>
                      </a:lnTo>
                      <a:lnTo>
                        <a:pt x="45" y="125"/>
                      </a:lnTo>
                      <a:lnTo>
                        <a:pt x="45" y="130"/>
                      </a:lnTo>
                      <a:lnTo>
                        <a:pt x="45" y="133"/>
                      </a:lnTo>
                      <a:lnTo>
                        <a:pt x="48" y="135"/>
                      </a:lnTo>
                      <a:lnTo>
                        <a:pt x="50" y="138"/>
                      </a:lnTo>
                      <a:lnTo>
                        <a:pt x="53" y="138"/>
                      </a:lnTo>
                      <a:lnTo>
                        <a:pt x="53" y="135"/>
                      </a:lnTo>
                      <a:lnTo>
                        <a:pt x="55" y="135"/>
                      </a:lnTo>
                      <a:lnTo>
                        <a:pt x="55" y="138"/>
                      </a:lnTo>
                      <a:lnTo>
                        <a:pt x="53" y="141"/>
                      </a:lnTo>
                      <a:lnTo>
                        <a:pt x="55" y="143"/>
                      </a:lnTo>
                      <a:lnTo>
                        <a:pt x="55" y="146"/>
                      </a:lnTo>
                      <a:lnTo>
                        <a:pt x="60" y="146"/>
                      </a:lnTo>
                      <a:lnTo>
                        <a:pt x="63" y="149"/>
                      </a:lnTo>
                      <a:lnTo>
                        <a:pt x="68" y="149"/>
                      </a:lnTo>
                      <a:lnTo>
                        <a:pt x="73" y="151"/>
                      </a:lnTo>
                      <a:lnTo>
                        <a:pt x="83" y="151"/>
                      </a:lnTo>
                      <a:lnTo>
                        <a:pt x="83" y="149"/>
                      </a:lnTo>
                      <a:lnTo>
                        <a:pt x="83" y="146"/>
                      </a:lnTo>
                      <a:lnTo>
                        <a:pt x="78" y="143"/>
                      </a:lnTo>
                      <a:lnTo>
                        <a:pt x="75" y="141"/>
                      </a:lnTo>
                      <a:lnTo>
                        <a:pt x="83" y="138"/>
                      </a:lnTo>
                      <a:lnTo>
                        <a:pt x="85" y="141"/>
                      </a:lnTo>
                      <a:lnTo>
                        <a:pt x="88" y="146"/>
                      </a:lnTo>
                      <a:lnTo>
                        <a:pt x="90" y="146"/>
                      </a:lnTo>
                      <a:lnTo>
                        <a:pt x="93" y="151"/>
                      </a:lnTo>
                      <a:lnTo>
                        <a:pt x="93" y="149"/>
                      </a:lnTo>
                      <a:lnTo>
                        <a:pt x="88" y="138"/>
                      </a:lnTo>
                      <a:lnTo>
                        <a:pt x="85" y="133"/>
                      </a:lnTo>
                      <a:lnTo>
                        <a:pt x="85" y="130"/>
                      </a:lnTo>
                      <a:lnTo>
                        <a:pt x="80" y="122"/>
                      </a:lnTo>
                      <a:lnTo>
                        <a:pt x="83" y="117"/>
                      </a:lnTo>
                      <a:lnTo>
                        <a:pt x="85" y="125"/>
                      </a:lnTo>
                      <a:lnTo>
                        <a:pt x="88" y="127"/>
                      </a:lnTo>
                      <a:lnTo>
                        <a:pt x="93" y="133"/>
                      </a:lnTo>
                      <a:lnTo>
                        <a:pt x="93" y="135"/>
                      </a:lnTo>
                      <a:lnTo>
                        <a:pt x="98" y="146"/>
                      </a:lnTo>
                      <a:lnTo>
                        <a:pt x="100" y="149"/>
                      </a:lnTo>
                      <a:lnTo>
                        <a:pt x="103" y="149"/>
                      </a:lnTo>
                      <a:lnTo>
                        <a:pt x="103" y="146"/>
                      </a:lnTo>
                      <a:lnTo>
                        <a:pt x="105" y="133"/>
                      </a:lnTo>
                      <a:lnTo>
                        <a:pt x="100" y="122"/>
                      </a:lnTo>
                      <a:lnTo>
                        <a:pt x="100" y="119"/>
                      </a:lnTo>
                      <a:lnTo>
                        <a:pt x="100" y="114"/>
                      </a:lnTo>
                      <a:lnTo>
                        <a:pt x="103" y="114"/>
                      </a:lnTo>
                      <a:lnTo>
                        <a:pt x="103" y="117"/>
                      </a:lnTo>
                      <a:lnTo>
                        <a:pt x="105" y="122"/>
                      </a:lnTo>
                      <a:lnTo>
                        <a:pt x="108" y="125"/>
                      </a:lnTo>
                      <a:lnTo>
                        <a:pt x="110" y="125"/>
                      </a:lnTo>
                      <a:lnTo>
                        <a:pt x="110" y="122"/>
                      </a:lnTo>
                      <a:lnTo>
                        <a:pt x="110" y="119"/>
                      </a:lnTo>
                      <a:lnTo>
                        <a:pt x="110" y="114"/>
                      </a:lnTo>
                      <a:lnTo>
                        <a:pt x="108" y="111"/>
                      </a:lnTo>
                      <a:lnTo>
                        <a:pt x="108" y="109"/>
                      </a:lnTo>
                      <a:lnTo>
                        <a:pt x="105" y="103"/>
                      </a:lnTo>
                      <a:lnTo>
                        <a:pt x="105" y="98"/>
                      </a:lnTo>
                      <a:lnTo>
                        <a:pt x="108" y="95"/>
                      </a:lnTo>
                      <a:lnTo>
                        <a:pt x="108" y="90"/>
                      </a:lnTo>
                      <a:lnTo>
                        <a:pt x="108" y="85"/>
                      </a:lnTo>
                      <a:lnTo>
                        <a:pt x="110" y="77"/>
                      </a:lnTo>
                      <a:lnTo>
                        <a:pt x="110" y="79"/>
                      </a:lnTo>
                      <a:lnTo>
                        <a:pt x="110" y="82"/>
                      </a:lnTo>
                      <a:lnTo>
                        <a:pt x="110" y="87"/>
                      </a:lnTo>
                      <a:lnTo>
                        <a:pt x="110" y="90"/>
                      </a:lnTo>
                      <a:lnTo>
                        <a:pt x="110" y="98"/>
                      </a:lnTo>
                      <a:lnTo>
                        <a:pt x="110" y="103"/>
                      </a:lnTo>
                      <a:lnTo>
                        <a:pt x="115" y="111"/>
                      </a:lnTo>
                      <a:lnTo>
                        <a:pt x="118" y="111"/>
                      </a:lnTo>
                      <a:lnTo>
                        <a:pt x="120" y="101"/>
                      </a:lnTo>
                      <a:lnTo>
                        <a:pt x="123" y="95"/>
                      </a:lnTo>
                      <a:lnTo>
                        <a:pt x="123" y="82"/>
                      </a:lnTo>
                      <a:lnTo>
                        <a:pt x="123" y="79"/>
                      </a:lnTo>
                      <a:lnTo>
                        <a:pt x="125" y="82"/>
                      </a:lnTo>
                      <a:lnTo>
                        <a:pt x="125" y="90"/>
                      </a:lnTo>
                      <a:lnTo>
                        <a:pt x="130" y="85"/>
                      </a:lnTo>
                      <a:lnTo>
                        <a:pt x="130" y="79"/>
                      </a:lnTo>
                      <a:lnTo>
                        <a:pt x="143" y="74"/>
                      </a:lnTo>
                      <a:lnTo>
                        <a:pt x="153" y="63"/>
                      </a:lnTo>
                      <a:lnTo>
                        <a:pt x="153" y="55"/>
                      </a:lnTo>
                      <a:lnTo>
                        <a:pt x="153" y="53"/>
                      </a:lnTo>
                      <a:lnTo>
                        <a:pt x="150" y="50"/>
                      </a:lnTo>
                      <a:lnTo>
                        <a:pt x="150" y="47"/>
                      </a:lnTo>
                      <a:lnTo>
                        <a:pt x="145" y="40"/>
                      </a:lnTo>
                      <a:lnTo>
                        <a:pt x="143" y="34"/>
                      </a:lnTo>
                      <a:lnTo>
                        <a:pt x="140" y="34"/>
                      </a:lnTo>
                      <a:lnTo>
                        <a:pt x="140" y="37"/>
                      </a:lnTo>
                      <a:lnTo>
                        <a:pt x="140" y="40"/>
                      </a:lnTo>
                      <a:lnTo>
                        <a:pt x="140" y="42"/>
                      </a:lnTo>
                      <a:lnTo>
                        <a:pt x="138" y="45"/>
                      </a:lnTo>
                      <a:lnTo>
                        <a:pt x="135" y="47"/>
                      </a:lnTo>
                      <a:lnTo>
                        <a:pt x="138" y="45"/>
                      </a:lnTo>
                      <a:lnTo>
                        <a:pt x="135" y="42"/>
                      </a:lnTo>
                      <a:lnTo>
                        <a:pt x="138" y="40"/>
                      </a:lnTo>
                      <a:lnTo>
                        <a:pt x="135" y="37"/>
                      </a:lnTo>
                      <a:lnTo>
                        <a:pt x="135" y="34"/>
                      </a:lnTo>
                      <a:lnTo>
                        <a:pt x="133" y="29"/>
                      </a:lnTo>
                      <a:lnTo>
                        <a:pt x="128" y="26"/>
                      </a:lnTo>
                      <a:lnTo>
                        <a:pt x="125" y="29"/>
                      </a:lnTo>
                      <a:lnTo>
                        <a:pt x="120" y="29"/>
                      </a:lnTo>
                      <a:lnTo>
                        <a:pt x="118" y="34"/>
                      </a:lnTo>
                      <a:lnTo>
                        <a:pt x="118" y="32"/>
                      </a:lnTo>
                      <a:lnTo>
                        <a:pt x="120" y="29"/>
                      </a:lnTo>
                      <a:lnTo>
                        <a:pt x="123" y="26"/>
                      </a:lnTo>
                      <a:lnTo>
                        <a:pt x="123" y="16"/>
                      </a:lnTo>
                      <a:lnTo>
                        <a:pt x="125" y="10"/>
                      </a:lnTo>
                      <a:lnTo>
                        <a:pt x="125" y="8"/>
                      </a:lnTo>
                      <a:lnTo>
                        <a:pt x="123" y="10"/>
                      </a:lnTo>
                      <a:lnTo>
                        <a:pt x="123" y="8"/>
                      </a:lnTo>
                      <a:lnTo>
                        <a:pt x="125" y="5"/>
                      </a:lnTo>
                      <a:lnTo>
                        <a:pt x="123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28" y="5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 cap="rnd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65" name="Freeform 113"/>
                <p:cNvSpPr>
                  <a:spLocks/>
                </p:cNvSpPr>
                <p:nvPr/>
              </p:nvSpPr>
              <p:spPr bwMode="auto">
                <a:xfrm>
                  <a:off x="1383" y="867"/>
                  <a:ext cx="262" cy="282"/>
                </a:xfrm>
                <a:custGeom>
                  <a:avLst/>
                  <a:gdLst>
                    <a:gd name="T0" fmla="*/ 47 w 262"/>
                    <a:gd name="T1" fmla="*/ 18 h 282"/>
                    <a:gd name="T2" fmla="*/ 72 w 262"/>
                    <a:gd name="T3" fmla="*/ 58 h 282"/>
                    <a:gd name="T4" fmla="*/ 82 w 262"/>
                    <a:gd name="T5" fmla="*/ 74 h 282"/>
                    <a:gd name="T6" fmla="*/ 70 w 262"/>
                    <a:gd name="T7" fmla="*/ 74 h 282"/>
                    <a:gd name="T8" fmla="*/ 107 w 262"/>
                    <a:gd name="T9" fmla="*/ 90 h 282"/>
                    <a:gd name="T10" fmla="*/ 107 w 262"/>
                    <a:gd name="T11" fmla="*/ 101 h 282"/>
                    <a:gd name="T12" fmla="*/ 102 w 262"/>
                    <a:gd name="T13" fmla="*/ 109 h 282"/>
                    <a:gd name="T14" fmla="*/ 62 w 262"/>
                    <a:gd name="T15" fmla="*/ 90 h 282"/>
                    <a:gd name="T16" fmla="*/ 37 w 262"/>
                    <a:gd name="T17" fmla="*/ 119 h 282"/>
                    <a:gd name="T18" fmla="*/ 37 w 262"/>
                    <a:gd name="T19" fmla="*/ 146 h 282"/>
                    <a:gd name="T20" fmla="*/ 50 w 262"/>
                    <a:gd name="T21" fmla="*/ 138 h 282"/>
                    <a:gd name="T22" fmla="*/ 57 w 262"/>
                    <a:gd name="T23" fmla="*/ 151 h 282"/>
                    <a:gd name="T24" fmla="*/ 67 w 262"/>
                    <a:gd name="T25" fmla="*/ 125 h 282"/>
                    <a:gd name="T26" fmla="*/ 72 w 262"/>
                    <a:gd name="T27" fmla="*/ 143 h 282"/>
                    <a:gd name="T28" fmla="*/ 62 w 262"/>
                    <a:gd name="T29" fmla="*/ 154 h 282"/>
                    <a:gd name="T30" fmla="*/ 60 w 262"/>
                    <a:gd name="T31" fmla="*/ 167 h 282"/>
                    <a:gd name="T32" fmla="*/ 60 w 262"/>
                    <a:gd name="T33" fmla="*/ 170 h 282"/>
                    <a:gd name="T34" fmla="*/ 70 w 262"/>
                    <a:gd name="T35" fmla="*/ 178 h 282"/>
                    <a:gd name="T36" fmla="*/ 89 w 262"/>
                    <a:gd name="T37" fmla="*/ 178 h 282"/>
                    <a:gd name="T38" fmla="*/ 97 w 262"/>
                    <a:gd name="T39" fmla="*/ 170 h 282"/>
                    <a:gd name="T40" fmla="*/ 87 w 262"/>
                    <a:gd name="T41" fmla="*/ 202 h 282"/>
                    <a:gd name="T42" fmla="*/ 60 w 262"/>
                    <a:gd name="T43" fmla="*/ 199 h 282"/>
                    <a:gd name="T44" fmla="*/ 45 w 262"/>
                    <a:gd name="T45" fmla="*/ 170 h 282"/>
                    <a:gd name="T46" fmla="*/ 22 w 262"/>
                    <a:gd name="T47" fmla="*/ 189 h 282"/>
                    <a:gd name="T48" fmla="*/ 37 w 262"/>
                    <a:gd name="T49" fmla="*/ 204 h 282"/>
                    <a:gd name="T50" fmla="*/ 37 w 262"/>
                    <a:gd name="T51" fmla="*/ 218 h 282"/>
                    <a:gd name="T52" fmla="*/ 25 w 262"/>
                    <a:gd name="T53" fmla="*/ 223 h 282"/>
                    <a:gd name="T54" fmla="*/ 2 w 262"/>
                    <a:gd name="T55" fmla="*/ 247 h 282"/>
                    <a:gd name="T56" fmla="*/ 12 w 262"/>
                    <a:gd name="T57" fmla="*/ 244 h 282"/>
                    <a:gd name="T58" fmla="*/ 27 w 262"/>
                    <a:gd name="T59" fmla="*/ 263 h 282"/>
                    <a:gd name="T60" fmla="*/ 50 w 262"/>
                    <a:gd name="T61" fmla="*/ 271 h 282"/>
                    <a:gd name="T62" fmla="*/ 75 w 262"/>
                    <a:gd name="T63" fmla="*/ 252 h 282"/>
                    <a:gd name="T64" fmla="*/ 102 w 262"/>
                    <a:gd name="T65" fmla="*/ 266 h 282"/>
                    <a:gd name="T66" fmla="*/ 117 w 262"/>
                    <a:gd name="T67" fmla="*/ 260 h 282"/>
                    <a:gd name="T68" fmla="*/ 149 w 262"/>
                    <a:gd name="T69" fmla="*/ 258 h 282"/>
                    <a:gd name="T70" fmla="*/ 152 w 262"/>
                    <a:gd name="T71" fmla="*/ 236 h 282"/>
                    <a:gd name="T72" fmla="*/ 147 w 262"/>
                    <a:gd name="T73" fmla="*/ 215 h 282"/>
                    <a:gd name="T74" fmla="*/ 109 w 262"/>
                    <a:gd name="T75" fmla="*/ 218 h 282"/>
                    <a:gd name="T76" fmla="*/ 127 w 262"/>
                    <a:gd name="T77" fmla="*/ 210 h 282"/>
                    <a:gd name="T78" fmla="*/ 167 w 262"/>
                    <a:gd name="T79" fmla="*/ 189 h 282"/>
                    <a:gd name="T80" fmla="*/ 159 w 262"/>
                    <a:gd name="T81" fmla="*/ 162 h 282"/>
                    <a:gd name="T82" fmla="*/ 197 w 262"/>
                    <a:gd name="T83" fmla="*/ 151 h 282"/>
                    <a:gd name="T84" fmla="*/ 199 w 262"/>
                    <a:gd name="T85" fmla="*/ 127 h 282"/>
                    <a:gd name="T86" fmla="*/ 207 w 262"/>
                    <a:gd name="T87" fmla="*/ 111 h 282"/>
                    <a:gd name="T88" fmla="*/ 194 w 262"/>
                    <a:gd name="T89" fmla="*/ 87 h 282"/>
                    <a:gd name="T90" fmla="*/ 164 w 262"/>
                    <a:gd name="T91" fmla="*/ 79 h 282"/>
                    <a:gd name="T92" fmla="*/ 182 w 262"/>
                    <a:gd name="T93" fmla="*/ 66 h 282"/>
                    <a:gd name="T94" fmla="*/ 212 w 262"/>
                    <a:gd name="T95" fmla="*/ 74 h 282"/>
                    <a:gd name="T96" fmla="*/ 167 w 262"/>
                    <a:gd name="T97" fmla="*/ 61 h 282"/>
                    <a:gd name="T98" fmla="*/ 192 w 262"/>
                    <a:gd name="T99" fmla="*/ 58 h 282"/>
                    <a:gd name="T100" fmla="*/ 204 w 262"/>
                    <a:gd name="T101" fmla="*/ 50 h 282"/>
                    <a:gd name="T102" fmla="*/ 224 w 262"/>
                    <a:gd name="T103" fmla="*/ 40 h 282"/>
                    <a:gd name="T104" fmla="*/ 227 w 262"/>
                    <a:gd name="T105" fmla="*/ 29 h 282"/>
                    <a:gd name="T106" fmla="*/ 249 w 262"/>
                    <a:gd name="T107" fmla="*/ 16 h 282"/>
                    <a:gd name="T108" fmla="*/ 109 w 262"/>
                    <a:gd name="T109" fmla="*/ 10 h 282"/>
                    <a:gd name="T110" fmla="*/ 134 w 262"/>
                    <a:gd name="T111" fmla="*/ 29 h 282"/>
                    <a:gd name="T112" fmla="*/ 112 w 262"/>
                    <a:gd name="T113" fmla="*/ 37 h 282"/>
                    <a:gd name="T114" fmla="*/ 57 w 262"/>
                    <a:gd name="T115" fmla="*/ 5 h 28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62"/>
                    <a:gd name="T175" fmla="*/ 0 h 282"/>
                    <a:gd name="T176" fmla="*/ 262 w 262"/>
                    <a:gd name="T177" fmla="*/ 282 h 28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62" h="282">
                      <a:moveTo>
                        <a:pt x="60" y="8"/>
                      </a:moveTo>
                      <a:lnTo>
                        <a:pt x="60" y="8"/>
                      </a:lnTo>
                      <a:lnTo>
                        <a:pt x="60" y="10"/>
                      </a:lnTo>
                      <a:lnTo>
                        <a:pt x="50" y="5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5" y="13"/>
                      </a:lnTo>
                      <a:lnTo>
                        <a:pt x="45" y="16"/>
                      </a:lnTo>
                      <a:lnTo>
                        <a:pt x="47" y="18"/>
                      </a:lnTo>
                      <a:lnTo>
                        <a:pt x="52" y="24"/>
                      </a:lnTo>
                      <a:lnTo>
                        <a:pt x="57" y="24"/>
                      </a:lnTo>
                      <a:lnTo>
                        <a:pt x="62" y="32"/>
                      </a:lnTo>
                      <a:lnTo>
                        <a:pt x="65" y="34"/>
                      </a:lnTo>
                      <a:lnTo>
                        <a:pt x="65" y="40"/>
                      </a:lnTo>
                      <a:lnTo>
                        <a:pt x="67" y="42"/>
                      </a:lnTo>
                      <a:lnTo>
                        <a:pt x="72" y="50"/>
                      </a:lnTo>
                      <a:lnTo>
                        <a:pt x="72" y="53"/>
                      </a:lnTo>
                      <a:lnTo>
                        <a:pt x="72" y="55"/>
                      </a:lnTo>
                      <a:lnTo>
                        <a:pt x="72" y="58"/>
                      </a:lnTo>
                      <a:lnTo>
                        <a:pt x="72" y="61"/>
                      </a:lnTo>
                      <a:lnTo>
                        <a:pt x="72" y="63"/>
                      </a:lnTo>
                      <a:lnTo>
                        <a:pt x="75" y="66"/>
                      </a:lnTo>
                      <a:lnTo>
                        <a:pt x="75" y="69"/>
                      </a:lnTo>
                      <a:lnTo>
                        <a:pt x="77" y="69"/>
                      </a:lnTo>
                      <a:lnTo>
                        <a:pt x="79" y="66"/>
                      </a:lnTo>
                      <a:lnTo>
                        <a:pt x="79" y="69"/>
                      </a:lnTo>
                      <a:lnTo>
                        <a:pt x="77" y="71"/>
                      </a:lnTo>
                      <a:lnTo>
                        <a:pt x="82" y="77"/>
                      </a:lnTo>
                      <a:lnTo>
                        <a:pt x="82" y="74"/>
                      </a:lnTo>
                      <a:lnTo>
                        <a:pt x="84" y="79"/>
                      </a:lnTo>
                      <a:lnTo>
                        <a:pt x="84" y="82"/>
                      </a:lnTo>
                      <a:lnTo>
                        <a:pt x="89" y="82"/>
                      </a:lnTo>
                      <a:lnTo>
                        <a:pt x="87" y="85"/>
                      </a:lnTo>
                      <a:lnTo>
                        <a:pt x="82" y="82"/>
                      </a:lnTo>
                      <a:lnTo>
                        <a:pt x="79" y="82"/>
                      </a:lnTo>
                      <a:lnTo>
                        <a:pt x="77" y="77"/>
                      </a:lnTo>
                      <a:lnTo>
                        <a:pt x="72" y="77"/>
                      </a:lnTo>
                      <a:lnTo>
                        <a:pt x="72" y="74"/>
                      </a:lnTo>
                      <a:lnTo>
                        <a:pt x="70" y="74"/>
                      </a:lnTo>
                      <a:lnTo>
                        <a:pt x="67" y="79"/>
                      </a:lnTo>
                      <a:lnTo>
                        <a:pt x="70" y="82"/>
                      </a:lnTo>
                      <a:lnTo>
                        <a:pt x="72" y="85"/>
                      </a:lnTo>
                      <a:lnTo>
                        <a:pt x="77" y="90"/>
                      </a:lnTo>
                      <a:lnTo>
                        <a:pt x="89" y="90"/>
                      </a:lnTo>
                      <a:lnTo>
                        <a:pt x="97" y="95"/>
                      </a:lnTo>
                      <a:lnTo>
                        <a:pt x="104" y="95"/>
                      </a:lnTo>
                      <a:lnTo>
                        <a:pt x="104" y="93"/>
                      </a:lnTo>
                      <a:lnTo>
                        <a:pt x="107" y="93"/>
                      </a:lnTo>
                      <a:lnTo>
                        <a:pt x="107" y="90"/>
                      </a:lnTo>
                      <a:lnTo>
                        <a:pt x="112" y="87"/>
                      </a:lnTo>
                      <a:lnTo>
                        <a:pt x="114" y="85"/>
                      </a:lnTo>
                      <a:lnTo>
                        <a:pt x="114" y="87"/>
                      </a:lnTo>
                      <a:lnTo>
                        <a:pt x="112" y="90"/>
                      </a:lnTo>
                      <a:lnTo>
                        <a:pt x="109" y="95"/>
                      </a:lnTo>
                      <a:lnTo>
                        <a:pt x="112" y="95"/>
                      </a:lnTo>
                      <a:lnTo>
                        <a:pt x="109" y="98"/>
                      </a:lnTo>
                      <a:lnTo>
                        <a:pt x="107" y="101"/>
                      </a:lnTo>
                      <a:lnTo>
                        <a:pt x="104" y="98"/>
                      </a:lnTo>
                      <a:lnTo>
                        <a:pt x="102" y="98"/>
                      </a:lnTo>
                      <a:lnTo>
                        <a:pt x="92" y="98"/>
                      </a:lnTo>
                      <a:lnTo>
                        <a:pt x="89" y="101"/>
                      </a:lnTo>
                      <a:lnTo>
                        <a:pt x="89" y="103"/>
                      </a:lnTo>
                      <a:lnTo>
                        <a:pt x="94" y="106"/>
                      </a:lnTo>
                      <a:lnTo>
                        <a:pt x="97" y="106"/>
                      </a:lnTo>
                      <a:lnTo>
                        <a:pt x="97" y="109"/>
                      </a:lnTo>
                      <a:lnTo>
                        <a:pt x="104" y="109"/>
                      </a:lnTo>
                      <a:lnTo>
                        <a:pt x="102" y="109"/>
                      </a:lnTo>
                      <a:lnTo>
                        <a:pt x="99" y="109"/>
                      </a:lnTo>
                      <a:lnTo>
                        <a:pt x="102" y="117"/>
                      </a:lnTo>
                      <a:lnTo>
                        <a:pt x="102" y="119"/>
                      </a:lnTo>
                      <a:lnTo>
                        <a:pt x="97" y="117"/>
                      </a:lnTo>
                      <a:lnTo>
                        <a:pt x="97" y="114"/>
                      </a:lnTo>
                      <a:lnTo>
                        <a:pt x="94" y="109"/>
                      </a:lnTo>
                      <a:lnTo>
                        <a:pt x="92" y="109"/>
                      </a:lnTo>
                      <a:lnTo>
                        <a:pt x="79" y="95"/>
                      </a:lnTo>
                      <a:lnTo>
                        <a:pt x="70" y="95"/>
                      </a:lnTo>
                      <a:lnTo>
                        <a:pt x="62" y="90"/>
                      </a:lnTo>
                      <a:lnTo>
                        <a:pt x="60" y="90"/>
                      </a:lnTo>
                      <a:lnTo>
                        <a:pt x="60" y="93"/>
                      </a:lnTo>
                      <a:lnTo>
                        <a:pt x="57" y="95"/>
                      </a:lnTo>
                      <a:lnTo>
                        <a:pt x="40" y="101"/>
                      </a:lnTo>
                      <a:lnTo>
                        <a:pt x="37" y="103"/>
                      </a:lnTo>
                      <a:lnTo>
                        <a:pt x="37" y="111"/>
                      </a:lnTo>
                      <a:lnTo>
                        <a:pt x="35" y="117"/>
                      </a:lnTo>
                      <a:lnTo>
                        <a:pt x="37" y="117"/>
                      </a:lnTo>
                      <a:lnTo>
                        <a:pt x="37" y="119"/>
                      </a:lnTo>
                      <a:lnTo>
                        <a:pt x="32" y="122"/>
                      </a:lnTo>
                      <a:lnTo>
                        <a:pt x="30" y="122"/>
                      </a:lnTo>
                      <a:lnTo>
                        <a:pt x="27" y="130"/>
                      </a:lnTo>
                      <a:lnTo>
                        <a:pt x="30" y="133"/>
                      </a:lnTo>
                      <a:lnTo>
                        <a:pt x="30" y="138"/>
                      </a:lnTo>
                      <a:lnTo>
                        <a:pt x="30" y="143"/>
                      </a:lnTo>
                      <a:lnTo>
                        <a:pt x="32" y="143"/>
                      </a:lnTo>
                      <a:lnTo>
                        <a:pt x="37" y="146"/>
                      </a:lnTo>
                      <a:lnTo>
                        <a:pt x="32" y="146"/>
                      </a:lnTo>
                      <a:lnTo>
                        <a:pt x="32" y="149"/>
                      </a:lnTo>
                      <a:lnTo>
                        <a:pt x="30" y="149"/>
                      </a:lnTo>
                      <a:lnTo>
                        <a:pt x="30" y="151"/>
                      </a:lnTo>
                      <a:lnTo>
                        <a:pt x="37" y="151"/>
                      </a:lnTo>
                      <a:lnTo>
                        <a:pt x="45" y="149"/>
                      </a:lnTo>
                      <a:lnTo>
                        <a:pt x="45" y="143"/>
                      </a:lnTo>
                      <a:lnTo>
                        <a:pt x="47" y="143"/>
                      </a:lnTo>
                      <a:lnTo>
                        <a:pt x="50" y="143"/>
                      </a:lnTo>
                      <a:lnTo>
                        <a:pt x="50" y="138"/>
                      </a:lnTo>
                      <a:lnTo>
                        <a:pt x="50" y="135"/>
                      </a:lnTo>
                      <a:lnTo>
                        <a:pt x="52" y="133"/>
                      </a:lnTo>
                      <a:lnTo>
                        <a:pt x="52" y="135"/>
                      </a:lnTo>
                      <a:lnTo>
                        <a:pt x="52" y="141"/>
                      </a:lnTo>
                      <a:lnTo>
                        <a:pt x="47" y="149"/>
                      </a:lnTo>
                      <a:lnTo>
                        <a:pt x="47" y="151"/>
                      </a:lnTo>
                      <a:lnTo>
                        <a:pt x="50" y="154"/>
                      </a:lnTo>
                      <a:lnTo>
                        <a:pt x="57" y="151"/>
                      </a:lnTo>
                      <a:lnTo>
                        <a:pt x="60" y="151"/>
                      </a:lnTo>
                      <a:lnTo>
                        <a:pt x="65" y="143"/>
                      </a:lnTo>
                      <a:lnTo>
                        <a:pt x="65" y="138"/>
                      </a:lnTo>
                      <a:lnTo>
                        <a:pt x="65" y="135"/>
                      </a:lnTo>
                      <a:lnTo>
                        <a:pt x="67" y="127"/>
                      </a:lnTo>
                      <a:lnTo>
                        <a:pt x="67" y="125"/>
                      </a:lnTo>
                      <a:lnTo>
                        <a:pt x="67" y="122"/>
                      </a:lnTo>
                      <a:lnTo>
                        <a:pt x="70" y="117"/>
                      </a:lnTo>
                      <a:lnTo>
                        <a:pt x="67" y="125"/>
                      </a:lnTo>
                      <a:lnTo>
                        <a:pt x="67" y="133"/>
                      </a:lnTo>
                      <a:lnTo>
                        <a:pt x="70" y="135"/>
                      </a:lnTo>
                      <a:lnTo>
                        <a:pt x="72" y="133"/>
                      </a:lnTo>
                      <a:lnTo>
                        <a:pt x="70" y="135"/>
                      </a:lnTo>
                      <a:lnTo>
                        <a:pt x="67" y="138"/>
                      </a:lnTo>
                      <a:lnTo>
                        <a:pt x="67" y="141"/>
                      </a:lnTo>
                      <a:lnTo>
                        <a:pt x="67" y="143"/>
                      </a:lnTo>
                      <a:lnTo>
                        <a:pt x="67" y="146"/>
                      </a:lnTo>
                      <a:lnTo>
                        <a:pt x="72" y="143"/>
                      </a:lnTo>
                      <a:lnTo>
                        <a:pt x="75" y="146"/>
                      </a:lnTo>
                      <a:lnTo>
                        <a:pt x="77" y="149"/>
                      </a:lnTo>
                      <a:lnTo>
                        <a:pt x="77" y="146"/>
                      </a:lnTo>
                      <a:lnTo>
                        <a:pt x="77" y="149"/>
                      </a:lnTo>
                      <a:lnTo>
                        <a:pt x="77" y="151"/>
                      </a:lnTo>
                      <a:lnTo>
                        <a:pt x="72" y="149"/>
                      </a:lnTo>
                      <a:lnTo>
                        <a:pt x="65" y="149"/>
                      </a:lnTo>
                      <a:lnTo>
                        <a:pt x="62" y="151"/>
                      </a:lnTo>
                      <a:lnTo>
                        <a:pt x="62" y="154"/>
                      </a:lnTo>
                      <a:lnTo>
                        <a:pt x="62" y="157"/>
                      </a:lnTo>
                      <a:lnTo>
                        <a:pt x="67" y="157"/>
                      </a:lnTo>
                      <a:lnTo>
                        <a:pt x="65" y="159"/>
                      </a:lnTo>
                      <a:lnTo>
                        <a:pt x="60" y="157"/>
                      </a:lnTo>
                      <a:lnTo>
                        <a:pt x="60" y="159"/>
                      </a:lnTo>
                      <a:lnTo>
                        <a:pt x="55" y="165"/>
                      </a:lnTo>
                      <a:lnTo>
                        <a:pt x="57" y="167"/>
                      </a:lnTo>
                      <a:lnTo>
                        <a:pt x="60" y="167"/>
                      </a:lnTo>
                      <a:lnTo>
                        <a:pt x="65" y="165"/>
                      </a:lnTo>
                      <a:lnTo>
                        <a:pt x="67" y="165"/>
                      </a:lnTo>
                      <a:lnTo>
                        <a:pt x="67" y="167"/>
                      </a:lnTo>
                      <a:lnTo>
                        <a:pt x="65" y="170"/>
                      </a:lnTo>
                      <a:lnTo>
                        <a:pt x="65" y="167"/>
                      </a:lnTo>
                      <a:lnTo>
                        <a:pt x="60" y="167"/>
                      </a:lnTo>
                      <a:lnTo>
                        <a:pt x="60" y="170"/>
                      </a:lnTo>
                      <a:lnTo>
                        <a:pt x="60" y="173"/>
                      </a:lnTo>
                      <a:lnTo>
                        <a:pt x="65" y="170"/>
                      </a:lnTo>
                      <a:lnTo>
                        <a:pt x="62" y="173"/>
                      </a:lnTo>
                      <a:lnTo>
                        <a:pt x="60" y="178"/>
                      </a:lnTo>
                      <a:lnTo>
                        <a:pt x="62" y="183"/>
                      </a:lnTo>
                      <a:lnTo>
                        <a:pt x="65" y="186"/>
                      </a:lnTo>
                      <a:lnTo>
                        <a:pt x="70" y="181"/>
                      </a:lnTo>
                      <a:lnTo>
                        <a:pt x="70" y="178"/>
                      </a:lnTo>
                      <a:lnTo>
                        <a:pt x="70" y="175"/>
                      </a:lnTo>
                      <a:lnTo>
                        <a:pt x="70" y="181"/>
                      </a:lnTo>
                      <a:lnTo>
                        <a:pt x="67" y="186"/>
                      </a:lnTo>
                      <a:lnTo>
                        <a:pt x="67" y="191"/>
                      </a:lnTo>
                      <a:lnTo>
                        <a:pt x="72" y="191"/>
                      </a:lnTo>
                      <a:lnTo>
                        <a:pt x="75" y="191"/>
                      </a:lnTo>
                      <a:lnTo>
                        <a:pt x="82" y="194"/>
                      </a:lnTo>
                      <a:lnTo>
                        <a:pt x="84" y="191"/>
                      </a:lnTo>
                      <a:lnTo>
                        <a:pt x="87" y="186"/>
                      </a:lnTo>
                      <a:lnTo>
                        <a:pt x="89" y="178"/>
                      </a:lnTo>
                      <a:lnTo>
                        <a:pt x="92" y="175"/>
                      </a:lnTo>
                      <a:lnTo>
                        <a:pt x="94" y="170"/>
                      </a:lnTo>
                      <a:lnTo>
                        <a:pt x="97" y="165"/>
                      </a:lnTo>
                      <a:lnTo>
                        <a:pt x="97" y="159"/>
                      </a:lnTo>
                      <a:lnTo>
                        <a:pt x="97" y="157"/>
                      </a:lnTo>
                      <a:lnTo>
                        <a:pt x="99" y="157"/>
                      </a:lnTo>
                      <a:lnTo>
                        <a:pt x="102" y="157"/>
                      </a:lnTo>
                      <a:lnTo>
                        <a:pt x="99" y="159"/>
                      </a:lnTo>
                      <a:lnTo>
                        <a:pt x="99" y="165"/>
                      </a:lnTo>
                      <a:lnTo>
                        <a:pt x="97" y="170"/>
                      </a:lnTo>
                      <a:lnTo>
                        <a:pt x="94" y="178"/>
                      </a:lnTo>
                      <a:lnTo>
                        <a:pt x="92" y="183"/>
                      </a:lnTo>
                      <a:lnTo>
                        <a:pt x="87" y="189"/>
                      </a:lnTo>
                      <a:lnTo>
                        <a:pt x="87" y="191"/>
                      </a:lnTo>
                      <a:lnTo>
                        <a:pt x="82" y="196"/>
                      </a:lnTo>
                      <a:lnTo>
                        <a:pt x="84" y="199"/>
                      </a:lnTo>
                      <a:lnTo>
                        <a:pt x="87" y="199"/>
                      </a:lnTo>
                      <a:lnTo>
                        <a:pt x="87" y="202"/>
                      </a:lnTo>
                      <a:lnTo>
                        <a:pt x="84" y="202"/>
                      </a:lnTo>
                      <a:lnTo>
                        <a:pt x="79" y="199"/>
                      </a:lnTo>
                      <a:lnTo>
                        <a:pt x="72" y="199"/>
                      </a:lnTo>
                      <a:lnTo>
                        <a:pt x="72" y="202"/>
                      </a:lnTo>
                      <a:lnTo>
                        <a:pt x="75" y="204"/>
                      </a:lnTo>
                      <a:lnTo>
                        <a:pt x="72" y="207"/>
                      </a:lnTo>
                      <a:lnTo>
                        <a:pt x="67" y="202"/>
                      </a:lnTo>
                      <a:lnTo>
                        <a:pt x="60" y="199"/>
                      </a:lnTo>
                      <a:lnTo>
                        <a:pt x="55" y="196"/>
                      </a:lnTo>
                      <a:lnTo>
                        <a:pt x="55" y="194"/>
                      </a:lnTo>
                      <a:lnTo>
                        <a:pt x="52" y="189"/>
                      </a:lnTo>
                      <a:lnTo>
                        <a:pt x="52" y="186"/>
                      </a:lnTo>
                      <a:lnTo>
                        <a:pt x="50" y="181"/>
                      </a:lnTo>
                      <a:lnTo>
                        <a:pt x="50" y="178"/>
                      </a:lnTo>
                      <a:lnTo>
                        <a:pt x="47" y="175"/>
                      </a:lnTo>
                      <a:lnTo>
                        <a:pt x="45" y="170"/>
                      </a:lnTo>
                      <a:lnTo>
                        <a:pt x="32" y="167"/>
                      </a:lnTo>
                      <a:lnTo>
                        <a:pt x="22" y="170"/>
                      </a:lnTo>
                      <a:lnTo>
                        <a:pt x="20" y="173"/>
                      </a:lnTo>
                      <a:lnTo>
                        <a:pt x="17" y="173"/>
                      </a:lnTo>
                      <a:lnTo>
                        <a:pt x="20" y="175"/>
                      </a:lnTo>
                      <a:lnTo>
                        <a:pt x="17" y="178"/>
                      </a:lnTo>
                      <a:lnTo>
                        <a:pt x="20" y="178"/>
                      </a:lnTo>
                      <a:lnTo>
                        <a:pt x="20" y="186"/>
                      </a:lnTo>
                      <a:lnTo>
                        <a:pt x="22" y="189"/>
                      </a:lnTo>
                      <a:lnTo>
                        <a:pt x="22" y="191"/>
                      </a:lnTo>
                      <a:lnTo>
                        <a:pt x="27" y="194"/>
                      </a:lnTo>
                      <a:lnTo>
                        <a:pt x="25" y="199"/>
                      </a:lnTo>
                      <a:lnTo>
                        <a:pt x="27" y="202"/>
                      </a:lnTo>
                      <a:lnTo>
                        <a:pt x="27" y="204"/>
                      </a:lnTo>
                      <a:lnTo>
                        <a:pt x="32" y="207"/>
                      </a:lnTo>
                      <a:lnTo>
                        <a:pt x="35" y="204"/>
                      </a:lnTo>
                      <a:lnTo>
                        <a:pt x="37" y="204"/>
                      </a:lnTo>
                      <a:lnTo>
                        <a:pt x="32" y="210"/>
                      </a:lnTo>
                      <a:lnTo>
                        <a:pt x="37" y="210"/>
                      </a:lnTo>
                      <a:lnTo>
                        <a:pt x="37" y="212"/>
                      </a:lnTo>
                      <a:lnTo>
                        <a:pt x="35" y="212"/>
                      </a:lnTo>
                      <a:lnTo>
                        <a:pt x="35" y="215"/>
                      </a:lnTo>
                      <a:lnTo>
                        <a:pt x="40" y="218"/>
                      </a:lnTo>
                      <a:lnTo>
                        <a:pt x="37" y="218"/>
                      </a:lnTo>
                      <a:lnTo>
                        <a:pt x="37" y="220"/>
                      </a:lnTo>
                      <a:lnTo>
                        <a:pt x="35" y="218"/>
                      </a:lnTo>
                      <a:lnTo>
                        <a:pt x="35" y="215"/>
                      </a:lnTo>
                      <a:lnTo>
                        <a:pt x="30" y="218"/>
                      </a:lnTo>
                      <a:lnTo>
                        <a:pt x="30" y="220"/>
                      </a:lnTo>
                      <a:lnTo>
                        <a:pt x="27" y="223"/>
                      </a:lnTo>
                      <a:lnTo>
                        <a:pt x="27" y="220"/>
                      </a:lnTo>
                      <a:lnTo>
                        <a:pt x="25" y="223"/>
                      </a:lnTo>
                      <a:lnTo>
                        <a:pt x="22" y="220"/>
                      </a:lnTo>
                      <a:lnTo>
                        <a:pt x="20" y="220"/>
                      </a:lnTo>
                      <a:lnTo>
                        <a:pt x="17" y="220"/>
                      </a:lnTo>
                      <a:lnTo>
                        <a:pt x="17" y="226"/>
                      </a:lnTo>
                      <a:lnTo>
                        <a:pt x="15" y="226"/>
                      </a:lnTo>
                      <a:lnTo>
                        <a:pt x="12" y="228"/>
                      </a:lnTo>
                      <a:lnTo>
                        <a:pt x="12" y="231"/>
                      </a:lnTo>
                      <a:lnTo>
                        <a:pt x="2" y="236"/>
                      </a:lnTo>
                      <a:lnTo>
                        <a:pt x="2" y="242"/>
                      </a:lnTo>
                      <a:lnTo>
                        <a:pt x="2" y="247"/>
                      </a:lnTo>
                      <a:lnTo>
                        <a:pt x="2" y="250"/>
                      </a:lnTo>
                      <a:lnTo>
                        <a:pt x="2" y="255"/>
                      </a:lnTo>
                      <a:lnTo>
                        <a:pt x="0" y="255"/>
                      </a:lnTo>
                      <a:lnTo>
                        <a:pt x="5" y="266"/>
                      </a:lnTo>
                      <a:lnTo>
                        <a:pt x="7" y="266"/>
                      </a:lnTo>
                      <a:lnTo>
                        <a:pt x="10" y="260"/>
                      </a:lnTo>
                      <a:lnTo>
                        <a:pt x="12" y="255"/>
                      </a:lnTo>
                      <a:lnTo>
                        <a:pt x="12" y="263"/>
                      </a:lnTo>
                      <a:lnTo>
                        <a:pt x="15" y="258"/>
                      </a:lnTo>
                      <a:lnTo>
                        <a:pt x="12" y="244"/>
                      </a:lnTo>
                      <a:lnTo>
                        <a:pt x="15" y="242"/>
                      </a:lnTo>
                      <a:lnTo>
                        <a:pt x="15" y="247"/>
                      </a:lnTo>
                      <a:lnTo>
                        <a:pt x="15" y="255"/>
                      </a:lnTo>
                      <a:lnTo>
                        <a:pt x="15" y="266"/>
                      </a:lnTo>
                      <a:lnTo>
                        <a:pt x="20" y="266"/>
                      </a:lnTo>
                      <a:lnTo>
                        <a:pt x="22" y="268"/>
                      </a:lnTo>
                      <a:lnTo>
                        <a:pt x="27" y="268"/>
                      </a:lnTo>
                      <a:lnTo>
                        <a:pt x="27" y="263"/>
                      </a:lnTo>
                      <a:lnTo>
                        <a:pt x="27" y="258"/>
                      </a:lnTo>
                      <a:lnTo>
                        <a:pt x="27" y="263"/>
                      </a:lnTo>
                      <a:lnTo>
                        <a:pt x="32" y="266"/>
                      </a:lnTo>
                      <a:lnTo>
                        <a:pt x="35" y="268"/>
                      </a:lnTo>
                      <a:lnTo>
                        <a:pt x="37" y="268"/>
                      </a:lnTo>
                      <a:lnTo>
                        <a:pt x="37" y="263"/>
                      </a:lnTo>
                      <a:lnTo>
                        <a:pt x="42" y="260"/>
                      </a:lnTo>
                      <a:lnTo>
                        <a:pt x="42" y="255"/>
                      </a:lnTo>
                      <a:lnTo>
                        <a:pt x="42" y="258"/>
                      </a:lnTo>
                      <a:lnTo>
                        <a:pt x="42" y="260"/>
                      </a:lnTo>
                      <a:lnTo>
                        <a:pt x="42" y="263"/>
                      </a:lnTo>
                      <a:lnTo>
                        <a:pt x="50" y="271"/>
                      </a:lnTo>
                      <a:lnTo>
                        <a:pt x="52" y="274"/>
                      </a:lnTo>
                      <a:lnTo>
                        <a:pt x="57" y="274"/>
                      </a:lnTo>
                      <a:lnTo>
                        <a:pt x="60" y="276"/>
                      </a:lnTo>
                      <a:lnTo>
                        <a:pt x="70" y="274"/>
                      </a:lnTo>
                      <a:lnTo>
                        <a:pt x="62" y="263"/>
                      </a:lnTo>
                      <a:lnTo>
                        <a:pt x="62" y="258"/>
                      </a:lnTo>
                      <a:lnTo>
                        <a:pt x="65" y="266"/>
                      </a:lnTo>
                      <a:lnTo>
                        <a:pt x="70" y="266"/>
                      </a:lnTo>
                      <a:lnTo>
                        <a:pt x="75" y="260"/>
                      </a:lnTo>
                      <a:lnTo>
                        <a:pt x="75" y="252"/>
                      </a:lnTo>
                      <a:lnTo>
                        <a:pt x="79" y="263"/>
                      </a:lnTo>
                      <a:lnTo>
                        <a:pt x="84" y="266"/>
                      </a:lnTo>
                      <a:lnTo>
                        <a:pt x="87" y="263"/>
                      </a:lnTo>
                      <a:lnTo>
                        <a:pt x="89" y="258"/>
                      </a:lnTo>
                      <a:lnTo>
                        <a:pt x="84" y="247"/>
                      </a:lnTo>
                      <a:lnTo>
                        <a:pt x="84" y="244"/>
                      </a:lnTo>
                      <a:lnTo>
                        <a:pt x="87" y="247"/>
                      </a:lnTo>
                      <a:lnTo>
                        <a:pt x="92" y="266"/>
                      </a:lnTo>
                      <a:lnTo>
                        <a:pt x="94" y="268"/>
                      </a:lnTo>
                      <a:lnTo>
                        <a:pt x="102" y="266"/>
                      </a:lnTo>
                      <a:lnTo>
                        <a:pt x="104" y="260"/>
                      </a:lnTo>
                      <a:lnTo>
                        <a:pt x="102" y="255"/>
                      </a:lnTo>
                      <a:lnTo>
                        <a:pt x="99" y="250"/>
                      </a:lnTo>
                      <a:lnTo>
                        <a:pt x="102" y="250"/>
                      </a:lnTo>
                      <a:lnTo>
                        <a:pt x="104" y="252"/>
                      </a:lnTo>
                      <a:lnTo>
                        <a:pt x="107" y="252"/>
                      </a:lnTo>
                      <a:lnTo>
                        <a:pt x="107" y="258"/>
                      </a:lnTo>
                      <a:lnTo>
                        <a:pt x="107" y="260"/>
                      </a:lnTo>
                      <a:lnTo>
                        <a:pt x="112" y="263"/>
                      </a:lnTo>
                      <a:lnTo>
                        <a:pt x="117" y="260"/>
                      </a:lnTo>
                      <a:lnTo>
                        <a:pt x="119" y="260"/>
                      </a:lnTo>
                      <a:lnTo>
                        <a:pt x="122" y="266"/>
                      </a:lnTo>
                      <a:lnTo>
                        <a:pt x="122" y="268"/>
                      </a:lnTo>
                      <a:lnTo>
                        <a:pt x="119" y="276"/>
                      </a:lnTo>
                      <a:lnTo>
                        <a:pt x="119" y="279"/>
                      </a:lnTo>
                      <a:lnTo>
                        <a:pt x="119" y="282"/>
                      </a:lnTo>
                      <a:lnTo>
                        <a:pt x="132" y="276"/>
                      </a:lnTo>
                      <a:lnTo>
                        <a:pt x="139" y="274"/>
                      </a:lnTo>
                      <a:lnTo>
                        <a:pt x="144" y="268"/>
                      </a:lnTo>
                      <a:lnTo>
                        <a:pt x="149" y="258"/>
                      </a:lnTo>
                      <a:lnTo>
                        <a:pt x="149" y="266"/>
                      </a:lnTo>
                      <a:lnTo>
                        <a:pt x="157" y="260"/>
                      </a:lnTo>
                      <a:lnTo>
                        <a:pt x="157" y="255"/>
                      </a:lnTo>
                      <a:lnTo>
                        <a:pt x="162" y="255"/>
                      </a:lnTo>
                      <a:lnTo>
                        <a:pt x="162" y="250"/>
                      </a:lnTo>
                      <a:lnTo>
                        <a:pt x="164" y="242"/>
                      </a:lnTo>
                      <a:lnTo>
                        <a:pt x="162" y="234"/>
                      </a:lnTo>
                      <a:lnTo>
                        <a:pt x="159" y="228"/>
                      </a:lnTo>
                      <a:lnTo>
                        <a:pt x="154" y="231"/>
                      </a:lnTo>
                      <a:lnTo>
                        <a:pt x="152" y="236"/>
                      </a:lnTo>
                      <a:lnTo>
                        <a:pt x="149" y="239"/>
                      </a:lnTo>
                      <a:lnTo>
                        <a:pt x="147" y="239"/>
                      </a:lnTo>
                      <a:lnTo>
                        <a:pt x="147" y="234"/>
                      </a:lnTo>
                      <a:lnTo>
                        <a:pt x="142" y="231"/>
                      </a:lnTo>
                      <a:lnTo>
                        <a:pt x="142" y="228"/>
                      </a:lnTo>
                      <a:lnTo>
                        <a:pt x="144" y="228"/>
                      </a:lnTo>
                      <a:lnTo>
                        <a:pt x="147" y="226"/>
                      </a:lnTo>
                      <a:lnTo>
                        <a:pt x="149" y="223"/>
                      </a:lnTo>
                      <a:lnTo>
                        <a:pt x="147" y="220"/>
                      </a:lnTo>
                      <a:lnTo>
                        <a:pt x="147" y="215"/>
                      </a:lnTo>
                      <a:lnTo>
                        <a:pt x="142" y="215"/>
                      </a:lnTo>
                      <a:lnTo>
                        <a:pt x="137" y="215"/>
                      </a:lnTo>
                      <a:lnTo>
                        <a:pt x="132" y="223"/>
                      </a:lnTo>
                      <a:lnTo>
                        <a:pt x="129" y="223"/>
                      </a:lnTo>
                      <a:lnTo>
                        <a:pt x="132" y="218"/>
                      </a:lnTo>
                      <a:lnTo>
                        <a:pt x="132" y="215"/>
                      </a:lnTo>
                      <a:lnTo>
                        <a:pt x="122" y="212"/>
                      </a:lnTo>
                      <a:lnTo>
                        <a:pt x="117" y="215"/>
                      </a:lnTo>
                      <a:lnTo>
                        <a:pt x="109" y="223"/>
                      </a:lnTo>
                      <a:lnTo>
                        <a:pt x="109" y="218"/>
                      </a:lnTo>
                      <a:lnTo>
                        <a:pt x="107" y="215"/>
                      </a:lnTo>
                      <a:lnTo>
                        <a:pt x="107" y="212"/>
                      </a:lnTo>
                      <a:lnTo>
                        <a:pt x="109" y="212"/>
                      </a:lnTo>
                      <a:lnTo>
                        <a:pt x="117" y="210"/>
                      </a:lnTo>
                      <a:lnTo>
                        <a:pt x="117" y="207"/>
                      </a:lnTo>
                      <a:lnTo>
                        <a:pt x="112" y="204"/>
                      </a:lnTo>
                      <a:lnTo>
                        <a:pt x="112" y="199"/>
                      </a:lnTo>
                      <a:lnTo>
                        <a:pt x="112" y="196"/>
                      </a:lnTo>
                      <a:lnTo>
                        <a:pt x="119" y="204"/>
                      </a:lnTo>
                      <a:lnTo>
                        <a:pt x="127" y="210"/>
                      </a:lnTo>
                      <a:lnTo>
                        <a:pt x="147" y="210"/>
                      </a:lnTo>
                      <a:lnTo>
                        <a:pt x="149" y="207"/>
                      </a:lnTo>
                      <a:lnTo>
                        <a:pt x="152" y="207"/>
                      </a:lnTo>
                      <a:lnTo>
                        <a:pt x="152" y="210"/>
                      </a:lnTo>
                      <a:lnTo>
                        <a:pt x="159" y="204"/>
                      </a:lnTo>
                      <a:lnTo>
                        <a:pt x="162" y="196"/>
                      </a:lnTo>
                      <a:lnTo>
                        <a:pt x="162" y="194"/>
                      </a:lnTo>
                      <a:lnTo>
                        <a:pt x="162" y="191"/>
                      </a:lnTo>
                      <a:lnTo>
                        <a:pt x="167" y="189"/>
                      </a:lnTo>
                      <a:lnTo>
                        <a:pt x="167" y="186"/>
                      </a:lnTo>
                      <a:lnTo>
                        <a:pt x="162" y="183"/>
                      </a:lnTo>
                      <a:lnTo>
                        <a:pt x="162" y="181"/>
                      </a:lnTo>
                      <a:lnTo>
                        <a:pt x="162" y="178"/>
                      </a:lnTo>
                      <a:lnTo>
                        <a:pt x="162" y="173"/>
                      </a:lnTo>
                      <a:lnTo>
                        <a:pt x="159" y="170"/>
                      </a:lnTo>
                      <a:lnTo>
                        <a:pt x="159" y="167"/>
                      </a:lnTo>
                      <a:lnTo>
                        <a:pt x="159" y="165"/>
                      </a:lnTo>
                      <a:lnTo>
                        <a:pt x="159" y="162"/>
                      </a:lnTo>
                      <a:lnTo>
                        <a:pt x="162" y="165"/>
                      </a:lnTo>
                      <a:lnTo>
                        <a:pt x="174" y="165"/>
                      </a:lnTo>
                      <a:lnTo>
                        <a:pt x="174" y="167"/>
                      </a:lnTo>
                      <a:lnTo>
                        <a:pt x="182" y="165"/>
                      </a:lnTo>
                      <a:lnTo>
                        <a:pt x="187" y="159"/>
                      </a:lnTo>
                      <a:lnTo>
                        <a:pt x="189" y="162"/>
                      </a:lnTo>
                      <a:lnTo>
                        <a:pt x="192" y="165"/>
                      </a:lnTo>
                      <a:lnTo>
                        <a:pt x="194" y="157"/>
                      </a:lnTo>
                      <a:lnTo>
                        <a:pt x="197" y="151"/>
                      </a:lnTo>
                      <a:lnTo>
                        <a:pt x="182" y="149"/>
                      </a:lnTo>
                      <a:lnTo>
                        <a:pt x="177" y="146"/>
                      </a:lnTo>
                      <a:lnTo>
                        <a:pt x="182" y="143"/>
                      </a:lnTo>
                      <a:lnTo>
                        <a:pt x="187" y="143"/>
                      </a:lnTo>
                      <a:lnTo>
                        <a:pt x="194" y="146"/>
                      </a:lnTo>
                      <a:lnTo>
                        <a:pt x="199" y="138"/>
                      </a:lnTo>
                      <a:lnTo>
                        <a:pt x="204" y="138"/>
                      </a:lnTo>
                      <a:lnTo>
                        <a:pt x="204" y="135"/>
                      </a:lnTo>
                      <a:lnTo>
                        <a:pt x="202" y="130"/>
                      </a:lnTo>
                      <a:lnTo>
                        <a:pt x="199" y="127"/>
                      </a:lnTo>
                      <a:lnTo>
                        <a:pt x="192" y="127"/>
                      </a:lnTo>
                      <a:lnTo>
                        <a:pt x="189" y="125"/>
                      </a:lnTo>
                      <a:lnTo>
                        <a:pt x="184" y="122"/>
                      </a:lnTo>
                      <a:lnTo>
                        <a:pt x="187" y="122"/>
                      </a:lnTo>
                      <a:lnTo>
                        <a:pt x="192" y="122"/>
                      </a:lnTo>
                      <a:lnTo>
                        <a:pt x="202" y="122"/>
                      </a:lnTo>
                      <a:lnTo>
                        <a:pt x="204" y="119"/>
                      </a:lnTo>
                      <a:lnTo>
                        <a:pt x="207" y="117"/>
                      </a:lnTo>
                      <a:lnTo>
                        <a:pt x="209" y="114"/>
                      </a:lnTo>
                      <a:lnTo>
                        <a:pt x="207" y="111"/>
                      </a:lnTo>
                      <a:lnTo>
                        <a:pt x="207" y="109"/>
                      </a:lnTo>
                      <a:lnTo>
                        <a:pt x="209" y="106"/>
                      </a:lnTo>
                      <a:lnTo>
                        <a:pt x="209" y="103"/>
                      </a:lnTo>
                      <a:lnTo>
                        <a:pt x="207" y="95"/>
                      </a:lnTo>
                      <a:lnTo>
                        <a:pt x="204" y="93"/>
                      </a:lnTo>
                      <a:lnTo>
                        <a:pt x="197" y="90"/>
                      </a:lnTo>
                      <a:lnTo>
                        <a:pt x="187" y="93"/>
                      </a:lnTo>
                      <a:lnTo>
                        <a:pt x="187" y="90"/>
                      </a:lnTo>
                      <a:lnTo>
                        <a:pt x="192" y="90"/>
                      </a:lnTo>
                      <a:lnTo>
                        <a:pt x="194" y="87"/>
                      </a:lnTo>
                      <a:lnTo>
                        <a:pt x="194" y="85"/>
                      </a:lnTo>
                      <a:lnTo>
                        <a:pt x="192" y="82"/>
                      </a:lnTo>
                      <a:lnTo>
                        <a:pt x="174" y="85"/>
                      </a:lnTo>
                      <a:lnTo>
                        <a:pt x="169" y="87"/>
                      </a:lnTo>
                      <a:lnTo>
                        <a:pt x="167" y="90"/>
                      </a:lnTo>
                      <a:lnTo>
                        <a:pt x="167" y="85"/>
                      </a:lnTo>
                      <a:lnTo>
                        <a:pt x="169" y="82"/>
                      </a:lnTo>
                      <a:lnTo>
                        <a:pt x="167" y="82"/>
                      </a:lnTo>
                      <a:lnTo>
                        <a:pt x="164" y="79"/>
                      </a:lnTo>
                      <a:lnTo>
                        <a:pt x="172" y="82"/>
                      </a:lnTo>
                      <a:lnTo>
                        <a:pt x="182" y="77"/>
                      </a:lnTo>
                      <a:lnTo>
                        <a:pt x="189" y="79"/>
                      </a:lnTo>
                      <a:lnTo>
                        <a:pt x="189" y="77"/>
                      </a:lnTo>
                      <a:lnTo>
                        <a:pt x="184" y="74"/>
                      </a:lnTo>
                      <a:lnTo>
                        <a:pt x="167" y="74"/>
                      </a:lnTo>
                      <a:lnTo>
                        <a:pt x="164" y="71"/>
                      </a:lnTo>
                      <a:lnTo>
                        <a:pt x="169" y="69"/>
                      </a:lnTo>
                      <a:lnTo>
                        <a:pt x="179" y="69"/>
                      </a:lnTo>
                      <a:lnTo>
                        <a:pt x="182" y="66"/>
                      </a:lnTo>
                      <a:lnTo>
                        <a:pt x="187" y="69"/>
                      </a:lnTo>
                      <a:lnTo>
                        <a:pt x="192" y="69"/>
                      </a:lnTo>
                      <a:lnTo>
                        <a:pt x="192" y="71"/>
                      </a:lnTo>
                      <a:lnTo>
                        <a:pt x="192" y="77"/>
                      </a:lnTo>
                      <a:lnTo>
                        <a:pt x="194" y="79"/>
                      </a:lnTo>
                      <a:lnTo>
                        <a:pt x="197" y="79"/>
                      </a:lnTo>
                      <a:lnTo>
                        <a:pt x="209" y="82"/>
                      </a:lnTo>
                      <a:lnTo>
                        <a:pt x="212" y="82"/>
                      </a:lnTo>
                      <a:lnTo>
                        <a:pt x="212" y="79"/>
                      </a:lnTo>
                      <a:lnTo>
                        <a:pt x="212" y="74"/>
                      </a:lnTo>
                      <a:lnTo>
                        <a:pt x="209" y="71"/>
                      </a:lnTo>
                      <a:lnTo>
                        <a:pt x="212" y="66"/>
                      </a:lnTo>
                      <a:lnTo>
                        <a:pt x="209" y="63"/>
                      </a:lnTo>
                      <a:lnTo>
                        <a:pt x="192" y="63"/>
                      </a:lnTo>
                      <a:lnTo>
                        <a:pt x="174" y="63"/>
                      </a:lnTo>
                      <a:lnTo>
                        <a:pt x="169" y="66"/>
                      </a:lnTo>
                      <a:lnTo>
                        <a:pt x="172" y="63"/>
                      </a:lnTo>
                      <a:lnTo>
                        <a:pt x="167" y="61"/>
                      </a:lnTo>
                      <a:lnTo>
                        <a:pt x="164" y="58"/>
                      </a:lnTo>
                      <a:lnTo>
                        <a:pt x="169" y="58"/>
                      </a:lnTo>
                      <a:lnTo>
                        <a:pt x="174" y="58"/>
                      </a:lnTo>
                      <a:lnTo>
                        <a:pt x="174" y="50"/>
                      </a:lnTo>
                      <a:lnTo>
                        <a:pt x="172" y="50"/>
                      </a:lnTo>
                      <a:lnTo>
                        <a:pt x="174" y="50"/>
                      </a:lnTo>
                      <a:lnTo>
                        <a:pt x="177" y="55"/>
                      </a:lnTo>
                      <a:lnTo>
                        <a:pt x="179" y="55"/>
                      </a:lnTo>
                      <a:lnTo>
                        <a:pt x="192" y="58"/>
                      </a:lnTo>
                      <a:lnTo>
                        <a:pt x="192" y="55"/>
                      </a:lnTo>
                      <a:lnTo>
                        <a:pt x="189" y="53"/>
                      </a:lnTo>
                      <a:lnTo>
                        <a:pt x="189" y="50"/>
                      </a:lnTo>
                      <a:lnTo>
                        <a:pt x="177" y="47"/>
                      </a:lnTo>
                      <a:lnTo>
                        <a:pt x="174" y="42"/>
                      </a:lnTo>
                      <a:lnTo>
                        <a:pt x="177" y="42"/>
                      </a:lnTo>
                      <a:lnTo>
                        <a:pt x="184" y="45"/>
                      </a:lnTo>
                      <a:lnTo>
                        <a:pt x="194" y="53"/>
                      </a:lnTo>
                      <a:lnTo>
                        <a:pt x="202" y="53"/>
                      </a:lnTo>
                      <a:lnTo>
                        <a:pt x="204" y="50"/>
                      </a:lnTo>
                      <a:lnTo>
                        <a:pt x="204" y="47"/>
                      </a:lnTo>
                      <a:lnTo>
                        <a:pt x="207" y="47"/>
                      </a:lnTo>
                      <a:lnTo>
                        <a:pt x="214" y="50"/>
                      </a:lnTo>
                      <a:lnTo>
                        <a:pt x="217" y="45"/>
                      </a:lnTo>
                      <a:lnTo>
                        <a:pt x="217" y="42"/>
                      </a:lnTo>
                      <a:lnTo>
                        <a:pt x="219" y="40"/>
                      </a:lnTo>
                      <a:lnTo>
                        <a:pt x="219" y="45"/>
                      </a:lnTo>
                      <a:lnTo>
                        <a:pt x="224" y="42"/>
                      </a:lnTo>
                      <a:lnTo>
                        <a:pt x="224" y="40"/>
                      </a:lnTo>
                      <a:lnTo>
                        <a:pt x="224" y="34"/>
                      </a:lnTo>
                      <a:lnTo>
                        <a:pt x="224" y="29"/>
                      </a:lnTo>
                      <a:lnTo>
                        <a:pt x="222" y="26"/>
                      </a:lnTo>
                      <a:lnTo>
                        <a:pt x="207" y="24"/>
                      </a:lnTo>
                      <a:lnTo>
                        <a:pt x="209" y="18"/>
                      </a:lnTo>
                      <a:lnTo>
                        <a:pt x="214" y="18"/>
                      </a:lnTo>
                      <a:lnTo>
                        <a:pt x="219" y="21"/>
                      </a:lnTo>
                      <a:lnTo>
                        <a:pt x="227" y="21"/>
                      </a:lnTo>
                      <a:lnTo>
                        <a:pt x="227" y="26"/>
                      </a:lnTo>
                      <a:lnTo>
                        <a:pt x="227" y="29"/>
                      </a:lnTo>
                      <a:lnTo>
                        <a:pt x="229" y="32"/>
                      </a:lnTo>
                      <a:lnTo>
                        <a:pt x="234" y="32"/>
                      </a:lnTo>
                      <a:lnTo>
                        <a:pt x="239" y="29"/>
                      </a:lnTo>
                      <a:lnTo>
                        <a:pt x="244" y="29"/>
                      </a:lnTo>
                      <a:lnTo>
                        <a:pt x="247" y="29"/>
                      </a:lnTo>
                      <a:lnTo>
                        <a:pt x="252" y="26"/>
                      </a:lnTo>
                      <a:lnTo>
                        <a:pt x="257" y="16"/>
                      </a:lnTo>
                      <a:lnTo>
                        <a:pt x="254" y="16"/>
                      </a:lnTo>
                      <a:lnTo>
                        <a:pt x="249" y="16"/>
                      </a:lnTo>
                      <a:lnTo>
                        <a:pt x="252" y="13"/>
                      </a:lnTo>
                      <a:lnTo>
                        <a:pt x="254" y="8"/>
                      </a:lnTo>
                      <a:lnTo>
                        <a:pt x="259" y="5"/>
                      </a:lnTo>
                      <a:lnTo>
                        <a:pt x="262" y="0"/>
                      </a:lnTo>
                      <a:lnTo>
                        <a:pt x="102" y="0"/>
                      </a:lnTo>
                      <a:lnTo>
                        <a:pt x="112" y="8"/>
                      </a:lnTo>
                      <a:lnTo>
                        <a:pt x="112" y="10"/>
                      </a:lnTo>
                      <a:lnTo>
                        <a:pt x="109" y="10"/>
                      </a:lnTo>
                      <a:lnTo>
                        <a:pt x="109" y="13"/>
                      </a:lnTo>
                      <a:lnTo>
                        <a:pt x="112" y="21"/>
                      </a:lnTo>
                      <a:lnTo>
                        <a:pt x="112" y="24"/>
                      </a:lnTo>
                      <a:lnTo>
                        <a:pt x="112" y="26"/>
                      </a:lnTo>
                      <a:lnTo>
                        <a:pt x="112" y="29"/>
                      </a:lnTo>
                      <a:lnTo>
                        <a:pt x="119" y="29"/>
                      </a:lnTo>
                      <a:lnTo>
                        <a:pt x="122" y="34"/>
                      </a:lnTo>
                      <a:lnTo>
                        <a:pt x="132" y="29"/>
                      </a:lnTo>
                      <a:lnTo>
                        <a:pt x="134" y="29"/>
                      </a:lnTo>
                      <a:lnTo>
                        <a:pt x="134" y="32"/>
                      </a:lnTo>
                      <a:lnTo>
                        <a:pt x="134" y="34"/>
                      </a:lnTo>
                      <a:lnTo>
                        <a:pt x="132" y="34"/>
                      </a:lnTo>
                      <a:lnTo>
                        <a:pt x="124" y="37"/>
                      </a:lnTo>
                      <a:lnTo>
                        <a:pt x="122" y="40"/>
                      </a:lnTo>
                      <a:lnTo>
                        <a:pt x="124" y="42"/>
                      </a:lnTo>
                      <a:lnTo>
                        <a:pt x="122" y="42"/>
                      </a:lnTo>
                      <a:lnTo>
                        <a:pt x="114" y="37"/>
                      </a:lnTo>
                      <a:lnTo>
                        <a:pt x="112" y="37"/>
                      </a:lnTo>
                      <a:lnTo>
                        <a:pt x="109" y="40"/>
                      </a:lnTo>
                      <a:lnTo>
                        <a:pt x="107" y="32"/>
                      </a:lnTo>
                      <a:lnTo>
                        <a:pt x="104" y="29"/>
                      </a:lnTo>
                      <a:lnTo>
                        <a:pt x="104" y="24"/>
                      </a:lnTo>
                      <a:lnTo>
                        <a:pt x="104" y="18"/>
                      </a:lnTo>
                      <a:lnTo>
                        <a:pt x="92" y="0"/>
                      </a:lnTo>
                      <a:lnTo>
                        <a:pt x="47" y="0"/>
                      </a:lnTo>
                      <a:lnTo>
                        <a:pt x="57" y="5"/>
                      </a:lnTo>
                      <a:lnTo>
                        <a:pt x="60" y="8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 cap="rnd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66" name="Freeform 114"/>
                <p:cNvSpPr>
                  <a:spLocks/>
                </p:cNvSpPr>
                <p:nvPr/>
              </p:nvSpPr>
              <p:spPr bwMode="auto">
                <a:xfrm>
                  <a:off x="1298" y="1263"/>
                  <a:ext cx="77" cy="112"/>
                </a:xfrm>
                <a:custGeom>
                  <a:avLst/>
                  <a:gdLst>
                    <a:gd name="T0" fmla="*/ 30 w 77"/>
                    <a:gd name="T1" fmla="*/ 0 h 112"/>
                    <a:gd name="T2" fmla="*/ 27 w 77"/>
                    <a:gd name="T3" fmla="*/ 5 h 112"/>
                    <a:gd name="T4" fmla="*/ 25 w 77"/>
                    <a:gd name="T5" fmla="*/ 0 h 112"/>
                    <a:gd name="T6" fmla="*/ 17 w 77"/>
                    <a:gd name="T7" fmla="*/ 5 h 112"/>
                    <a:gd name="T8" fmla="*/ 10 w 77"/>
                    <a:gd name="T9" fmla="*/ 8 h 112"/>
                    <a:gd name="T10" fmla="*/ 7 w 77"/>
                    <a:gd name="T11" fmla="*/ 16 h 112"/>
                    <a:gd name="T12" fmla="*/ 10 w 77"/>
                    <a:gd name="T13" fmla="*/ 16 h 112"/>
                    <a:gd name="T14" fmla="*/ 10 w 77"/>
                    <a:gd name="T15" fmla="*/ 19 h 112"/>
                    <a:gd name="T16" fmla="*/ 12 w 77"/>
                    <a:gd name="T17" fmla="*/ 27 h 112"/>
                    <a:gd name="T18" fmla="*/ 15 w 77"/>
                    <a:gd name="T19" fmla="*/ 29 h 112"/>
                    <a:gd name="T20" fmla="*/ 7 w 77"/>
                    <a:gd name="T21" fmla="*/ 24 h 112"/>
                    <a:gd name="T22" fmla="*/ 5 w 77"/>
                    <a:gd name="T23" fmla="*/ 21 h 112"/>
                    <a:gd name="T24" fmla="*/ 0 w 77"/>
                    <a:gd name="T25" fmla="*/ 27 h 112"/>
                    <a:gd name="T26" fmla="*/ 2 w 77"/>
                    <a:gd name="T27" fmla="*/ 29 h 112"/>
                    <a:gd name="T28" fmla="*/ 2 w 77"/>
                    <a:gd name="T29" fmla="*/ 35 h 112"/>
                    <a:gd name="T30" fmla="*/ 2 w 77"/>
                    <a:gd name="T31" fmla="*/ 45 h 112"/>
                    <a:gd name="T32" fmla="*/ 5 w 77"/>
                    <a:gd name="T33" fmla="*/ 56 h 112"/>
                    <a:gd name="T34" fmla="*/ 2 w 77"/>
                    <a:gd name="T35" fmla="*/ 61 h 112"/>
                    <a:gd name="T36" fmla="*/ 2 w 77"/>
                    <a:gd name="T37" fmla="*/ 69 h 112"/>
                    <a:gd name="T38" fmla="*/ 2 w 77"/>
                    <a:gd name="T39" fmla="*/ 75 h 112"/>
                    <a:gd name="T40" fmla="*/ 5 w 77"/>
                    <a:gd name="T41" fmla="*/ 80 h 112"/>
                    <a:gd name="T42" fmla="*/ 7 w 77"/>
                    <a:gd name="T43" fmla="*/ 88 h 112"/>
                    <a:gd name="T44" fmla="*/ 7 w 77"/>
                    <a:gd name="T45" fmla="*/ 98 h 112"/>
                    <a:gd name="T46" fmla="*/ 10 w 77"/>
                    <a:gd name="T47" fmla="*/ 104 h 112"/>
                    <a:gd name="T48" fmla="*/ 12 w 77"/>
                    <a:gd name="T49" fmla="*/ 104 h 112"/>
                    <a:gd name="T50" fmla="*/ 7 w 77"/>
                    <a:gd name="T51" fmla="*/ 112 h 112"/>
                    <a:gd name="T52" fmla="*/ 12 w 77"/>
                    <a:gd name="T53" fmla="*/ 112 h 112"/>
                    <a:gd name="T54" fmla="*/ 20 w 77"/>
                    <a:gd name="T55" fmla="*/ 109 h 112"/>
                    <a:gd name="T56" fmla="*/ 25 w 77"/>
                    <a:gd name="T57" fmla="*/ 112 h 112"/>
                    <a:gd name="T58" fmla="*/ 22 w 77"/>
                    <a:gd name="T59" fmla="*/ 109 h 112"/>
                    <a:gd name="T60" fmla="*/ 25 w 77"/>
                    <a:gd name="T61" fmla="*/ 104 h 112"/>
                    <a:gd name="T62" fmla="*/ 30 w 77"/>
                    <a:gd name="T63" fmla="*/ 96 h 112"/>
                    <a:gd name="T64" fmla="*/ 32 w 77"/>
                    <a:gd name="T65" fmla="*/ 88 h 112"/>
                    <a:gd name="T66" fmla="*/ 27 w 77"/>
                    <a:gd name="T67" fmla="*/ 77 h 112"/>
                    <a:gd name="T68" fmla="*/ 25 w 77"/>
                    <a:gd name="T69" fmla="*/ 77 h 112"/>
                    <a:gd name="T70" fmla="*/ 20 w 77"/>
                    <a:gd name="T71" fmla="*/ 75 h 112"/>
                    <a:gd name="T72" fmla="*/ 25 w 77"/>
                    <a:gd name="T73" fmla="*/ 72 h 112"/>
                    <a:gd name="T74" fmla="*/ 30 w 77"/>
                    <a:gd name="T75" fmla="*/ 72 h 112"/>
                    <a:gd name="T76" fmla="*/ 35 w 77"/>
                    <a:gd name="T77" fmla="*/ 72 h 112"/>
                    <a:gd name="T78" fmla="*/ 42 w 77"/>
                    <a:gd name="T79" fmla="*/ 75 h 112"/>
                    <a:gd name="T80" fmla="*/ 50 w 77"/>
                    <a:gd name="T81" fmla="*/ 75 h 112"/>
                    <a:gd name="T82" fmla="*/ 55 w 77"/>
                    <a:gd name="T83" fmla="*/ 67 h 112"/>
                    <a:gd name="T84" fmla="*/ 60 w 77"/>
                    <a:gd name="T85" fmla="*/ 59 h 112"/>
                    <a:gd name="T86" fmla="*/ 60 w 77"/>
                    <a:gd name="T87" fmla="*/ 51 h 112"/>
                    <a:gd name="T88" fmla="*/ 62 w 77"/>
                    <a:gd name="T89" fmla="*/ 48 h 112"/>
                    <a:gd name="T90" fmla="*/ 67 w 77"/>
                    <a:gd name="T91" fmla="*/ 40 h 112"/>
                    <a:gd name="T92" fmla="*/ 67 w 77"/>
                    <a:gd name="T93" fmla="*/ 32 h 112"/>
                    <a:gd name="T94" fmla="*/ 72 w 77"/>
                    <a:gd name="T95" fmla="*/ 27 h 112"/>
                    <a:gd name="T96" fmla="*/ 77 w 77"/>
                    <a:gd name="T97" fmla="*/ 16 h 112"/>
                    <a:gd name="T98" fmla="*/ 77 w 77"/>
                    <a:gd name="T99" fmla="*/ 13 h 112"/>
                    <a:gd name="T100" fmla="*/ 72 w 77"/>
                    <a:gd name="T101" fmla="*/ 11 h 112"/>
                    <a:gd name="T102" fmla="*/ 62 w 77"/>
                    <a:gd name="T103" fmla="*/ 8 h 112"/>
                    <a:gd name="T104" fmla="*/ 55 w 77"/>
                    <a:gd name="T105" fmla="*/ 8 h 112"/>
                    <a:gd name="T106" fmla="*/ 47 w 77"/>
                    <a:gd name="T107" fmla="*/ 11 h 112"/>
                    <a:gd name="T108" fmla="*/ 45 w 77"/>
                    <a:gd name="T109" fmla="*/ 3 h 112"/>
                    <a:gd name="T110" fmla="*/ 40 w 77"/>
                    <a:gd name="T111" fmla="*/ 0 h 11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7"/>
                    <a:gd name="T169" fmla="*/ 0 h 112"/>
                    <a:gd name="T170" fmla="*/ 77 w 77"/>
                    <a:gd name="T171" fmla="*/ 112 h 11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7" h="112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7" y="3"/>
                      </a:lnTo>
                      <a:lnTo>
                        <a:pt x="27" y="5"/>
                      </a:lnTo>
                      <a:lnTo>
                        <a:pt x="27" y="3"/>
                      </a:lnTo>
                      <a:lnTo>
                        <a:pt x="25" y="3"/>
                      </a:lnTo>
                      <a:lnTo>
                        <a:pt x="25" y="0"/>
                      </a:lnTo>
                      <a:lnTo>
                        <a:pt x="22" y="3"/>
                      </a:lnTo>
                      <a:lnTo>
                        <a:pt x="20" y="3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7" y="8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7" y="16"/>
                      </a:ln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0" y="16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12" y="24"/>
                      </a:lnTo>
                      <a:lnTo>
                        <a:pt x="12" y="27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12" y="27"/>
                      </a:lnTo>
                      <a:lnTo>
                        <a:pt x="10" y="27"/>
                      </a:lnTo>
                      <a:lnTo>
                        <a:pt x="7" y="24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0" y="29"/>
                      </a:lnTo>
                      <a:lnTo>
                        <a:pt x="2" y="29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8"/>
                      </a:lnTo>
                      <a:lnTo>
                        <a:pt x="2" y="53"/>
                      </a:lnTo>
                      <a:lnTo>
                        <a:pt x="5" y="56"/>
                      </a:lnTo>
                      <a:lnTo>
                        <a:pt x="2" y="56"/>
                      </a:lnTo>
                      <a:lnTo>
                        <a:pt x="2" y="59"/>
                      </a:lnTo>
                      <a:lnTo>
                        <a:pt x="2" y="61"/>
                      </a:lnTo>
                      <a:lnTo>
                        <a:pt x="0" y="61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2" y="69"/>
                      </a:lnTo>
                      <a:lnTo>
                        <a:pt x="2" y="72"/>
                      </a:lnTo>
                      <a:lnTo>
                        <a:pt x="2" y="75"/>
                      </a:lnTo>
                      <a:lnTo>
                        <a:pt x="2" y="77"/>
                      </a:lnTo>
                      <a:lnTo>
                        <a:pt x="5" y="77"/>
                      </a:lnTo>
                      <a:lnTo>
                        <a:pt x="5" y="80"/>
                      </a:lnTo>
                      <a:lnTo>
                        <a:pt x="7" y="80"/>
                      </a:lnTo>
                      <a:lnTo>
                        <a:pt x="7" y="83"/>
                      </a:lnTo>
                      <a:lnTo>
                        <a:pt x="7" y="85"/>
                      </a:lnTo>
                      <a:lnTo>
                        <a:pt x="7" y="88"/>
                      </a:lnTo>
                      <a:lnTo>
                        <a:pt x="10" y="88"/>
                      </a:lnTo>
                      <a:lnTo>
                        <a:pt x="7" y="90"/>
                      </a:lnTo>
                      <a:lnTo>
                        <a:pt x="7" y="93"/>
                      </a:lnTo>
                      <a:lnTo>
                        <a:pt x="7" y="98"/>
                      </a:lnTo>
                      <a:lnTo>
                        <a:pt x="7" y="101"/>
                      </a:lnTo>
                      <a:lnTo>
                        <a:pt x="7" y="104"/>
                      </a:lnTo>
                      <a:lnTo>
                        <a:pt x="10" y="104"/>
                      </a:lnTo>
                      <a:lnTo>
                        <a:pt x="12" y="104"/>
                      </a:lnTo>
                      <a:lnTo>
                        <a:pt x="15" y="104"/>
                      </a:lnTo>
                      <a:lnTo>
                        <a:pt x="12" y="104"/>
                      </a:lnTo>
                      <a:lnTo>
                        <a:pt x="10" y="104"/>
                      </a:lnTo>
                      <a:lnTo>
                        <a:pt x="10" y="106"/>
                      </a:lnTo>
                      <a:lnTo>
                        <a:pt x="7" y="109"/>
                      </a:lnTo>
                      <a:lnTo>
                        <a:pt x="7" y="112"/>
                      </a:lnTo>
                      <a:lnTo>
                        <a:pt x="10" y="112"/>
                      </a:lnTo>
                      <a:lnTo>
                        <a:pt x="12" y="112"/>
                      </a:lnTo>
                      <a:lnTo>
                        <a:pt x="15" y="112"/>
                      </a:lnTo>
                      <a:lnTo>
                        <a:pt x="15" y="109"/>
                      </a:lnTo>
                      <a:lnTo>
                        <a:pt x="17" y="112"/>
                      </a:lnTo>
                      <a:lnTo>
                        <a:pt x="17" y="109"/>
                      </a:lnTo>
                      <a:lnTo>
                        <a:pt x="20" y="109"/>
                      </a:lnTo>
                      <a:lnTo>
                        <a:pt x="22" y="112"/>
                      </a:lnTo>
                      <a:lnTo>
                        <a:pt x="25" y="112"/>
                      </a:lnTo>
                      <a:lnTo>
                        <a:pt x="25" y="109"/>
                      </a:lnTo>
                      <a:lnTo>
                        <a:pt x="22" y="109"/>
                      </a:lnTo>
                      <a:lnTo>
                        <a:pt x="25" y="106"/>
                      </a:lnTo>
                      <a:lnTo>
                        <a:pt x="25" y="104"/>
                      </a:lnTo>
                      <a:lnTo>
                        <a:pt x="25" y="101"/>
                      </a:lnTo>
                      <a:lnTo>
                        <a:pt x="27" y="98"/>
                      </a:lnTo>
                      <a:lnTo>
                        <a:pt x="27" y="96"/>
                      </a:lnTo>
                      <a:lnTo>
                        <a:pt x="30" y="96"/>
                      </a:lnTo>
                      <a:lnTo>
                        <a:pt x="30" y="93"/>
                      </a:lnTo>
                      <a:lnTo>
                        <a:pt x="30" y="90"/>
                      </a:lnTo>
                      <a:lnTo>
                        <a:pt x="32" y="90"/>
                      </a:lnTo>
                      <a:lnTo>
                        <a:pt x="32" y="88"/>
                      </a:lnTo>
                      <a:lnTo>
                        <a:pt x="32" y="85"/>
                      </a:lnTo>
                      <a:lnTo>
                        <a:pt x="30" y="83"/>
                      </a:lnTo>
                      <a:lnTo>
                        <a:pt x="30" y="80"/>
                      </a:lnTo>
                      <a:lnTo>
                        <a:pt x="27" y="80"/>
                      </a:lnTo>
                      <a:lnTo>
                        <a:pt x="27" y="77"/>
                      </a:lnTo>
                      <a:lnTo>
                        <a:pt x="27" y="75"/>
                      </a:lnTo>
                      <a:lnTo>
                        <a:pt x="27" y="77"/>
                      </a:lnTo>
                      <a:lnTo>
                        <a:pt x="25" y="77"/>
                      </a:lnTo>
                      <a:lnTo>
                        <a:pt x="22" y="75"/>
                      </a:lnTo>
                      <a:lnTo>
                        <a:pt x="20" y="77"/>
                      </a:lnTo>
                      <a:lnTo>
                        <a:pt x="20" y="75"/>
                      </a:lnTo>
                      <a:lnTo>
                        <a:pt x="22" y="72"/>
                      </a:lnTo>
                      <a:lnTo>
                        <a:pt x="22" y="75"/>
                      </a:lnTo>
                      <a:lnTo>
                        <a:pt x="25" y="75"/>
                      </a:lnTo>
                      <a:lnTo>
                        <a:pt x="25" y="72"/>
                      </a:lnTo>
                      <a:lnTo>
                        <a:pt x="27" y="72"/>
                      </a:lnTo>
                      <a:lnTo>
                        <a:pt x="30" y="72"/>
                      </a:lnTo>
                      <a:lnTo>
                        <a:pt x="32" y="72"/>
                      </a:lnTo>
                      <a:lnTo>
                        <a:pt x="35" y="72"/>
                      </a:lnTo>
                      <a:lnTo>
                        <a:pt x="37" y="72"/>
                      </a:lnTo>
                      <a:lnTo>
                        <a:pt x="37" y="75"/>
                      </a:lnTo>
                      <a:lnTo>
                        <a:pt x="40" y="75"/>
                      </a:lnTo>
                      <a:lnTo>
                        <a:pt x="42" y="75"/>
                      </a:lnTo>
                      <a:lnTo>
                        <a:pt x="45" y="75"/>
                      </a:lnTo>
                      <a:lnTo>
                        <a:pt x="47" y="77"/>
                      </a:lnTo>
                      <a:lnTo>
                        <a:pt x="50" y="77"/>
                      </a:lnTo>
                      <a:lnTo>
                        <a:pt x="50" y="75"/>
                      </a:lnTo>
                      <a:lnTo>
                        <a:pt x="52" y="75"/>
                      </a:lnTo>
                      <a:lnTo>
                        <a:pt x="52" y="72"/>
                      </a:lnTo>
                      <a:lnTo>
                        <a:pt x="55" y="69"/>
                      </a:lnTo>
                      <a:lnTo>
                        <a:pt x="55" y="67"/>
                      </a:lnTo>
                      <a:lnTo>
                        <a:pt x="57" y="64"/>
                      </a:lnTo>
                      <a:lnTo>
                        <a:pt x="57" y="61"/>
                      </a:lnTo>
                      <a:lnTo>
                        <a:pt x="60" y="59"/>
                      </a:lnTo>
                      <a:lnTo>
                        <a:pt x="60" y="56"/>
                      </a:lnTo>
                      <a:lnTo>
                        <a:pt x="60" y="53"/>
                      </a:lnTo>
                      <a:lnTo>
                        <a:pt x="62" y="53"/>
                      </a:lnTo>
                      <a:lnTo>
                        <a:pt x="60" y="51"/>
                      </a:lnTo>
                      <a:lnTo>
                        <a:pt x="57" y="51"/>
                      </a:lnTo>
                      <a:lnTo>
                        <a:pt x="60" y="48"/>
                      </a:lnTo>
                      <a:lnTo>
                        <a:pt x="62" y="48"/>
                      </a:lnTo>
                      <a:lnTo>
                        <a:pt x="65" y="43"/>
                      </a:lnTo>
                      <a:lnTo>
                        <a:pt x="65" y="40"/>
                      </a:lnTo>
                      <a:lnTo>
                        <a:pt x="67" y="40"/>
                      </a:lnTo>
                      <a:lnTo>
                        <a:pt x="67" y="37"/>
                      </a:lnTo>
                      <a:lnTo>
                        <a:pt x="67" y="35"/>
                      </a:lnTo>
                      <a:lnTo>
                        <a:pt x="67" y="32"/>
                      </a:lnTo>
                      <a:lnTo>
                        <a:pt x="67" y="35"/>
                      </a:lnTo>
                      <a:lnTo>
                        <a:pt x="70" y="35"/>
                      </a:lnTo>
                      <a:lnTo>
                        <a:pt x="70" y="32"/>
                      </a:lnTo>
                      <a:lnTo>
                        <a:pt x="72" y="29"/>
                      </a:lnTo>
                      <a:lnTo>
                        <a:pt x="72" y="27"/>
                      </a:lnTo>
                      <a:lnTo>
                        <a:pt x="75" y="24"/>
                      </a:lnTo>
                      <a:lnTo>
                        <a:pt x="75" y="21"/>
                      </a:lnTo>
                      <a:lnTo>
                        <a:pt x="75" y="19"/>
                      </a:lnTo>
                      <a:lnTo>
                        <a:pt x="75" y="16"/>
                      </a:lnTo>
                      <a:lnTo>
                        <a:pt x="77" y="16"/>
                      </a:lnTo>
                      <a:lnTo>
                        <a:pt x="77" y="19"/>
                      </a:lnTo>
                      <a:lnTo>
                        <a:pt x="77" y="16"/>
                      </a:lnTo>
                      <a:lnTo>
                        <a:pt x="77" y="13"/>
                      </a:lnTo>
                      <a:lnTo>
                        <a:pt x="75" y="13"/>
                      </a:lnTo>
                      <a:lnTo>
                        <a:pt x="72" y="13"/>
                      </a:lnTo>
                      <a:lnTo>
                        <a:pt x="72" y="11"/>
                      </a:lnTo>
                      <a:lnTo>
                        <a:pt x="70" y="11"/>
                      </a:lnTo>
                      <a:lnTo>
                        <a:pt x="67" y="11"/>
                      </a:lnTo>
                      <a:lnTo>
                        <a:pt x="67" y="8"/>
                      </a:lnTo>
                      <a:lnTo>
                        <a:pt x="62" y="8"/>
                      </a:lnTo>
                      <a:lnTo>
                        <a:pt x="60" y="8"/>
                      </a:lnTo>
                      <a:lnTo>
                        <a:pt x="57" y="8"/>
                      </a:lnTo>
                      <a:lnTo>
                        <a:pt x="55" y="8"/>
                      </a:lnTo>
                      <a:lnTo>
                        <a:pt x="52" y="11"/>
                      </a:lnTo>
                      <a:lnTo>
                        <a:pt x="50" y="11"/>
                      </a:lnTo>
                      <a:lnTo>
                        <a:pt x="47" y="11"/>
                      </a:lnTo>
                      <a:lnTo>
                        <a:pt x="50" y="8"/>
                      </a:lnTo>
                      <a:lnTo>
                        <a:pt x="47" y="8"/>
                      </a:lnTo>
                      <a:lnTo>
                        <a:pt x="47" y="5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2" y="5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</p:grpSp>
          <p:sp>
            <p:nvSpPr>
              <p:cNvPr id="2343" name="Freeform 115"/>
              <p:cNvSpPr>
                <a:spLocks/>
              </p:cNvSpPr>
              <p:nvPr/>
            </p:nvSpPr>
            <p:spPr bwMode="auto">
              <a:xfrm>
                <a:off x="667" y="1381"/>
                <a:ext cx="1192" cy="880"/>
              </a:xfrm>
              <a:custGeom>
                <a:avLst/>
                <a:gdLst>
                  <a:gd name="T0" fmla="*/ 1050 w 1192"/>
                  <a:gd name="T1" fmla="*/ 702 h 880"/>
                  <a:gd name="T2" fmla="*/ 1015 w 1192"/>
                  <a:gd name="T3" fmla="*/ 739 h 880"/>
                  <a:gd name="T4" fmla="*/ 1067 w 1192"/>
                  <a:gd name="T5" fmla="*/ 787 h 880"/>
                  <a:gd name="T6" fmla="*/ 1082 w 1192"/>
                  <a:gd name="T7" fmla="*/ 827 h 880"/>
                  <a:gd name="T8" fmla="*/ 1085 w 1192"/>
                  <a:gd name="T9" fmla="*/ 811 h 880"/>
                  <a:gd name="T10" fmla="*/ 1000 w 1192"/>
                  <a:gd name="T11" fmla="*/ 766 h 880"/>
                  <a:gd name="T12" fmla="*/ 893 w 1192"/>
                  <a:gd name="T13" fmla="*/ 841 h 880"/>
                  <a:gd name="T14" fmla="*/ 810 w 1192"/>
                  <a:gd name="T15" fmla="*/ 872 h 880"/>
                  <a:gd name="T16" fmla="*/ 840 w 1192"/>
                  <a:gd name="T17" fmla="*/ 825 h 880"/>
                  <a:gd name="T18" fmla="*/ 798 w 1192"/>
                  <a:gd name="T19" fmla="*/ 790 h 880"/>
                  <a:gd name="T20" fmla="*/ 733 w 1192"/>
                  <a:gd name="T21" fmla="*/ 742 h 880"/>
                  <a:gd name="T22" fmla="*/ 651 w 1192"/>
                  <a:gd name="T23" fmla="*/ 737 h 880"/>
                  <a:gd name="T24" fmla="*/ 254 w 1192"/>
                  <a:gd name="T25" fmla="*/ 726 h 880"/>
                  <a:gd name="T26" fmla="*/ 229 w 1192"/>
                  <a:gd name="T27" fmla="*/ 702 h 880"/>
                  <a:gd name="T28" fmla="*/ 190 w 1192"/>
                  <a:gd name="T29" fmla="*/ 676 h 880"/>
                  <a:gd name="T30" fmla="*/ 167 w 1192"/>
                  <a:gd name="T31" fmla="*/ 628 h 880"/>
                  <a:gd name="T32" fmla="*/ 155 w 1192"/>
                  <a:gd name="T33" fmla="*/ 561 h 880"/>
                  <a:gd name="T34" fmla="*/ 65 w 1192"/>
                  <a:gd name="T35" fmla="*/ 460 h 880"/>
                  <a:gd name="T36" fmla="*/ 0 w 1192"/>
                  <a:gd name="T37" fmla="*/ 279 h 880"/>
                  <a:gd name="T38" fmla="*/ 77 w 1192"/>
                  <a:gd name="T39" fmla="*/ 138 h 880"/>
                  <a:gd name="T40" fmla="*/ 142 w 1192"/>
                  <a:gd name="T41" fmla="*/ 88 h 880"/>
                  <a:gd name="T42" fmla="*/ 132 w 1192"/>
                  <a:gd name="T43" fmla="*/ 120 h 880"/>
                  <a:gd name="T44" fmla="*/ 199 w 1192"/>
                  <a:gd name="T45" fmla="*/ 104 h 880"/>
                  <a:gd name="T46" fmla="*/ 232 w 1192"/>
                  <a:gd name="T47" fmla="*/ 85 h 880"/>
                  <a:gd name="T48" fmla="*/ 312 w 1192"/>
                  <a:gd name="T49" fmla="*/ 125 h 880"/>
                  <a:gd name="T50" fmla="*/ 359 w 1192"/>
                  <a:gd name="T51" fmla="*/ 173 h 880"/>
                  <a:gd name="T52" fmla="*/ 436 w 1192"/>
                  <a:gd name="T53" fmla="*/ 178 h 880"/>
                  <a:gd name="T54" fmla="*/ 471 w 1192"/>
                  <a:gd name="T55" fmla="*/ 207 h 880"/>
                  <a:gd name="T56" fmla="*/ 479 w 1192"/>
                  <a:gd name="T57" fmla="*/ 154 h 880"/>
                  <a:gd name="T58" fmla="*/ 484 w 1192"/>
                  <a:gd name="T59" fmla="*/ 135 h 880"/>
                  <a:gd name="T60" fmla="*/ 544 w 1192"/>
                  <a:gd name="T61" fmla="*/ 183 h 880"/>
                  <a:gd name="T62" fmla="*/ 601 w 1192"/>
                  <a:gd name="T63" fmla="*/ 178 h 880"/>
                  <a:gd name="T64" fmla="*/ 628 w 1192"/>
                  <a:gd name="T65" fmla="*/ 170 h 880"/>
                  <a:gd name="T66" fmla="*/ 661 w 1192"/>
                  <a:gd name="T67" fmla="*/ 138 h 880"/>
                  <a:gd name="T68" fmla="*/ 628 w 1192"/>
                  <a:gd name="T69" fmla="*/ 98 h 880"/>
                  <a:gd name="T70" fmla="*/ 638 w 1192"/>
                  <a:gd name="T71" fmla="*/ 2 h 880"/>
                  <a:gd name="T72" fmla="*/ 681 w 1192"/>
                  <a:gd name="T73" fmla="*/ 82 h 880"/>
                  <a:gd name="T74" fmla="*/ 706 w 1192"/>
                  <a:gd name="T75" fmla="*/ 141 h 880"/>
                  <a:gd name="T76" fmla="*/ 753 w 1192"/>
                  <a:gd name="T77" fmla="*/ 199 h 880"/>
                  <a:gd name="T78" fmla="*/ 776 w 1192"/>
                  <a:gd name="T79" fmla="*/ 109 h 880"/>
                  <a:gd name="T80" fmla="*/ 820 w 1192"/>
                  <a:gd name="T81" fmla="*/ 154 h 880"/>
                  <a:gd name="T82" fmla="*/ 798 w 1192"/>
                  <a:gd name="T83" fmla="*/ 242 h 880"/>
                  <a:gd name="T84" fmla="*/ 731 w 1192"/>
                  <a:gd name="T85" fmla="*/ 261 h 880"/>
                  <a:gd name="T86" fmla="*/ 713 w 1192"/>
                  <a:gd name="T87" fmla="*/ 319 h 880"/>
                  <a:gd name="T88" fmla="*/ 678 w 1192"/>
                  <a:gd name="T89" fmla="*/ 327 h 880"/>
                  <a:gd name="T90" fmla="*/ 671 w 1192"/>
                  <a:gd name="T91" fmla="*/ 380 h 880"/>
                  <a:gd name="T92" fmla="*/ 661 w 1192"/>
                  <a:gd name="T93" fmla="*/ 481 h 880"/>
                  <a:gd name="T94" fmla="*/ 758 w 1192"/>
                  <a:gd name="T95" fmla="*/ 566 h 880"/>
                  <a:gd name="T96" fmla="*/ 828 w 1192"/>
                  <a:gd name="T97" fmla="*/ 654 h 880"/>
                  <a:gd name="T98" fmla="*/ 875 w 1192"/>
                  <a:gd name="T99" fmla="*/ 657 h 880"/>
                  <a:gd name="T100" fmla="*/ 903 w 1192"/>
                  <a:gd name="T101" fmla="*/ 545 h 880"/>
                  <a:gd name="T102" fmla="*/ 888 w 1192"/>
                  <a:gd name="T103" fmla="*/ 452 h 880"/>
                  <a:gd name="T104" fmla="*/ 880 w 1192"/>
                  <a:gd name="T105" fmla="*/ 375 h 880"/>
                  <a:gd name="T106" fmla="*/ 963 w 1192"/>
                  <a:gd name="T107" fmla="*/ 399 h 880"/>
                  <a:gd name="T108" fmla="*/ 995 w 1192"/>
                  <a:gd name="T109" fmla="*/ 447 h 880"/>
                  <a:gd name="T110" fmla="*/ 1000 w 1192"/>
                  <a:gd name="T111" fmla="*/ 481 h 880"/>
                  <a:gd name="T112" fmla="*/ 1050 w 1192"/>
                  <a:gd name="T113" fmla="*/ 476 h 880"/>
                  <a:gd name="T114" fmla="*/ 1082 w 1192"/>
                  <a:gd name="T115" fmla="*/ 468 h 880"/>
                  <a:gd name="T116" fmla="*/ 1095 w 1192"/>
                  <a:gd name="T117" fmla="*/ 500 h 880"/>
                  <a:gd name="T118" fmla="*/ 1115 w 1192"/>
                  <a:gd name="T119" fmla="*/ 561 h 880"/>
                  <a:gd name="T120" fmla="*/ 1167 w 1192"/>
                  <a:gd name="T121" fmla="*/ 601 h 880"/>
                  <a:gd name="T122" fmla="*/ 1155 w 1192"/>
                  <a:gd name="T123" fmla="*/ 606 h 880"/>
                  <a:gd name="T124" fmla="*/ 1190 w 1192"/>
                  <a:gd name="T125" fmla="*/ 652 h 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92"/>
                  <a:gd name="T190" fmla="*/ 0 h 880"/>
                  <a:gd name="T191" fmla="*/ 1192 w 1192"/>
                  <a:gd name="T192" fmla="*/ 880 h 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92" h="880">
                    <a:moveTo>
                      <a:pt x="1190" y="652"/>
                    </a:moveTo>
                    <a:lnTo>
                      <a:pt x="1192" y="654"/>
                    </a:lnTo>
                    <a:lnTo>
                      <a:pt x="1192" y="657"/>
                    </a:lnTo>
                    <a:lnTo>
                      <a:pt x="1190" y="660"/>
                    </a:lnTo>
                    <a:lnTo>
                      <a:pt x="1187" y="662"/>
                    </a:lnTo>
                    <a:lnTo>
                      <a:pt x="1182" y="668"/>
                    </a:lnTo>
                    <a:lnTo>
                      <a:pt x="1180" y="673"/>
                    </a:lnTo>
                    <a:lnTo>
                      <a:pt x="1177" y="673"/>
                    </a:lnTo>
                    <a:lnTo>
                      <a:pt x="1175" y="673"/>
                    </a:lnTo>
                    <a:lnTo>
                      <a:pt x="1172" y="673"/>
                    </a:lnTo>
                    <a:lnTo>
                      <a:pt x="1165" y="673"/>
                    </a:lnTo>
                    <a:lnTo>
                      <a:pt x="1162" y="676"/>
                    </a:lnTo>
                    <a:lnTo>
                      <a:pt x="1155" y="678"/>
                    </a:lnTo>
                    <a:lnTo>
                      <a:pt x="1152" y="678"/>
                    </a:lnTo>
                    <a:lnTo>
                      <a:pt x="1147" y="684"/>
                    </a:lnTo>
                    <a:lnTo>
                      <a:pt x="1145" y="689"/>
                    </a:lnTo>
                    <a:lnTo>
                      <a:pt x="1140" y="694"/>
                    </a:lnTo>
                    <a:lnTo>
                      <a:pt x="1137" y="697"/>
                    </a:lnTo>
                    <a:lnTo>
                      <a:pt x="1135" y="700"/>
                    </a:lnTo>
                    <a:lnTo>
                      <a:pt x="1132" y="702"/>
                    </a:lnTo>
                    <a:lnTo>
                      <a:pt x="1130" y="702"/>
                    </a:lnTo>
                    <a:lnTo>
                      <a:pt x="1130" y="700"/>
                    </a:lnTo>
                    <a:lnTo>
                      <a:pt x="1130" y="697"/>
                    </a:lnTo>
                    <a:lnTo>
                      <a:pt x="1127" y="700"/>
                    </a:lnTo>
                    <a:lnTo>
                      <a:pt x="1127" y="702"/>
                    </a:lnTo>
                    <a:lnTo>
                      <a:pt x="1117" y="702"/>
                    </a:lnTo>
                    <a:lnTo>
                      <a:pt x="1110" y="705"/>
                    </a:lnTo>
                    <a:lnTo>
                      <a:pt x="1107" y="705"/>
                    </a:lnTo>
                    <a:lnTo>
                      <a:pt x="1107" y="702"/>
                    </a:lnTo>
                    <a:lnTo>
                      <a:pt x="1105" y="702"/>
                    </a:lnTo>
                    <a:lnTo>
                      <a:pt x="1102" y="702"/>
                    </a:lnTo>
                    <a:lnTo>
                      <a:pt x="1090" y="702"/>
                    </a:lnTo>
                    <a:lnTo>
                      <a:pt x="1085" y="702"/>
                    </a:lnTo>
                    <a:lnTo>
                      <a:pt x="1077" y="700"/>
                    </a:lnTo>
                    <a:lnTo>
                      <a:pt x="1075" y="700"/>
                    </a:lnTo>
                    <a:lnTo>
                      <a:pt x="1070" y="700"/>
                    </a:lnTo>
                    <a:lnTo>
                      <a:pt x="1062" y="702"/>
                    </a:lnTo>
                    <a:lnTo>
                      <a:pt x="1060" y="702"/>
                    </a:lnTo>
                    <a:lnTo>
                      <a:pt x="1057" y="702"/>
                    </a:lnTo>
                    <a:lnTo>
                      <a:pt x="1052" y="702"/>
                    </a:lnTo>
                    <a:lnTo>
                      <a:pt x="1050" y="702"/>
                    </a:lnTo>
                    <a:lnTo>
                      <a:pt x="1047" y="702"/>
                    </a:lnTo>
                    <a:lnTo>
                      <a:pt x="1045" y="702"/>
                    </a:lnTo>
                    <a:lnTo>
                      <a:pt x="1042" y="702"/>
                    </a:lnTo>
                    <a:lnTo>
                      <a:pt x="1042" y="705"/>
                    </a:lnTo>
                    <a:lnTo>
                      <a:pt x="1040" y="705"/>
                    </a:lnTo>
                    <a:lnTo>
                      <a:pt x="1037" y="705"/>
                    </a:lnTo>
                    <a:lnTo>
                      <a:pt x="1037" y="707"/>
                    </a:lnTo>
                    <a:lnTo>
                      <a:pt x="1035" y="707"/>
                    </a:lnTo>
                    <a:lnTo>
                      <a:pt x="1032" y="713"/>
                    </a:lnTo>
                    <a:lnTo>
                      <a:pt x="1032" y="718"/>
                    </a:lnTo>
                    <a:lnTo>
                      <a:pt x="1030" y="723"/>
                    </a:lnTo>
                    <a:lnTo>
                      <a:pt x="1020" y="723"/>
                    </a:lnTo>
                    <a:lnTo>
                      <a:pt x="1017" y="726"/>
                    </a:lnTo>
                    <a:lnTo>
                      <a:pt x="1015" y="726"/>
                    </a:lnTo>
                    <a:lnTo>
                      <a:pt x="1015" y="729"/>
                    </a:lnTo>
                    <a:lnTo>
                      <a:pt x="1010" y="734"/>
                    </a:lnTo>
                    <a:lnTo>
                      <a:pt x="1007" y="734"/>
                    </a:lnTo>
                    <a:lnTo>
                      <a:pt x="1000" y="747"/>
                    </a:lnTo>
                    <a:lnTo>
                      <a:pt x="997" y="747"/>
                    </a:lnTo>
                    <a:lnTo>
                      <a:pt x="995" y="750"/>
                    </a:lnTo>
                    <a:lnTo>
                      <a:pt x="995" y="753"/>
                    </a:lnTo>
                    <a:lnTo>
                      <a:pt x="990" y="763"/>
                    </a:lnTo>
                    <a:lnTo>
                      <a:pt x="988" y="766"/>
                    </a:lnTo>
                    <a:lnTo>
                      <a:pt x="983" y="771"/>
                    </a:lnTo>
                    <a:lnTo>
                      <a:pt x="975" y="777"/>
                    </a:lnTo>
                    <a:lnTo>
                      <a:pt x="975" y="779"/>
                    </a:lnTo>
                    <a:lnTo>
                      <a:pt x="980" y="777"/>
                    </a:lnTo>
                    <a:lnTo>
                      <a:pt x="983" y="777"/>
                    </a:lnTo>
                    <a:lnTo>
                      <a:pt x="983" y="774"/>
                    </a:lnTo>
                    <a:lnTo>
                      <a:pt x="988" y="769"/>
                    </a:lnTo>
                    <a:lnTo>
                      <a:pt x="990" y="766"/>
                    </a:lnTo>
                    <a:lnTo>
                      <a:pt x="993" y="763"/>
                    </a:lnTo>
                    <a:lnTo>
                      <a:pt x="995" y="761"/>
                    </a:lnTo>
                    <a:lnTo>
                      <a:pt x="997" y="753"/>
                    </a:lnTo>
                    <a:lnTo>
                      <a:pt x="1000" y="753"/>
                    </a:lnTo>
                    <a:lnTo>
                      <a:pt x="1005" y="745"/>
                    </a:lnTo>
                    <a:lnTo>
                      <a:pt x="1007" y="745"/>
                    </a:lnTo>
                    <a:lnTo>
                      <a:pt x="1010" y="745"/>
                    </a:lnTo>
                    <a:lnTo>
                      <a:pt x="1012" y="742"/>
                    </a:lnTo>
                    <a:lnTo>
                      <a:pt x="1015" y="739"/>
                    </a:lnTo>
                    <a:lnTo>
                      <a:pt x="1017" y="739"/>
                    </a:lnTo>
                    <a:lnTo>
                      <a:pt x="1025" y="734"/>
                    </a:lnTo>
                    <a:lnTo>
                      <a:pt x="1040" y="726"/>
                    </a:lnTo>
                    <a:lnTo>
                      <a:pt x="1047" y="723"/>
                    </a:lnTo>
                    <a:lnTo>
                      <a:pt x="1050" y="726"/>
                    </a:lnTo>
                    <a:lnTo>
                      <a:pt x="1055" y="723"/>
                    </a:lnTo>
                    <a:lnTo>
                      <a:pt x="1060" y="726"/>
                    </a:lnTo>
                    <a:lnTo>
                      <a:pt x="1067" y="729"/>
                    </a:lnTo>
                    <a:lnTo>
                      <a:pt x="1070" y="731"/>
                    </a:lnTo>
                    <a:lnTo>
                      <a:pt x="1072" y="734"/>
                    </a:lnTo>
                    <a:lnTo>
                      <a:pt x="1070" y="734"/>
                    </a:lnTo>
                    <a:lnTo>
                      <a:pt x="1072" y="737"/>
                    </a:lnTo>
                    <a:lnTo>
                      <a:pt x="1072" y="742"/>
                    </a:lnTo>
                    <a:lnTo>
                      <a:pt x="1070" y="745"/>
                    </a:lnTo>
                    <a:lnTo>
                      <a:pt x="1062" y="750"/>
                    </a:lnTo>
                    <a:lnTo>
                      <a:pt x="1060" y="753"/>
                    </a:lnTo>
                    <a:lnTo>
                      <a:pt x="1055" y="750"/>
                    </a:lnTo>
                    <a:lnTo>
                      <a:pt x="1050" y="750"/>
                    </a:lnTo>
                    <a:lnTo>
                      <a:pt x="1045" y="750"/>
                    </a:lnTo>
                    <a:lnTo>
                      <a:pt x="1040" y="753"/>
                    </a:lnTo>
                    <a:lnTo>
                      <a:pt x="1045" y="753"/>
                    </a:lnTo>
                    <a:lnTo>
                      <a:pt x="1050" y="755"/>
                    </a:lnTo>
                    <a:lnTo>
                      <a:pt x="1052" y="758"/>
                    </a:lnTo>
                    <a:lnTo>
                      <a:pt x="1052" y="761"/>
                    </a:lnTo>
                    <a:lnTo>
                      <a:pt x="1060" y="755"/>
                    </a:lnTo>
                    <a:lnTo>
                      <a:pt x="1062" y="755"/>
                    </a:lnTo>
                    <a:lnTo>
                      <a:pt x="1062" y="758"/>
                    </a:lnTo>
                    <a:lnTo>
                      <a:pt x="1065" y="758"/>
                    </a:lnTo>
                    <a:lnTo>
                      <a:pt x="1065" y="761"/>
                    </a:lnTo>
                    <a:lnTo>
                      <a:pt x="1062" y="769"/>
                    </a:lnTo>
                    <a:lnTo>
                      <a:pt x="1057" y="771"/>
                    </a:lnTo>
                    <a:lnTo>
                      <a:pt x="1057" y="774"/>
                    </a:lnTo>
                    <a:lnTo>
                      <a:pt x="1060" y="771"/>
                    </a:lnTo>
                    <a:lnTo>
                      <a:pt x="1065" y="774"/>
                    </a:lnTo>
                    <a:lnTo>
                      <a:pt x="1062" y="779"/>
                    </a:lnTo>
                    <a:lnTo>
                      <a:pt x="1065" y="782"/>
                    </a:lnTo>
                    <a:lnTo>
                      <a:pt x="1065" y="785"/>
                    </a:lnTo>
                    <a:lnTo>
                      <a:pt x="1065" y="787"/>
                    </a:lnTo>
                    <a:lnTo>
                      <a:pt x="1067" y="787"/>
                    </a:lnTo>
                    <a:lnTo>
                      <a:pt x="1070" y="790"/>
                    </a:lnTo>
                    <a:lnTo>
                      <a:pt x="1072" y="790"/>
                    </a:lnTo>
                    <a:lnTo>
                      <a:pt x="1077" y="793"/>
                    </a:lnTo>
                    <a:lnTo>
                      <a:pt x="1080" y="795"/>
                    </a:lnTo>
                    <a:lnTo>
                      <a:pt x="1077" y="795"/>
                    </a:lnTo>
                    <a:lnTo>
                      <a:pt x="1077" y="798"/>
                    </a:lnTo>
                    <a:lnTo>
                      <a:pt x="1080" y="798"/>
                    </a:lnTo>
                    <a:lnTo>
                      <a:pt x="1082" y="798"/>
                    </a:lnTo>
                    <a:lnTo>
                      <a:pt x="1085" y="801"/>
                    </a:lnTo>
                    <a:lnTo>
                      <a:pt x="1092" y="801"/>
                    </a:lnTo>
                    <a:lnTo>
                      <a:pt x="1095" y="803"/>
                    </a:lnTo>
                    <a:lnTo>
                      <a:pt x="1100" y="803"/>
                    </a:lnTo>
                    <a:lnTo>
                      <a:pt x="1105" y="798"/>
                    </a:lnTo>
                    <a:lnTo>
                      <a:pt x="1105" y="801"/>
                    </a:lnTo>
                    <a:lnTo>
                      <a:pt x="1105" y="803"/>
                    </a:lnTo>
                    <a:lnTo>
                      <a:pt x="1107" y="803"/>
                    </a:lnTo>
                    <a:lnTo>
                      <a:pt x="1110" y="803"/>
                    </a:lnTo>
                    <a:lnTo>
                      <a:pt x="1112" y="803"/>
                    </a:lnTo>
                    <a:lnTo>
                      <a:pt x="1115" y="806"/>
                    </a:lnTo>
                    <a:lnTo>
                      <a:pt x="1115" y="809"/>
                    </a:lnTo>
                    <a:lnTo>
                      <a:pt x="1112" y="809"/>
                    </a:lnTo>
                    <a:lnTo>
                      <a:pt x="1112" y="811"/>
                    </a:lnTo>
                    <a:lnTo>
                      <a:pt x="1117" y="811"/>
                    </a:lnTo>
                    <a:lnTo>
                      <a:pt x="1115" y="811"/>
                    </a:lnTo>
                    <a:lnTo>
                      <a:pt x="1112" y="814"/>
                    </a:lnTo>
                    <a:lnTo>
                      <a:pt x="1110" y="814"/>
                    </a:lnTo>
                    <a:lnTo>
                      <a:pt x="1107" y="817"/>
                    </a:lnTo>
                    <a:lnTo>
                      <a:pt x="1102" y="817"/>
                    </a:lnTo>
                    <a:lnTo>
                      <a:pt x="1100" y="819"/>
                    </a:lnTo>
                    <a:lnTo>
                      <a:pt x="1097" y="819"/>
                    </a:lnTo>
                    <a:lnTo>
                      <a:pt x="1097" y="822"/>
                    </a:lnTo>
                    <a:lnTo>
                      <a:pt x="1095" y="822"/>
                    </a:lnTo>
                    <a:lnTo>
                      <a:pt x="1092" y="822"/>
                    </a:lnTo>
                    <a:lnTo>
                      <a:pt x="1090" y="825"/>
                    </a:lnTo>
                    <a:lnTo>
                      <a:pt x="1090" y="822"/>
                    </a:lnTo>
                    <a:lnTo>
                      <a:pt x="1087" y="825"/>
                    </a:lnTo>
                    <a:lnTo>
                      <a:pt x="1085" y="825"/>
                    </a:lnTo>
                    <a:lnTo>
                      <a:pt x="1082" y="825"/>
                    </a:lnTo>
                    <a:lnTo>
                      <a:pt x="1082" y="827"/>
                    </a:lnTo>
                    <a:lnTo>
                      <a:pt x="1082" y="830"/>
                    </a:lnTo>
                    <a:lnTo>
                      <a:pt x="1080" y="830"/>
                    </a:lnTo>
                    <a:lnTo>
                      <a:pt x="1077" y="827"/>
                    </a:lnTo>
                    <a:lnTo>
                      <a:pt x="1077" y="825"/>
                    </a:lnTo>
                    <a:lnTo>
                      <a:pt x="1075" y="830"/>
                    </a:lnTo>
                    <a:lnTo>
                      <a:pt x="1075" y="827"/>
                    </a:lnTo>
                    <a:lnTo>
                      <a:pt x="1072" y="830"/>
                    </a:lnTo>
                    <a:lnTo>
                      <a:pt x="1072" y="833"/>
                    </a:lnTo>
                    <a:lnTo>
                      <a:pt x="1070" y="835"/>
                    </a:lnTo>
                    <a:lnTo>
                      <a:pt x="1067" y="841"/>
                    </a:lnTo>
                    <a:lnTo>
                      <a:pt x="1065" y="841"/>
                    </a:lnTo>
                    <a:lnTo>
                      <a:pt x="1062" y="843"/>
                    </a:lnTo>
                    <a:lnTo>
                      <a:pt x="1062" y="846"/>
                    </a:lnTo>
                    <a:lnTo>
                      <a:pt x="1060" y="843"/>
                    </a:lnTo>
                    <a:lnTo>
                      <a:pt x="1057" y="846"/>
                    </a:lnTo>
                    <a:lnTo>
                      <a:pt x="1057" y="849"/>
                    </a:lnTo>
                    <a:lnTo>
                      <a:pt x="1055" y="849"/>
                    </a:lnTo>
                    <a:lnTo>
                      <a:pt x="1052" y="849"/>
                    </a:lnTo>
                    <a:lnTo>
                      <a:pt x="1052" y="846"/>
                    </a:lnTo>
                    <a:lnTo>
                      <a:pt x="1050" y="843"/>
                    </a:lnTo>
                    <a:lnTo>
                      <a:pt x="1047" y="843"/>
                    </a:lnTo>
                    <a:lnTo>
                      <a:pt x="1047" y="838"/>
                    </a:lnTo>
                    <a:lnTo>
                      <a:pt x="1047" y="835"/>
                    </a:lnTo>
                    <a:lnTo>
                      <a:pt x="1047" y="833"/>
                    </a:lnTo>
                    <a:lnTo>
                      <a:pt x="1050" y="827"/>
                    </a:lnTo>
                    <a:lnTo>
                      <a:pt x="1045" y="830"/>
                    </a:lnTo>
                    <a:lnTo>
                      <a:pt x="1047" y="827"/>
                    </a:lnTo>
                    <a:lnTo>
                      <a:pt x="1050" y="825"/>
                    </a:lnTo>
                    <a:lnTo>
                      <a:pt x="1052" y="825"/>
                    </a:lnTo>
                    <a:lnTo>
                      <a:pt x="1055" y="825"/>
                    </a:lnTo>
                    <a:lnTo>
                      <a:pt x="1055" y="822"/>
                    </a:lnTo>
                    <a:lnTo>
                      <a:pt x="1060" y="817"/>
                    </a:lnTo>
                    <a:lnTo>
                      <a:pt x="1067" y="814"/>
                    </a:lnTo>
                    <a:lnTo>
                      <a:pt x="1070" y="811"/>
                    </a:lnTo>
                    <a:lnTo>
                      <a:pt x="1070" y="814"/>
                    </a:lnTo>
                    <a:lnTo>
                      <a:pt x="1072" y="814"/>
                    </a:lnTo>
                    <a:lnTo>
                      <a:pt x="1075" y="817"/>
                    </a:lnTo>
                    <a:lnTo>
                      <a:pt x="1077" y="814"/>
                    </a:lnTo>
                    <a:lnTo>
                      <a:pt x="1080" y="811"/>
                    </a:lnTo>
                    <a:lnTo>
                      <a:pt x="1085" y="811"/>
                    </a:lnTo>
                    <a:lnTo>
                      <a:pt x="1085" y="809"/>
                    </a:lnTo>
                    <a:lnTo>
                      <a:pt x="1082" y="809"/>
                    </a:lnTo>
                    <a:lnTo>
                      <a:pt x="1077" y="811"/>
                    </a:lnTo>
                    <a:lnTo>
                      <a:pt x="1070" y="809"/>
                    </a:lnTo>
                    <a:lnTo>
                      <a:pt x="1067" y="811"/>
                    </a:lnTo>
                    <a:lnTo>
                      <a:pt x="1065" y="811"/>
                    </a:lnTo>
                    <a:lnTo>
                      <a:pt x="1065" y="809"/>
                    </a:lnTo>
                    <a:lnTo>
                      <a:pt x="1067" y="806"/>
                    </a:lnTo>
                    <a:lnTo>
                      <a:pt x="1070" y="801"/>
                    </a:lnTo>
                    <a:lnTo>
                      <a:pt x="1067" y="798"/>
                    </a:lnTo>
                    <a:lnTo>
                      <a:pt x="1065" y="803"/>
                    </a:lnTo>
                    <a:lnTo>
                      <a:pt x="1062" y="803"/>
                    </a:lnTo>
                    <a:lnTo>
                      <a:pt x="1055" y="811"/>
                    </a:lnTo>
                    <a:lnTo>
                      <a:pt x="1052" y="811"/>
                    </a:lnTo>
                    <a:lnTo>
                      <a:pt x="1050" y="811"/>
                    </a:lnTo>
                    <a:lnTo>
                      <a:pt x="1047" y="811"/>
                    </a:lnTo>
                    <a:lnTo>
                      <a:pt x="1045" y="814"/>
                    </a:lnTo>
                    <a:lnTo>
                      <a:pt x="1037" y="817"/>
                    </a:lnTo>
                    <a:lnTo>
                      <a:pt x="1035" y="814"/>
                    </a:lnTo>
                    <a:lnTo>
                      <a:pt x="1032" y="814"/>
                    </a:lnTo>
                    <a:lnTo>
                      <a:pt x="1030" y="814"/>
                    </a:lnTo>
                    <a:lnTo>
                      <a:pt x="1027" y="814"/>
                    </a:lnTo>
                    <a:lnTo>
                      <a:pt x="1027" y="811"/>
                    </a:lnTo>
                    <a:lnTo>
                      <a:pt x="1025" y="811"/>
                    </a:lnTo>
                    <a:lnTo>
                      <a:pt x="1025" y="806"/>
                    </a:lnTo>
                    <a:lnTo>
                      <a:pt x="1022" y="803"/>
                    </a:lnTo>
                    <a:lnTo>
                      <a:pt x="1022" y="790"/>
                    </a:lnTo>
                    <a:lnTo>
                      <a:pt x="1022" y="774"/>
                    </a:lnTo>
                    <a:lnTo>
                      <a:pt x="1015" y="769"/>
                    </a:lnTo>
                    <a:lnTo>
                      <a:pt x="1012" y="771"/>
                    </a:lnTo>
                    <a:lnTo>
                      <a:pt x="1007" y="771"/>
                    </a:lnTo>
                    <a:lnTo>
                      <a:pt x="1005" y="771"/>
                    </a:lnTo>
                    <a:lnTo>
                      <a:pt x="1005" y="769"/>
                    </a:lnTo>
                    <a:lnTo>
                      <a:pt x="1002" y="769"/>
                    </a:lnTo>
                    <a:lnTo>
                      <a:pt x="1002" y="766"/>
                    </a:lnTo>
                    <a:lnTo>
                      <a:pt x="1000" y="766"/>
                    </a:lnTo>
                    <a:lnTo>
                      <a:pt x="997" y="766"/>
                    </a:lnTo>
                    <a:lnTo>
                      <a:pt x="990" y="779"/>
                    </a:lnTo>
                    <a:lnTo>
                      <a:pt x="990" y="785"/>
                    </a:lnTo>
                    <a:lnTo>
                      <a:pt x="990" y="790"/>
                    </a:lnTo>
                    <a:lnTo>
                      <a:pt x="988" y="790"/>
                    </a:lnTo>
                    <a:lnTo>
                      <a:pt x="988" y="793"/>
                    </a:lnTo>
                    <a:lnTo>
                      <a:pt x="988" y="795"/>
                    </a:lnTo>
                    <a:lnTo>
                      <a:pt x="985" y="806"/>
                    </a:lnTo>
                    <a:lnTo>
                      <a:pt x="983" y="806"/>
                    </a:lnTo>
                    <a:lnTo>
                      <a:pt x="983" y="809"/>
                    </a:lnTo>
                    <a:lnTo>
                      <a:pt x="983" y="811"/>
                    </a:lnTo>
                    <a:lnTo>
                      <a:pt x="980" y="811"/>
                    </a:lnTo>
                    <a:lnTo>
                      <a:pt x="980" y="814"/>
                    </a:lnTo>
                    <a:lnTo>
                      <a:pt x="978" y="811"/>
                    </a:lnTo>
                    <a:lnTo>
                      <a:pt x="975" y="811"/>
                    </a:lnTo>
                    <a:lnTo>
                      <a:pt x="975" y="814"/>
                    </a:lnTo>
                    <a:lnTo>
                      <a:pt x="973" y="814"/>
                    </a:lnTo>
                    <a:lnTo>
                      <a:pt x="970" y="814"/>
                    </a:lnTo>
                    <a:lnTo>
                      <a:pt x="970" y="819"/>
                    </a:lnTo>
                    <a:lnTo>
                      <a:pt x="945" y="819"/>
                    </a:lnTo>
                    <a:lnTo>
                      <a:pt x="925" y="819"/>
                    </a:lnTo>
                    <a:lnTo>
                      <a:pt x="920" y="819"/>
                    </a:lnTo>
                    <a:lnTo>
                      <a:pt x="918" y="822"/>
                    </a:lnTo>
                    <a:lnTo>
                      <a:pt x="913" y="825"/>
                    </a:lnTo>
                    <a:lnTo>
                      <a:pt x="913" y="827"/>
                    </a:lnTo>
                    <a:lnTo>
                      <a:pt x="910" y="827"/>
                    </a:lnTo>
                    <a:lnTo>
                      <a:pt x="908" y="833"/>
                    </a:lnTo>
                    <a:lnTo>
                      <a:pt x="905" y="833"/>
                    </a:lnTo>
                    <a:lnTo>
                      <a:pt x="898" y="835"/>
                    </a:lnTo>
                    <a:lnTo>
                      <a:pt x="895" y="838"/>
                    </a:lnTo>
                    <a:lnTo>
                      <a:pt x="893" y="835"/>
                    </a:lnTo>
                    <a:lnTo>
                      <a:pt x="890" y="835"/>
                    </a:lnTo>
                    <a:lnTo>
                      <a:pt x="890" y="838"/>
                    </a:lnTo>
                    <a:lnTo>
                      <a:pt x="893" y="841"/>
                    </a:lnTo>
                    <a:lnTo>
                      <a:pt x="890" y="841"/>
                    </a:lnTo>
                    <a:lnTo>
                      <a:pt x="888" y="841"/>
                    </a:lnTo>
                    <a:lnTo>
                      <a:pt x="885" y="841"/>
                    </a:lnTo>
                    <a:lnTo>
                      <a:pt x="883" y="838"/>
                    </a:lnTo>
                    <a:lnTo>
                      <a:pt x="878" y="841"/>
                    </a:lnTo>
                    <a:lnTo>
                      <a:pt x="863" y="843"/>
                    </a:lnTo>
                    <a:lnTo>
                      <a:pt x="860" y="846"/>
                    </a:lnTo>
                    <a:lnTo>
                      <a:pt x="858" y="849"/>
                    </a:lnTo>
                    <a:lnTo>
                      <a:pt x="858" y="851"/>
                    </a:lnTo>
                    <a:lnTo>
                      <a:pt x="855" y="854"/>
                    </a:lnTo>
                    <a:lnTo>
                      <a:pt x="860" y="856"/>
                    </a:lnTo>
                    <a:lnTo>
                      <a:pt x="863" y="856"/>
                    </a:lnTo>
                    <a:lnTo>
                      <a:pt x="865" y="854"/>
                    </a:lnTo>
                    <a:lnTo>
                      <a:pt x="865" y="856"/>
                    </a:lnTo>
                    <a:lnTo>
                      <a:pt x="868" y="859"/>
                    </a:lnTo>
                    <a:lnTo>
                      <a:pt x="868" y="862"/>
                    </a:lnTo>
                    <a:lnTo>
                      <a:pt x="863" y="862"/>
                    </a:lnTo>
                    <a:lnTo>
                      <a:pt x="860" y="862"/>
                    </a:lnTo>
                    <a:lnTo>
                      <a:pt x="858" y="862"/>
                    </a:lnTo>
                    <a:lnTo>
                      <a:pt x="855" y="862"/>
                    </a:lnTo>
                    <a:lnTo>
                      <a:pt x="850" y="864"/>
                    </a:lnTo>
                    <a:lnTo>
                      <a:pt x="848" y="864"/>
                    </a:lnTo>
                    <a:lnTo>
                      <a:pt x="845" y="867"/>
                    </a:lnTo>
                    <a:lnTo>
                      <a:pt x="840" y="867"/>
                    </a:lnTo>
                    <a:lnTo>
                      <a:pt x="835" y="867"/>
                    </a:lnTo>
                    <a:lnTo>
                      <a:pt x="830" y="867"/>
                    </a:lnTo>
                    <a:lnTo>
                      <a:pt x="830" y="870"/>
                    </a:lnTo>
                    <a:lnTo>
                      <a:pt x="828" y="870"/>
                    </a:lnTo>
                    <a:lnTo>
                      <a:pt x="828" y="872"/>
                    </a:lnTo>
                    <a:lnTo>
                      <a:pt x="825" y="872"/>
                    </a:lnTo>
                    <a:lnTo>
                      <a:pt x="823" y="875"/>
                    </a:lnTo>
                    <a:lnTo>
                      <a:pt x="820" y="875"/>
                    </a:lnTo>
                    <a:lnTo>
                      <a:pt x="818" y="878"/>
                    </a:lnTo>
                    <a:lnTo>
                      <a:pt x="818" y="880"/>
                    </a:lnTo>
                    <a:lnTo>
                      <a:pt x="813" y="880"/>
                    </a:lnTo>
                    <a:lnTo>
                      <a:pt x="808" y="880"/>
                    </a:lnTo>
                    <a:lnTo>
                      <a:pt x="808" y="878"/>
                    </a:lnTo>
                    <a:lnTo>
                      <a:pt x="810" y="872"/>
                    </a:lnTo>
                    <a:lnTo>
                      <a:pt x="813" y="872"/>
                    </a:lnTo>
                    <a:lnTo>
                      <a:pt x="815" y="872"/>
                    </a:lnTo>
                    <a:lnTo>
                      <a:pt x="818" y="872"/>
                    </a:lnTo>
                    <a:lnTo>
                      <a:pt x="818" y="870"/>
                    </a:lnTo>
                    <a:lnTo>
                      <a:pt x="815" y="870"/>
                    </a:lnTo>
                    <a:lnTo>
                      <a:pt x="815" y="867"/>
                    </a:lnTo>
                    <a:lnTo>
                      <a:pt x="818" y="859"/>
                    </a:lnTo>
                    <a:lnTo>
                      <a:pt x="818" y="856"/>
                    </a:lnTo>
                    <a:lnTo>
                      <a:pt x="820" y="859"/>
                    </a:lnTo>
                    <a:lnTo>
                      <a:pt x="820" y="856"/>
                    </a:lnTo>
                    <a:lnTo>
                      <a:pt x="823" y="854"/>
                    </a:lnTo>
                    <a:lnTo>
                      <a:pt x="825" y="854"/>
                    </a:lnTo>
                    <a:lnTo>
                      <a:pt x="825" y="851"/>
                    </a:lnTo>
                    <a:lnTo>
                      <a:pt x="828" y="849"/>
                    </a:lnTo>
                    <a:lnTo>
                      <a:pt x="828" y="843"/>
                    </a:lnTo>
                    <a:lnTo>
                      <a:pt x="828" y="838"/>
                    </a:lnTo>
                    <a:lnTo>
                      <a:pt x="828" y="835"/>
                    </a:lnTo>
                    <a:lnTo>
                      <a:pt x="830" y="827"/>
                    </a:lnTo>
                    <a:lnTo>
                      <a:pt x="833" y="825"/>
                    </a:lnTo>
                    <a:lnTo>
                      <a:pt x="833" y="822"/>
                    </a:lnTo>
                    <a:lnTo>
                      <a:pt x="830" y="819"/>
                    </a:lnTo>
                    <a:lnTo>
                      <a:pt x="830" y="814"/>
                    </a:lnTo>
                    <a:lnTo>
                      <a:pt x="828" y="814"/>
                    </a:lnTo>
                    <a:lnTo>
                      <a:pt x="828" y="811"/>
                    </a:lnTo>
                    <a:lnTo>
                      <a:pt x="833" y="814"/>
                    </a:lnTo>
                    <a:lnTo>
                      <a:pt x="833" y="817"/>
                    </a:lnTo>
                    <a:lnTo>
                      <a:pt x="835" y="819"/>
                    </a:lnTo>
                    <a:lnTo>
                      <a:pt x="838" y="819"/>
                    </a:lnTo>
                    <a:lnTo>
                      <a:pt x="838" y="822"/>
                    </a:lnTo>
                    <a:lnTo>
                      <a:pt x="838" y="825"/>
                    </a:lnTo>
                    <a:lnTo>
                      <a:pt x="838" y="827"/>
                    </a:lnTo>
                    <a:lnTo>
                      <a:pt x="840" y="825"/>
                    </a:lnTo>
                    <a:lnTo>
                      <a:pt x="843" y="827"/>
                    </a:lnTo>
                    <a:lnTo>
                      <a:pt x="848" y="827"/>
                    </a:lnTo>
                    <a:lnTo>
                      <a:pt x="850" y="827"/>
                    </a:lnTo>
                    <a:lnTo>
                      <a:pt x="853" y="827"/>
                    </a:lnTo>
                    <a:lnTo>
                      <a:pt x="853" y="825"/>
                    </a:lnTo>
                    <a:lnTo>
                      <a:pt x="850" y="822"/>
                    </a:lnTo>
                    <a:lnTo>
                      <a:pt x="853" y="822"/>
                    </a:lnTo>
                    <a:lnTo>
                      <a:pt x="855" y="822"/>
                    </a:lnTo>
                    <a:lnTo>
                      <a:pt x="855" y="819"/>
                    </a:lnTo>
                    <a:lnTo>
                      <a:pt x="853" y="819"/>
                    </a:lnTo>
                    <a:lnTo>
                      <a:pt x="850" y="817"/>
                    </a:lnTo>
                    <a:lnTo>
                      <a:pt x="853" y="814"/>
                    </a:lnTo>
                    <a:lnTo>
                      <a:pt x="850" y="811"/>
                    </a:lnTo>
                    <a:lnTo>
                      <a:pt x="848" y="809"/>
                    </a:lnTo>
                    <a:lnTo>
                      <a:pt x="845" y="809"/>
                    </a:lnTo>
                    <a:lnTo>
                      <a:pt x="843" y="806"/>
                    </a:lnTo>
                    <a:lnTo>
                      <a:pt x="843" y="801"/>
                    </a:lnTo>
                    <a:lnTo>
                      <a:pt x="840" y="798"/>
                    </a:lnTo>
                    <a:lnTo>
                      <a:pt x="838" y="798"/>
                    </a:lnTo>
                    <a:lnTo>
                      <a:pt x="833" y="798"/>
                    </a:lnTo>
                    <a:lnTo>
                      <a:pt x="830" y="798"/>
                    </a:lnTo>
                    <a:lnTo>
                      <a:pt x="830" y="795"/>
                    </a:lnTo>
                    <a:lnTo>
                      <a:pt x="825" y="795"/>
                    </a:lnTo>
                    <a:lnTo>
                      <a:pt x="823" y="795"/>
                    </a:lnTo>
                    <a:lnTo>
                      <a:pt x="818" y="795"/>
                    </a:lnTo>
                    <a:lnTo>
                      <a:pt x="818" y="793"/>
                    </a:lnTo>
                    <a:lnTo>
                      <a:pt x="815" y="795"/>
                    </a:lnTo>
                    <a:lnTo>
                      <a:pt x="813" y="793"/>
                    </a:lnTo>
                    <a:lnTo>
                      <a:pt x="810" y="793"/>
                    </a:lnTo>
                    <a:lnTo>
                      <a:pt x="808" y="793"/>
                    </a:lnTo>
                    <a:lnTo>
                      <a:pt x="798" y="790"/>
                    </a:lnTo>
                    <a:lnTo>
                      <a:pt x="795" y="790"/>
                    </a:lnTo>
                    <a:lnTo>
                      <a:pt x="793" y="790"/>
                    </a:lnTo>
                    <a:lnTo>
                      <a:pt x="793" y="785"/>
                    </a:lnTo>
                    <a:lnTo>
                      <a:pt x="791" y="785"/>
                    </a:lnTo>
                    <a:lnTo>
                      <a:pt x="791" y="787"/>
                    </a:lnTo>
                    <a:lnTo>
                      <a:pt x="788" y="787"/>
                    </a:lnTo>
                    <a:lnTo>
                      <a:pt x="788" y="785"/>
                    </a:lnTo>
                    <a:lnTo>
                      <a:pt x="788" y="782"/>
                    </a:lnTo>
                    <a:lnTo>
                      <a:pt x="788" y="779"/>
                    </a:lnTo>
                    <a:lnTo>
                      <a:pt x="791" y="779"/>
                    </a:lnTo>
                    <a:lnTo>
                      <a:pt x="786" y="777"/>
                    </a:lnTo>
                    <a:lnTo>
                      <a:pt x="786" y="771"/>
                    </a:lnTo>
                    <a:lnTo>
                      <a:pt x="786" y="769"/>
                    </a:lnTo>
                    <a:lnTo>
                      <a:pt x="783" y="763"/>
                    </a:lnTo>
                    <a:lnTo>
                      <a:pt x="783" y="761"/>
                    </a:lnTo>
                    <a:lnTo>
                      <a:pt x="783" y="755"/>
                    </a:lnTo>
                    <a:lnTo>
                      <a:pt x="783" y="753"/>
                    </a:lnTo>
                    <a:lnTo>
                      <a:pt x="778" y="755"/>
                    </a:lnTo>
                    <a:lnTo>
                      <a:pt x="771" y="755"/>
                    </a:lnTo>
                    <a:lnTo>
                      <a:pt x="768" y="753"/>
                    </a:lnTo>
                    <a:lnTo>
                      <a:pt x="766" y="745"/>
                    </a:lnTo>
                    <a:lnTo>
                      <a:pt x="763" y="739"/>
                    </a:lnTo>
                    <a:lnTo>
                      <a:pt x="763" y="737"/>
                    </a:lnTo>
                    <a:lnTo>
                      <a:pt x="761" y="737"/>
                    </a:lnTo>
                    <a:lnTo>
                      <a:pt x="756" y="737"/>
                    </a:lnTo>
                    <a:lnTo>
                      <a:pt x="753" y="737"/>
                    </a:lnTo>
                    <a:lnTo>
                      <a:pt x="753" y="747"/>
                    </a:lnTo>
                    <a:lnTo>
                      <a:pt x="748" y="734"/>
                    </a:lnTo>
                    <a:lnTo>
                      <a:pt x="738" y="731"/>
                    </a:lnTo>
                    <a:lnTo>
                      <a:pt x="738" y="734"/>
                    </a:lnTo>
                    <a:lnTo>
                      <a:pt x="738" y="739"/>
                    </a:lnTo>
                    <a:lnTo>
                      <a:pt x="736" y="739"/>
                    </a:lnTo>
                    <a:lnTo>
                      <a:pt x="733" y="742"/>
                    </a:lnTo>
                    <a:lnTo>
                      <a:pt x="733" y="745"/>
                    </a:lnTo>
                    <a:lnTo>
                      <a:pt x="733" y="742"/>
                    </a:lnTo>
                    <a:lnTo>
                      <a:pt x="733" y="739"/>
                    </a:lnTo>
                    <a:lnTo>
                      <a:pt x="733" y="737"/>
                    </a:lnTo>
                    <a:lnTo>
                      <a:pt x="733" y="734"/>
                    </a:lnTo>
                    <a:lnTo>
                      <a:pt x="733" y="737"/>
                    </a:lnTo>
                    <a:lnTo>
                      <a:pt x="731" y="745"/>
                    </a:lnTo>
                    <a:lnTo>
                      <a:pt x="728" y="745"/>
                    </a:lnTo>
                    <a:lnTo>
                      <a:pt x="728" y="739"/>
                    </a:lnTo>
                    <a:lnTo>
                      <a:pt x="723" y="745"/>
                    </a:lnTo>
                    <a:lnTo>
                      <a:pt x="723" y="750"/>
                    </a:lnTo>
                    <a:lnTo>
                      <a:pt x="721" y="750"/>
                    </a:lnTo>
                    <a:lnTo>
                      <a:pt x="716" y="753"/>
                    </a:lnTo>
                    <a:lnTo>
                      <a:pt x="713" y="753"/>
                    </a:lnTo>
                    <a:lnTo>
                      <a:pt x="711" y="753"/>
                    </a:lnTo>
                    <a:lnTo>
                      <a:pt x="703" y="753"/>
                    </a:lnTo>
                    <a:lnTo>
                      <a:pt x="701" y="750"/>
                    </a:lnTo>
                    <a:lnTo>
                      <a:pt x="698" y="750"/>
                    </a:lnTo>
                    <a:lnTo>
                      <a:pt x="693" y="753"/>
                    </a:lnTo>
                    <a:lnTo>
                      <a:pt x="691" y="750"/>
                    </a:lnTo>
                    <a:lnTo>
                      <a:pt x="688" y="747"/>
                    </a:lnTo>
                    <a:lnTo>
                      <a:pt x="683" y="747"/>
                    </a:lnTo>
                    <a:lnTo>
                      <a:pt x="683" y="745"/>
                    </a:lnTo>
                    <a:lnTo>
                      <a:pt x="681" y="745"/>
                    </a:lnTo>
                    <a:lnTo>
                      <a:pt x="678" y="745"/>
                    </a:lnTo>
                    <a:lnTo>
                      <a:pt x="678" y="742"/>
                    </a:lnTo>
                    <a:lnTo>
                      <a:pt x="676" y="739"/>
                    </a:lnTo>
                    <a:lnTo>
                      <a:pt x="673" y="739"/>
                    </a:lnTo>
                    <a:lnTo>
                      <a:pt x="666" y="739"/>
                    </a:lnTo>
                    <a:lnTo>
                      <a:pt x="663" y="739"/>
                    </a:lnTo>
                    <a:lnTo>
                      <a:pt x="661" y="739"/>
                    </a:lnTo>
                    <a:lnTo>
                      <a:pt x="658" y="739"/>
                    </a:lnTo>
                    <a:lnTo>
                      <a:pt x="656" y="737"/>
                    </a:lnTo>
                    <a:lnTo>
                      <a:pt x="653" y="737"/>
                    </a:lnTo>
                    <a:lnTo>
                      <a:pt x="651" y="737"/>
                    </a:lnTo>
                    <a:lnTo>
                      <a:pt x="648" y="737"/>
                    </a:lnTo>
                    <a:lnTo>
                      <a:pt x="646" y="731"/>
                    </a:lnTo>
                    <a:lnTo>
                      <a:pt x="643" y="723"/>
                    </a:lnTo>
                    <a:lnTo>
                      <a:pt x="641" y="721"/>
                    </a:lnTo>
                    <a:lnTo>
                      <a:pt x="641" y="731"/>
                    </a:lnTo>
                    <a:lnTo>
                      <a:pt x="623" y="731"/>
                    </a:lnTo>
                    <a:lnTo>
                      <a:pt x="611" y="731"/>
                    </a:lnTo>
                    <a:lnTo>
                      <a:pt x="608" y="731"/>
                    </a:lnTo>
                    <a:lnTo>
                      <a:pt x="596" y="731"/>
                    </a:lnTo>
                    <a:lnTo>
                      <a:pt x="584" y="731"/>
                    </a:lnTo>
                    <a:lnTo>
                      <a:pt x="571" y="731"/>
                    </a:lnTo>
                    <a:lnTo>
                      <a:pt x="559" y="731"/>
                    </a:lnTo>
                    <a:lnTo>
                      <a:pt x="554" y="731"/>
                    </a:lnTo>
                    <a:lnTo>
                      <a:pt x="516" y="731"/>
                    </a:lnTo>
                    <a:lnTo>
                      <a:pt x="504" y="731"/>
                    </a:lnTo>
                    <a:lnTo>
                      <a:pt x="491" y="731"/>
                    </a:lnTo>
                    <a:lnTo>
                      <a:pt x="479" y="731"/>
                    </a:lnTo>
                    <a:lnTo>
                      <a:pt x="466" y="731"/>
                    </a:lnTo>
                    <a:lnTo>
                      <a:pt x="454" y="731"/>
                    </a:lnTo>
                    <a:lnTo>
                      <a:pt x="441" y="731"/>
                    </a:lnTo>
                    <a:lnTo>
                      <a:pt x="431" y="731"/>
                    </a:lnTo>
                    <a:lnTo>
                      <a:pt x="419" y="731"/>
                    </a:lnTo>
                    <a:lnTo>
                      <a:pt x="406" y="731"/>
                    </a:lnTo>
                    <a:lnTo>
                      <a:pt x="394" y="731"/>
                    </a:lnTo>
                    <a:lnTo>
                      <a:pt x="377" y="731"/>
                    </a:lnTo>
                    <a:lnTo>
                      <a:pt x="347" y="731"/>
                    </a:lnTo>
                    <a:lnTo>
                      <a:pt x="334" y="731"/>
                    </a:lnTo>
                    <a:lnTo>
                      <a:pt x="322" y="731"/>
                    </a:lnTo>
                    <a:lnTo>
                      <a:pt x="309" y="731"/>
                    </a:lnTo>
                    <a:lnTo>
                      <a:pt x="297" y="731"/>
                    </a:lnTo>
                    <a:lnTo>
                      <a:pt x="284" y="731"/>
                    </a:lnTo>
                    <a:lnTo>
                      <a:pt x="272" y="731"/>
                    </a:lnTo>
                    <a:lnTo>
                      <a:pt x="254" y="731"/>
                    </a:lnTo>
                    <a:lnTo>
                      <a:pt x="254" y="729"/>
                    </a:lnTo>
                    <a:lnTo>
                      <a:pt x="252" y="729"/>
                    </a:lnTo>
                    <a:lnTo>
                      <a:pt x="254" y="726"/>
                    </a:lnTo>
                    <a:lnTo>
                      <a:pt x="257" y="726"/>
                    </a:lnTo>
                    <a:lnTo>
                      <a:pt x="257" y="723"/>
                    </a:lnTo>
                    <a:lnTo>
                      <a:pt x="254" y="723"/>
                    </a:lnTo>
                    <a:lnTo>
                      <a:pt x="252" y="726"/>
                    </a:lnTo>
                    <a:lnTo>
                      <a:pt x="249" y="726"/>
                    </a:lnTo>
                    <a:lnTo>
                      <a:pt x="249" y="723"/>
                    </a:lnTo>
                    <a:lnTo>
                      <a:pt x="249" y="721"/>
                    </a:lnTo>
                    <a:lnTo>
                      <a:pt x="249" y="715"/>
                    </a:lnTo>
                    <a:lnTo>
                      <a:pt x="247" y="715"/>
                    </a:lnTo>
                    <a:lnTo>
                      <a:pt x="247" y="718"/>
                    </a:lnTo>
                    <a:lnTo>
                      <a:pt x="244" y="721"/>
                    </a:lnTo>
                    <a:lnTo>
                      <a:pt x="242" y="721"/>
                    </a:lnTo>
                    <a:lnTo>
                      <a:pt x="242" y="718"/>
                    </a:lnTo>
                    <a:lnTo>
                      <a:pt x="242" y="715"/>
                    </a:lnTo>
                    <a:lnTo>
                      <a:pt x="242" y="713"/>
                    </a:lnTo>
                    <a:lnTo>
                      <a:pt x="239" y="713"/>
                    </a:lnTo>
                    <a:lnTo>
                      <a:pt x="239" y="710"/>
                    </a:lnTo>
                    <a:lnTo>
                      <a:pt x="239" y="707"/>
                    </a:lnTo>
                    <a:lnTo>
                      <a:pt x="237" y="707"/>
                    </a:lnTo>
                    <a:lnTo>
                      <a:pt x="239" y="710"/>
                    </a:lnTo>
                    <a:lnTo>
                      <a:pt x="237" y="710"/>
                    </a:lnTo>
                    <a:lnTo>
                      <a:pt x="237" y="713"/>
                    </a:lnTo>
                    <a:lnTo>
                      <a:pt x="234" y="713"/>
                    </a:lnTo>
                    <a:lnTo>
                      <a:pt x="232" y="713"/>
                    </a:lnTo>
                    <a:lnTo>
                      <a:pt x="229" y="710"/>
                    </a:lnTo>
                    <a:lnTo>
                      <a:pt x="227" y="707"/>
                    </a:lnTo>
                    <a:lnTo>
                      <a:pt x="227" y="705"/>
                    </a:lnTo>
                    <a:lnTo>
                      <a:pt x="229" y="705"/>
                    </a:lnTo>
                    <a:lnTo>
                      <a:pt x="229" y="702"/>
                    </a:lnTo>
                    <a:lnTo>
                      <a:pt x="227" y="700"/>
                    </a:lnTo>
                    <a:lnTo>
                      <a:pt x="229" y="697"/>
                    </a:lnTo>
                    <a:lnTo>
                      <a:pt x="227" y="697"/>
                    </a:lnTo>
                    <a:lnTo>
                      <a:pt x="227" y="700"/>
                    </a:lnTo>
                    <a:lnTo>
                      <a:pt x="224" y="700"/>
                    </a:lnTo>
                    <a:lnTo>
                      <a:pt x="224" y="697"/>
                    </a:lnTo>
                    <a:lnTo>
                      <a:pt x="224" y="694"/>
                    </a:lnTo>
                    <a:lnTo>
                      <a:pt x="222" y="694"/>
                    </a:lnTo>
                    <a:lnTo>
                      <a:pt x="219" y="697"/>
                    </a:lnTo>
                    <a:lnTo>
                      <a:pt x="217" y="697"/>
                    </a:lnTo>
                    <a:lnTo>
                      <a:pt x="214" y="694"/>
                    </a:lnTo>
                    <a:lnTo>
                      <a:pt x="214" y="697"/>
                    </a:lnTo>
                    <a:lnTo>
                      <a:pt x="212" y="697"/>
                    </a:lnTo>
                    <a:lnTo>
                      <a:pt x="204" y="694"/>
                    </a:lnTo>
                    <a:lnTo>
                      <a:pt x="202" y="694"/>
                    </a:lnTo>
                    <a:lnTo>
                      <a:pt x="209" y="692"/>
                    </a:lnTo>
                    <a:lnTo>
                      <a:pt x="207" y="692"/>
                    </a:lnTo>
                    <a:lnTo>
                      <a:pt x="207" y="689"/>
                    </a:lnTo>
                    <a:lnTo>
                      <a:pt x="204" y="689"/>
                    </a:lnTo>
                    <a:lnTo>
                      <a:pt x="204" y="686"/>
                    </a:lnTo>
                    <a:lnTo>
                      <a:pt x="207" y="686"/>
                    </a:lnTo>
                    <a:lnTo>
                      <a:pt x="202" y="684"/>
                    </a:lnTo>
                    <a:lnTo>
                      <a:pt x="199" y="686"/>
                    </a:lnTo>
                    <a:lnTo>
                      <a:pt x="194" y="684"/>
                    </a:lnTo>
                    <a:lnTo>
                      <a:pt x="194" y="686"/>
                    </a:lnTo>
                    <a:lnTo>
                      <a:pt x="187" y="684"/>
                    </a:lnTo>
                    <a:lnTo>
                      <a:pt x="187" y="681"/>
                    </a:lnTo>
                    <a:lnTo>
                      <a:pt x="185" y="681"/>
                    </a:lnTo>
                    <a:lnTo>
                      <a:pt x="185" y="678"/>
                    </a:lnTo>
                    <a:lnTo>
                      <a:pt x="187" y="678"/>
                    </a:lnTo>
                    <a:lnTo>
                      <a:pt x="190" y="678"/>
                    </a:lnTo>
                    <a:lnTo>
                      <a:pt x="190" y="676"/>
                    </a:lnTo>
                    <a:lnTo>
                      <a:pt x="187" y="676"/>
                    </a:lnTo>
                    <a:lnTo>
                      <a:pt x="185" y="676"/>
                    </a:lnTo>
                    <a:lnTo>
                      <a:pt x="190" y="673"/>
                    </a:lnTo>
                    <a:lnTo>
                      <a:pt x="192" y="673"/>
                    </a:lnTo>
                    <a:lnTo>
                      <a:pt x="190" y="673"/>
                    </a:lnTo>
                    <a:lnTo>
                      <a:pt x="190" y="670"/>
                    </a:lnTo>
                    <a:lnTo>
                      <a:pt x="190" y="668"/>
                    </a:lnTo>
                    <a:lnTo>
                      <a:pt x="187" y="670"/>
                    </a:lnTo>
                    <a:lnTo>
                      <a:pt x="185" y="670"/>
                    </a:lnTo>
                    <a:lnTo>
                      <a:pt x="185" y="668"/>
                    </a:lnTo>
                    <a:lnTo>
                      <a:pt x="185" y="665"/>
                    </a:lnTo>
                    <a:lnTo>
                      <a:pt x="185" y="662"/>
                    </a:lnTo>
                    <a:lnTo>
                      <a:pt x="185" y="660"/>
                    </a:lnTo>
                    <a:lnTo>
                      <a:pt x="185" y="654"/>
                    </a:lnTo>
                    <a:lnTo>
                      <a:pt x="182" y="654"/>
                    </a:lnTo>
                    <a:lnTo>
                      <a:pt x="182" y="652"/>
                    </a:lnTo>
                    <a:lnTo>
                      <a:pt x="182" y="649"/>
                    </a:lnTo>
                    <a:lnTo>
                      <a:pt x="180" y="652"/>
                    </a:lnTo>
                    <a:lnTo>
                      <a:pt x="177" y="652"/>
                    </a:lnTo>
                    <a:lnTo>
                      <a:pt x="177" y="649"/>
                    </a:lnTo>
                    <a:lnTo>
                      <a:pt x="177" y="646"/>
                    </a:lnTo>
                    <a:lnTo>
                      <a:pt x="175" y="649"/>
                    </a:lnTo>
                    <a:lnTo>
                      <a:pt x="172" y="649"/>
                    </a:lnTo>
                    <a:lnTo>
                      <a:pt x="170" y="646"/>
                    </a:lnTo>
                    <a:lnTo>
                      <a:pt x="170" y="644"/>
                    </a:lnTo>
                    <a:lnTo>
                      <a:pt x="167" y="641"/>
                    </a:lnTo>
                    <a:lnTo>
                      <a:pt x="167" y="638"/>
                    </a:lnTo>
                    <a:lnTo>
                      <a:pt x="165" y="636"/>
                    </a:lnTo>
                    <a:lnTo>
                      <a:pt x="167" y="633"/>
                    </a:lnTo>
                    <a:lnTo>
                      <a:pt x="167" y="628"/>
                    </a:lnTo>
                    <a:lnTo>
                      <a:pt x="167" y="625"/>
                    </a:lnTo>
                    <a:lnTo>
                      <a:pt x="165" y="625"/>
                    </a:lnTo>
                    <a:lnTo>
                      <a:pt x="162" y="625"/>
                    </a:lnTo>
                    <a:lnTo>
                      <a:pt x="160" y="620"/>
                    </a:lnTo>
                    <a:lnTo>
                      <a:pt x="157" y="617"/>
                    </a:lnTo>
                    <a:lnTo>
                      <a:pt x="152" y="612"/>
                    </a:lnTo>
                    <a:lnTo>
                      <a:pt x="152" y="609"/>
                    </a:lnTo>
                    <a:lnTo>
                      <a:pt x="155" y="609"/>
                    </a:lnTo>
                    <a:lnTo>
                      <a:pt x="155" y="606"/>
                    </a:lnTo>
                    <a:lnTo>
                      <a:pt x="152" y="606"/>
                    </a:lnTo>
                    <a:lnTo>
                      <a:pt x="150" y="606"/>
                    </a:lnTo>
                    <a:lnTo>
                      <a:pt x="147" y="601"/>
                    </a:lnTo>
                    <a:lnTo>
                      <a:pt x="147" y="598"/>
                    </a:lnTo>
                    <a:lnTo>
                      <a:pt x="147" y="596"/>
                    </a:lnTo>
                    <a:lnTo>
                      <a:pt x="150" y="593"/>
                    </a:lnTo>
                    <a:lnTo>
                      <a:pt x="152" y="596"/>
                    </a:lnTo>
                    <a:lnTo>
                      <a:pt x="152" y="593"/>
                    </a:lnTo>
                    <a:lnTo>
                      <a:pt x="152" y="590"/>
                    </a:lnTo>
                    <a:lnTo>
                      <a:pt x="152" y="588"/>
                    </a:lnTo>
                    <a:lnTo>
                      <a:pt x="155" y="585"/>
                    </a:lnTo>
                    <a:lnTo>
                      <a:pt x="152" y="585"/>
                    </a:lnTo>
                    <a:lnTo>
                      <a:pt x="152" y="582"/>
                    </a:lnTo>
                    <a:lnTo>
                      <a:pt x="155" y="580"/>
                    </a:lnTo>
                    <a:lnTo>
                      <a:pt x="152" y="574"/>
                    </a:lnTo>
                    <a:lnTo>
                      <a:pt x="152" y="566"/>
                    </a:lnTo>
                    <a:lnTo>
                      <a:pt x="152" y="564"/>
                    </a:lnTo>
                    <a:lnTo>
                      <a:pt x="155" y="561"/>
                    </a:lnTo>
                    <a:lnTo>
                      <a:pt x="152" y="559"/>
                    </a:lnTo>
                    <a:lnTo>
                      <a:pt x="147" y="556"/>
                    </a:lnTo>
                    <a:lnTo>
                      <a:pt x="140" y="551"/>
                    </a:lnTo>
                    <a:lnTo>
                      <a:pt x="130" y="548"/>
                    </a:lnTo>
                    <a:lnTo>
                      <a:pt x="127" y="545"/>
                    </a:lnTo>
                    <a:lnTo>
                      <a:pt x="127" y="543"/>
                    </a:lnTo>
                    <a:lnTo>
                      <a:pt x="125" y="540"/>
                    </a:lnTo>
                    <a:lnTo>
                      <a:pt x="125" y="537"/>
                    </a:lnTo>
                    <a:lnTo>
                      <a:pt x="125" y="535"/>
                    </a:lnTo>
                    <a:lnTo>
                      <a:pt x="122" y="532"/>
                    </a:lnTo>
                    <a:lnTo>
                      <a:pt x="120" y="532"/>
                    </a:lnTo>
                    <a:lnTo>
                      <a:pt x="120" y="529"/>
                    </a:lnTo>
                    <a:lnTo>
                      <a:pt x="120" y="527"/>
                    </a:lnTo>
                    <a:lnTo>
                      <a:pt x="120" y="524"/>
                    </a:lnTo>
                    <a:lnTo>
                      <a:pt x="117" y="521"/>
                    </a:lnTo>
                    <a:lnTo>
                      <a:pt x="115" y="516"/>
                    </a:lnTo>
                    <a:lnTo>
                      <a:pt x="112" y="511"/>
                    </a:lnTo>
                    <a:lnTo>
                      <a:pt x="105" y="497"/>
                    </a:lnTo>
                    <a:lnTo>
                      <a:pt x="102" y="492"/>
                    </a:lnTo>
                    <a:lnTo>
                      <a:pt x="100" y="487"/>
                    </a:lnTo>
                    <a:lnTo>
                      <a:pt x="97" y="484"/>
                    </a:lnTo>
                    <a:lnTo>
                      <a:pt x="92" y="481"/>
                    </a:lnTo>
                    <a:lnTo>
                      <a:pt x="92" y="479"/>
                    </a:lnTo>
                    <a:lnTo>
                      <a:pt x="90" y="473"/>
                    </a:lnTo>
                    <a:lnTo>
                      <a:pt x="87" y="471"/>
                    </a:lnTo>
                    <a:lnTo>
                      <a:pt x="87" y="468"/>
                    </a:lnTo>
                    <a:lnTo>
                      <a:pt x="85" y="465"/>
                    </a:lnTo>
                    <a:lnTo>
                      <a:pt x="82" y="463"/>
                    </a:lnTo>
                    <a:lnTo>
                      <a:pt x="82" y="460"/>
                    </a:lnTo>
                    <a:lnTo>
                      <a:pt x="80" y="455"/>
                    </a:lnTo>
                    <a:lnTo>
                      <a:pt x="77" y="455"/>
                    </a:lnTo>
                    <a:lnTo>
                      <a:pt x="70" y="457"/>
                    </a:lnTo>
                    <a:lnTo>
                      <a:pt x="65" y="460"/>
                    </a:lnTo>
                    <a:lnTo>
                      <a:pt x="65" y="463"/>
                    </a:lnTo>
                    <a:lnTo>
                      <a:pt x="62" y="465"/>
                    </a:lnTo>
                    <a:lnTo>
                      <a:pt x="60" y="468"/>
                    </a:lnTo>
                    <a:lnTo>
                      <a:pt x="60" y="471"/>
                    </a:lnTo>
                    <a:lnTo>
                      <a:pt x="60" y="473"/>
                    </a:lnTo>
                    <a:lnTo>
                      <a:pt x="55" y="473"/>
                    </a:lnTo>
                    <a:lnTo>
                      <a:pt x="52" y="476"/>
                    </a:lnTo>
                    <a:lnTo>
                      <a:pt x="47" y="479"/>
                    </a:lnTo>
                    <a:lnTo>
                      <a:pt x="47" y="476"/>
                    </a:lnTo>
                    <a:lnTo>
                      <a:pt x="45" y="468"/>
                    </a:lnTo>
                    <a:lnTo>
                      <a:pt x="40" y="465"/>
                    </a:lnTo>
                    <a:lnTo>
                      <a:pt x="45" y="463"/>
                    </a:lnTo>
                    <a:lnTo>
                      <a:pt x="45" y="460"/>
                    </a:lnTo>
                    <a:lnTo>
                      <a:pt x="40" y="457"/>
                    </a:lnTo>
                    <a:lnTo>
                      <a:pt x="42" y="460"/>
                    </a:lnTo>
                    <a:lnTo>
                      <a:pt x="42" y="463"/>
                    </a:lnTo>
                    <a:lnTo>
                      <a:pt x="40" y="463"/>
                    </a:lnTo>
                    <a:lnTo>
                      <a:pt x="37" y="463"/>
                    </a:lnTo>
                    <a:lnTo>
                      <a:pt x="30" y="452"/>
                    </a:lnTo>
                    <a:lnTo>
                      <a:pt x="30" y="449"/>
                    </a:lnTo>
                    <a:lnTo>
                      <a:pt x="25" y="447"/>
                    </a:lnTo>
                    <a:lnTo>
                      <a:pt x="25" y="444"/>
                    </a:lnTo>
                    <a:lnTo>
                      <a:pt x="25" y="439"/>
                    </a:lnTo>
                    <a:lnTo>
                      <a:pt x="17" y="439"/>
                    </a:lnTo>
                    <a:lnTo>
                      <a:pt x="15" y="441"/>
                    </a:lnTo>
                    <a:lnTo>
                      <a:pt x="12" y="441"/>
                    </a:lnTo>
                    <a:lnTo>
                      <a:pt x="7" y="439"/>
                    </a:lnTo>
                    <a:lnTo>
                      <a:pt x="5" y="441"/>
                    </a:lnTo>
                    <a:lnTo>
                      <a:pt x="0" y="439"/>
                    </a:lnTo>
                    <a:lnTo>
                      <a:pt x="0" y="428"/>
                    </a:lnTo>
                    <a:lnTo>
                      <a:pt x="0" y="399"/>
                    </a:lnTo>
                    <a:lnTo>
                      <a:pt x="0" y="370"/>
                    </a:lnTo>
                    <a:lnTo>
                      <a:pt x="0" y="343"/>
                    </a:lnTo>
                    <a:lnTo>
                      <a:pt x="0" y="314"/>
                    </a:lnTo>
                    <a:lnTo>
                      <a:pt x="0" y="279"/>
                    </a:lnTo>
                    <a:lnTo>
                      <a:pt x="0" y="245"/>
                    </a:lnTo>
                    <a:lnTo>
                      <a:pt x="0" y="215"/>
                    </a:lnTo>
                    <a:lnTo>
                      <a:pt x="0" y="181"/>
                    </a:lnTo>
                    <a:lnTo>
                      <a:pt x="0" y="141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5" y="106"/>
                    </a:lnTo>
                    <a:lnTo>
                      <a:pt x="15" y="106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22" y="109"/>
                    </a:lnTo>
                    <a:lnTo>
                      <a:pt x="27" y="114"/>
                    </a:lnTo>
                    <a:lnTo>
                      <a:pt x="32" y="122"/>
                    </a:lnTo>
                    <a:lnTo>
                      <a:pt x="35" y="122"/>
                    </a:lnTo>
                    <a:lnTo>
                      <a:pt x="35" y="125"/>
                    </a:lnTo>
                    <a:lnTo>
                      <a:pt x="37" y="122"/>
                    </a:lnTo>
                    <a:lnTo>
                      <a:pt x="37" y="125"/>
                    </a:lnTo>
                    <a:lnTo>
                      <a:pt x="40" y="127"/>
                    </a:lnTo>
                    <a:lnTo>
                      <a:pt x="42" y="130"/>
                    </a:lnTo>
                    <a:lnTo>
                      <a:pt x="45" y="133"/>
                    </a:lnTo>
                    <a:lnTo>
                      <a:pt x="47" y="135"/>
                    </a:lnTo>
                    <a:lnTo>
                      <a:pt x="50" y="135"/>
                    </a:lnTo>
                    <a:lnTo>
                      <a:pt x="55" y="135"/>
                    </a:lnTo>
                    <a:lnTo>
                      <a:pt x="57" y="138"/>
                    </a:lnTo>
                    <a:lnTo>
                      <a:pt x="60" y="138"/>
                    </a:lnTo>
                    <a:lnTo>
                      <a:pt x="62" y="138"/>
                    </a:lnTo>
                    <a:lnTo>
                      <a:pt x="62" y="135"/>
                    </a:lnTo>
                    <a:lnTo>
                      <a:pt x="65" y="135"/>
                    </a:lnTo>
                    <a:lnTo>
                      <a:pt x="67" y="138"/>
                    </a:lnTo>
                    <a:lnTo>
                      <a:pt x="70" y="138"/>
                    </a:lnTo>
                    <a:lnTo>
                      <a:pt x="72" y="141"/>
                    </a:lnTo>
                    <a:lnTo>
                      <a:pt x="77" y="146"/>
                    </a:lnTo>
                    <a:lnTo>
                      <a:pt x="80" y="146"/>
                    </a:lnTo>
                    <a:lnTo>
                      <a:pt x="82" y="146"/>
                    </a:lnTo>
                    <a:lnTo>
                      <a:pt x="80" y="146"/>
                    </a:lnTo>
                    <a:lnTo>
                      <a:pt x="77" y="141"/>
                    </a:lnTo>
                    <a:lnTo>
                      <a:pt x="77" y="138"/>
                    </a:lnTo>
                    <a:lnTo>
                      <a:pt x="77" y="135"/>
                    </a:lnTo>
                    <a:lnTo>
                      <a:pt x="82" y="138"/>
                    </a:lnTo>
                    <a:lnTo>
                      <a:pt x="85" y="138"/>
                    </a:lnTo>
                    <a:lnTo>
                      <a:pt x="87" y="138"/>
                    </a:lnTo>
                    <a:lnTo>
                      <a:pt x="87" y="141"/>
                    </a:lnTo>
                    <a:lnTo>
                      <a:pt x="87" y="143"/>
                    </a:lnTo>
                    <a:lnTo>
                      <a:pt x="90" y="146"/>
                    </a:lnTo>
                    <a:lnTo>
                      <a:pt x="95" y="149"/>
                    </a:lnTo>
                    <a:lnTo>
                      <a:pt x="95" y="151"/>
                    </a:lnTo>
                    <a:lnTo>
                      <a:pt x="95" y="149"/>
                    </a:lnTo>
                    <a:lnTo>
                      <a:pt x="95" y="143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0" y="130"/>
                    </a:lnTo>
                    <a:lnTo>
                      <a:pt x="92" y="127"/>
                    </a:lnTo>
                    <a:lnTo>
                      <a:pt x="95" y="125"/>
                    </a:lnTo>
                    <a:lnTo>
                      <a:pt x="97" y="122"/>
                    </a:lnTo>
                    <a:lnTo>
                      <a:pt x="100" y="120"/>
                    </a:lnTo>
                    <a:lnTo>
                      <a:pt x="102" y="117"/>
                    </a:lnTo>
                    <a:lnTo>
                      <a:pt x="107" y="117"/>
                    </a:lnTo>
                    <a:lnTo>
                      <a:pt x="110" y="114"/>
                    </a:lnTo>
                    <a:lnTo>
                      <a:pt x="112" y="114"/>
                    </a:lnTo>
                    <a:lnTo>
                      <a:pt x="112" y="106"/>
                    </a:lnTo>
                    <a:lnTo>
                      <a:pt x="115" y="106"/>
                    </a:lnTo>
                    <a:lnTo>
                      <a:pt x="117" y="104"/>
                    </a:lnTo>
                    <a:lnTo>
                      <a:pt x="117" y="101"/>
                    </a:lnTo>
                    <a:lnTo>
                      <a:pt x="120" y="101"/>
                    </a:lnTo>
                    <a:lnTo>
                      <a:pt x="120" y="104"/>
                    </a:lnTo>
                    <a:lnTo>
                      <a:pt x="122" y="104"/>
                    </a:lnTo>
                    <a:lnTo>
                      <a:pt x="125" y="101"/>
                    </a:lnTo>
                    <a:lnTo>
                      <a:pt x="127" y="101"/>
                    </a:lnTo>
                    <a:lnTo>
                      <a:pt x="132" y="96"/>
                    </a:lnTo>
                    <a:lnTo>
                      <a:pt x="132" y="93"/>
                    </a:lnTo>
                    <a:lnTo>
                      <a:pt x="137" y="96"/>
                    </a:lnTo>
                    <a:lnTo>
                      <a:pt x="140" y="93"/>
                    </a:lnTo>
                    <a:lnTo>
                      <a:pt x="140" y="90"/>
                    </a:lnTo>
                    <a:lnTo>
                      <a:pt x="142" y="88"/>
                    </a:lnTo>
                    <a:lnTo>
                      <a:pt x="145" y="85"/>
                    </a:lnTo>
                    <a:lnTo>
                      <a:pt x="145" y="82"/>
                    </a:lnTo>
                    <a:lnTo>
                      <a:pt x="150" y="85"/>
                    </a:lnTo>
                    <a:lnTo>
                      <a:pt x="152" y="88"/>
                    </a:lnTo>
                    <a:lnTo>
                      <a:pt x="155" y="85"/>
                    </a:lnTo>
                    <a:lnTo>
                      <a:pt x="155" y="82"/>
                    </a:lnTo>
                    <a:lnTo>
                      <a:pt x="157" y="80"/>
                    </a:lnTo>
                    <a:lnTo>
                      <a:pt x="157" y="82"/>
                    </a:lnTo>
                    <a:lnTo>
                      <a:pt x="160" y="85"/>
                    </a:lnTo>
                    <a:lnTo>
                      <a:pt x="160" y="88"/>
                    </a:lnTo>
                    <a:lnTo>
                      <a:pt x="157" y="90"/>
                    </a:lnTo>
                    <a:lnTo>
                      <a:pt x="147" y="98"/>
                    </a:lnTo>
                    <a:lnTo>
                      <a:pt x="145" y="104"/>
                    </a:lnTo>
                    <a:lnTo>
                      <a:pt x="140" y="109"/>
                    </a:lnTo>
                    <a:lnTo>
                      <a:pt x="135" y="109"/>
                    </a:lnTo>
                    <a:lnTo>
                      <a:pt x="127" y="112"/>
                    </a:lnTo>
                    <a:lnTo>
                      <a:pt x="125" y="114"/>
                    </a:lnTo>
                    <a:lnTo>
                      <a:pt x="122" y="117"/>
                    </a:lnTo>
                    <a:lnTo>
                      <a:pt x="125" y="117"/>
                    </a:lnTo>
                    <a:lnTo>
                      <a:pt x="120" y="120"/>
                    </a:lnTo>
                    <a:lnTo>
                      <a:pt x="120" y="122"/>
                    </a:lnTo>
                    <a:lnTo>
                      <a:pt x="117" y="125"/>
                    </a:lnTo>
                    <a:lnTo>
                      <a:pt x="117" y="127"/>
                    </a:lnTo>
                    <a:lnTo>
                      <a:pt x="117" y="125"/>
                    </a:lnTo>
                    <a:lnTo>
                      <a:pt x="115" y="122"/>
                    </a:lnTo>
                    <a:lnTo>
                      <a:pt x="112" y="127"/>
                    </a:lnTo>
                    <a:lnTo>
                      <a:pt x="112" y="130"/>
                    </a:lnTo>
                    <a:lnTo>
                      <a:pt x="115" y="130"/>
                    </a:lnTo>
                    <a:lnTo>
                      <a:pt x="117" y="127"/>
                    </a:lnTo>
                    <a:lnTo>
                      <a:pt x="122" y="125"/>
                    </a:lnTo>
                    <a:lnTo>
                      <a:pt x="127" y="120"/>
                    </a:lnTo>
                    <a:lnTo>
                      <a:pt x="127" y="117"/>
                    </a:lnTo>
                    <a:lnTo>
                      <a:pt x="130" y="114"/>
                    </a:lnTo>
                    <a:lnTo>
                      <a:pt x="132" y="114"/>
                    </a:lnTo>
                    <a:lnTo>
                      <a:pt x="132" y="120"/>
                    </a:lnTo>
                    <a:lnTo>
                      <a:pt x="132" y="114"/>
                    </a:lnTo>
                    <a:lnTo>
                      <a:pt x="135" y="120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0" y="114"/>
                    </a:lnTo>
                    <a:lnTo>
                      <a:pt x="140" y="120"/>
                    </a:lnTo>
                    <a:lnTo>
                      <a:pt x="140" y="125"/>
                    </a:lnTo>
                    <a:lnTo>
                      <a:pt x="142" y="114"/>
                    </a:lnTo>
                    <a:lnTo>
                      <a:pt x="147" y="106"/>
                    </a:lnTo>
                    <a:lnTo>
                      <a:pt x="147" y="104"/>
                    </a:lnTo>
                    <a:lnTo>
                      <a:pt x="152" y="104"/>
                    </a:lnTo>
                    <a:lnTo>
                      <a:pt x="155" y="101"/>
                    </a:lnTo>
                    <a:lnTo>
                      <a:pt x="157" y="98"/>
                    </a:lnTo>
                    <a:lnTo>
                      <a:pt x="165" y="96"/>
                    </a:lnTo>
                    <a:lnTo>
                      <a:pt x="167" y="93"/>
                    </a:lnTo>
                    <a:lnTo>
                      <a:pt x="167" y="98"/>
                    </a:lnTo>
                    <a:lnTo>
                      <a:pt x="165" y="101"/>
                    </a:lnTo>
                    <a:lnTo>
                      <a:pt x="165" y="104"/>
                    </a:lnTo>
                    <a:lnTo>
                      <a:pt x="172" y="98"/>
                    </a:lnTo>
                    <a:lnTo>
                      <a:pt x="172" y="96"/>
                    </a:lnTo>
                    <a:lnTo>
                      <a:pt x="175" y="93"/>
                    </a:lnTo>
                    <a:lnTo>
                      <a:pt x="177" y="90"/>
                    </a:lnTo>
                    <a:lnTo>
                      <a:pt x="177" y="88"/>
                    </a:lnTo>
                    <a:lnTo>
                      <a:pt x="177" y="85"/>
                    </a:lnTo>
                    <a:lnTo>
                      <a:pt x="185" y="82"/>
                    </a:lnTo>
                    <a:lnTo>
                      <a:pt x="185" y="80"/>
                    </a:lnTo>
                    <a:lnTo>
                      <a:pt x="182" y="80"/>
                    </a:lnTo>
                    <a:lnTo>
                      <a:pt x="180" y="77"/>
                    </a:lnTo>
                    <a:lnTo>
                      <a:pt x="182" y="74"/>
                    </a:lnTo>
                    <a:lnTo>
                      <a:pt x="180" y="72"/>
                    </a:lnTo>
                    <a:lnTo>
                      <a:pt x="177" y="74"/>
                    </a:lnTo>
                    <a:lnTo>
                      <a:pt x="177" y="72"/>
                    </a:lnTo>
                    <a:lnTo>
                      <a:pt x="180" y="69"/>
                    </a:lnTo>
                    <a:lnTo>
                      <a:pt x="180" y="66"/>
                    </a:lnTo>
                    <a:lnTo>
                      <a:pt x="185" y="69"/>
                    </a:lnTo>
                    <a:lnTo>
                      <a:pt x="192" y="77"/>
                    </a:lnTo>
                    <a:lnTo>
                      <a:pt x="192" y="82"/>
                    </a:lnTo>
                    <a:lnTo>
                      <a:pt x="194" y="88"/>
                    </a:lnTo>
                    <a:lnTo>
                      <a:pt x="194" y="93"/>
                    </a:lnTo>
                    <a:lnTo>
                      <a:pt x="199" y="104"/>
                    </a:lnTo>
                    <a:lnTo>
                      <a:pt x="199" y="106"/>
                    </a:lnTo>
                    <a:lnTo>
                      <a:pt x="202" y="109"/>
                    </a:lnTo>
                    <a:lnTo>
                      <a:pt x="204" y="112"/>
                    </a:lnTo>
                    <a:lnTo>
                      <a:pt x="209" y="117"/>
                    </a:lnTo>
                    <a:lnTo>
                      <a:pt x="212" y="117"/>
                    </a:lnTo>
                    <a:lnTo>
                      <a:pt x="217" y="117"/>
                    </a:lnTo>
                    <a:lnTo>
                      <a:pt x="219" y="117"/>
                    </a:lnTo>
                    <a:lnTo>
                      <a:pt x="219" y="114"/>
                    </a:lnTo>
                    <a:lnTo>
                      <a:pt x="217" y="114"/>
                    </a:lnTo>
                    <a:lnTo>
                      <a:pt x="214" y="114"/>
                    </a:lnTo>
                    <a:lnTo>
                      <a:pt x="214" y="112"/>
                    </a:lnTo>
                    <a:lnTo>
                      <a:pt x="219" y="112"/>
                    </a:lnTo>
                    <a:lnTo>
                      <a:pt x="217" y="106"/>
                    </a:lnTo>
                    <a:lnTo>
                      <a:pt x="217" y="104"/>
                    </a:lnTo>
                    <a:lnTo>
                      <a:pt x="222" y="104"/>
                    </a:lnTo>
                    <a:lnTo>
                      <a:pt x="222" y="101"/>
                    </a:lnTo>
                    <a:lnTo>
                      <a:pt x="219" y="101"/>
                    </a:lnTo>
                    <a:lnTo>
                      <a:pt x="219" y="98"/>
                    </a:lnTo>
                    <a:lnTo>
                      <a:pt x="219" y="101"/>
                    </a:lnTo>
                    <a:lnTo>
                      <a:pt x="224" y="93"/>
                    </a:lnTo>
                    <a:lnTo>
                      <a:pt x="224" y="90"/>
                    </a:lnTo>
                    <a:lnTo>
                      <a:pt x="222" y="90"/>
                    </a:lnTo>
                    <a:lnTo>
                      <a:pt x="222" y="93"/>
                    </a:lnTo>
                    <a:lnTo>
                      <a:pt x="219" y="90"/>
                    </a:lnTo>
                    <a:lnTo>
                      <a:pt x="222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7" y="90"/>
                    </a:lnTo>
                    <a:lnTo>
                      <a:pt x="227" y="93"/>
                    </a:lnTo>
                    <a:lnTo>
                      <a:pt x="229" y="90"/>
                    </a:lnTo>
                    <a:lnTo>
                      <a:pt x="229" y="88"/>
                    </a:lnTo>
                    <a:lnTo>
                      <a:pt x="227" y="85"/>
                    </a:lnTo>
                    <a:lnTo>
                      <a:pt x="232" y="85"/>
                    </a:lnTo>
                    <a:lnTo>
                      <a:pt x="232" y="88"/>
                    </a:lnTo>
                    <a:lnTo>
                      <a:pt x="232" y="93"/>
                    </a:lnTo>
                    <a:lnTo>
                      <a:pt x="232" y="98"/>
                    </a:lnTo>
                    <a:lnTo>
                      <a:pt x="229" y="101"/>
                    </a:lnTo>
                    <a:lnTo>
                      <a:pt x="229" y="104"/>
                    </a:lnTo>
                    <a:lnTo>
                      <a:pt x="232" y="104"/>
                    </a:lnTo>
                    <a:lnTo>
                      <a:pt x="234" y="104"/>
                    </a:lnTo>
                    <a:lnTo>
                      <a:pt x="237" y="104"/>
                    </a:lnTo>
                    <a:lnTo>
                      <a:pt x="232" y="112"/>
                    </a:lnTo>
                    <a:lnTo>
                      <a:pt x="232" y="117"/>
                    </a:lnTo>
                    <a:lnTo>
                      <a:pt x="229" y="114"/>
                    </a:lnTo>
                    <a:lnTo>
                      <a:pt x="229" y="117"/>
                    </a:lnTo>
                    <a:lnTo>
                      <a:pt x="234" y="120"/>
                    </a:lnTo>
                    <a:lnTo>
                      <a:pt x="237" y="117"/>
                    </a:lnTo>
                    <a:lnTo>
                      <a:pt x="239" y="117"/>
                    </a:lnTo>
                    <a:lnTo>
                      <a:pt x="242" y="117"/>
                    </a:lnTo>
                    <a:lnTo>
                      <a:pt x="244" y="117"/>
                    </a:lnTo>
                    <a:lnTo>
                      <a:pt x="244" y="114"/>
                    </a:lnTo>
                    <a:lnTo>
                      <a:pt x="247" y="112"/>
                    </a:lnTo>
                    <a:lnTo>
                      <a:pt x="247" y="109"/>
                    </a:lnTo>
                    <a:lnTo>
                      <a:pt x="249" y="104"/>
                    </a:lnTo>
                    <a:lnTo>
                      <a:pt x="249" y="98"/>
                    </a:lnTo>
                    <a:lnTo>
                      <a:pt x="252" y="98"/>
                    </a:lnTo>
                    <a:lnTo>
                      <a:pt x="254" y="98"/>
                    </a:lnTo>
                    <a:lnTo>
                      <a:pt x="259" y="98"/>
                    </a:lnTo>
                    <a:lnTo>
                      <a:pt x="262" y="98"/>
                    </a:lnTo>
                    <a:lnTo>
                      <a:pt x="262" y="101"/>
                    </a:lnTo>
                    <a:lnTo>
                      <a:pt x="269" y="98"/>
                    </a:lnTo>
                    <a:lnTo>
                      <a:pt x="274" y="101"/>
                    </a:lnTo>
                    <a:lnTo>
                      <a:pt x="282" y="106"/>
                    </a:lnTo>
                    <a:lnTo>
                      <a:pt x="287" y="114"/>
                    </a:lnTo>
                    <a:lnTo>
                      <a:pt x="292" y="117"/>
                    </a:lnTo>
                    <a:lnTo>
                      <a:pt x="297" y="120"/>
                    </a:lnTo>
                    <a:lnTo>
                      <a:pt x="299" y="120"/>
                    </a:lnTo>
                    <a:lnTo>
                      <a:pt x="302" y="120"/>
                    </a:lnTo>
                    <a:lnTo>
                      <a:pt x="307" y="122"/>
                    </a:lnTo>
                    <a:lnTo>
                      <a:pt x="309" y="122"/>
                    </a:lnTo>
                    <a:lnTo>
                      <a:pt x="312" y="122"/>
                    </a:lnTo>
                    <a:lnTo>
                      <a:pt x="312" y="125"/>
                    </a:lnTo>
                    <a:lnTo>
                      <a:pt x="317" y="130"/>
                    </a:lnTo>
                    <a:lnTo>
                      <a:pt x="319" y="130"/>
                    </a:lnTo>
                    <a:lnTo>
                      <a:pt x="327" y="135"/>
                    </a:lnTo>
                    <a:lnTo>
                      <a:pt x="332" y="135"/>
                    </a:lnTo>
                    <a:lnTo>
                      <a:pt x="334" y="138"/>
                    </a:lnTo>
                    <a:lnTo>
                      <a:pt x="334" y="135"/>
                    </a:lnTo>
                    <a:lnTo>
                      <a:pt x="342" y="138"/>
                    </a:lnTo>
                    <a:lnTo>
                      <a:pt x="347" y="138"/>
                    </a:lnTo>
                    <a:lnTo>
                      <a:pt x="349" y="141"/>
                    </a:lnTo>
                    <a:lnTo>
                      <a:pt x="349" y="138"/>
                    </a:lnTo>
                    <a:lnTo>
                      <a:pt x="344" y="133"/>
                    </a:lnTo>
                    <a:lnTo>
                      <a:pt x="349" y="133"/>
                    </a:lnTo>
                    <a:lnTo>
                      <a:pt x="349" y="135"/>
                    </a:lnTo>
                    <a:lnTo>
                      <a:pt x="352" y="135"/>
                    </a:lnTo>
                    <a:lnTo>
                      <a:pt x="352" y="133"/>
                    </a:lnTo>
                    <a:lnTo>
                      <a:pt x="359" y="135"/>
                    </a:lnTo>
                    <a:lnTo>
                      <a:pt x="362" y="138"/>
                    </a:lnTo>
                    <a:lnTo>
                      <a:pt x="362" y="141"/>
                    </a:lnTo>
                    <a:lnTo>
                      <a:pt x="364" y="138"/>
                    </a:lnTo>
                    <a:lnTo>
                      <a:pt x="364" y="141"/>
                    </a:lnTo>
                    <a:lnTo>
                      <a:pt x="369" y="143"/>
                    </a:lnTo>
                    <a:lnTo>
                      <a:pt x="372" y="149"/>
                    </a:lnTo>
                    <a:lnTo>
                      <a:pt x="374" y="151"/>
                    </a:lnTo>
                    <a:lnTo>
                      <a:pt x="374" y="157"/>
                    </a:lnTo>
                    <a:lnTo>
                      <a:pt x="377" y="154"/>
                    </a:lnTo>
                    <a:lnTo>
                      <a:pt x="377" y="157"/>
                    </a:lnTo>
                    <a:lnTo>
                      <a:pt x="374" y="159"/>
                    </a:lnTo>
                    <a:lnTo>
                      <a:pt x="377" y="162"/>
                    </a:lnTo>
                    <a:lnTo>
                      <a:pt x="374" y="162"/>
                    </a:lnTo>
                    <a:lnTo>
                      <a:pt x="374" y="165"/>
                    </a:lnTo>
                    <a:lnTo>
                      <a:pt x="372" y="165"/>
                    </a:lnTo>
                    <a:lnTo>
                      <a:pt x="372" y="162"/>
                    </a:lnTo>
                    <a:lnTo>
                      <a:pt x="367" y="162"/>
                    </a:lnTo>
                    <a:lnTo>
                      <a:pt x="362" y="162"/>
                    </a:lnTo>
                    <a:lnTo>
                      <a:pt x="367" y="165"/>
                    </a:lnTo>
                    <a:lnTo>
                      <a:pt x="364" y="165"/>
                    </a:lnTo>
                    <a:lnTo>
                      <a:pt x="359" y="165"/>
                    </a:lnTo>
                    <a:lnTo>
                      <a:pt x="359" y="167"/>
                    </a:lnTo>
                    <a:lnTo>
                      <a:pt x="359" y="173"/>
                    </a:lnTo>
                    <a:lnTo>
                      <a:pt x="354" y="175"/>
                    </a:lnTo>
                    <a:lnTo>
                      <a:pt x="357" y="175"/>
                    </a:lnTo>
                    <a:lnTo>
                      <a:pt x="359" y="175"/>
                    </a:lnTo>
                    <a:lnTo>
                      <a:pt x="357" y="178"/>
                    </a:lnTo>
                    <a:lnTo>
                      <a:pt x="362" y="178"/>
                    </a:lnTo>
                    <a:lnTo>
                      <a:pt x="367" y="183"/>
                    </a:lnTo>
                    <a:lnTo>
                      <a:pt x="367" y="181"/>
                    </a:lnTo>
                    <a:lnTo>
                      <a:pt x="369" y="181"/>
                    </a:lnTo>
                    <a:lnTo>
                      <a:pt x="372" y="183"/>
                    </a:lnTo>
                    <a:lnTo>
                      <a:pt x="374" y="183"/>
                    </a:lnTo>
                    <a:lnTo>
                      <a:pt x="377" y="183"/>
                    </a:lnTo>
                    <a:lnTo>
                      <a:pt x="382" y="183"/>
                    </a:lnTo>
                    <a:lnTo>
                      <a:pt x="387" y="183"/>
                    </a:lnTo>
                    <a:lnTo>
                      <a:pt x="392" y="183"/>
                    </a:lnTo>
                    <a:lnTo>
                      <a:pt x="389" y="183"/>
                    </a:lnTo>
                    <a:lnTo>
                      <a:pt x="394" y="186"/>
                    </a:lnTo>
                    <a:lnTo>
                      <a:pt x="399" y="183"/>
                    </a:lnTo>
                    <a:lnTo>
                      <a:pt x="404" y="183"/>
                    </a:lnTo>
                    <a:lnTo>
                      <a:pt x="406" y="183"/>
                    </a:lnTo>
                    <a:lnTo>
                      <a:pt x="404" y="183"/>
                    </a:lnTo>
                    <a:lnTo>
                      <a:pt x="406" y="181"/>
                    </a:lnTo>
                    <a:lnTo>
                      <a:pt x="409" y="183"/>
                    </a:lnTo>
                    <a:lnTo>
                      <a:pt x="411" y="183"/>
                    </a:lnTo>
                    <a:lnTo>
                      <a:pt x="414" y="183"/>
                    </a:lnTo>
                    <a:lnTo>
                      <a:pt x="414" y="178"/>
                    </a:lnTo>
                    <a:lnTo>
                      <a:pt x="416" y="178"/>
                    </a:lnTo>
                    <a:lnTo>
                      <a:pt x="416" y="183"/>
                    </a:lnTo>
                    <a:lnTo>
                      <a:pt x="419" y="183"/>
                    </a:lnTo>
                    <a:lnTo>
                      <a:pt x="421" y="181"/>
                    </a:lnTo>
                    <a:lnTo>
                      <a:pt x="424" y="175"/>
                    </a:lnTo>
                    <a:lnTo>
                      <a:pt x="426" y="173"/>
                    </a:lnTo>
                    <a:lnTo>
                      <a:pt x="431" y="173"/>
                    </a:lnTo>
                    <a:lnTo>
                      <a:pt x="431" y="170"/>
                    </a:lnTo>
                    <a:lnTo>
                      <a:pt x="434" y="175"/>
                    </a:lnTo>
                    <a:lnTo>
                      <a:pt x="431" y="175"/>
                    </a:lnTo>
                    <a:lnTo>
                      <a:pt x="434" y="178"/>
                    </a:lnTo>
                    <a:lnTo>
                      <a:pt x="434" y="175"/>
                    </a:lnTo>
                    <a:lnTo>
                      <a:pt x="436" y="178"/>
                    </a:lnTo>
                    <a:lnTo>
                      <a:pt x="436" y="181"/>
                    </a:lnTo>
                    <a:lnTo>
                      <a:pt x="436" y="183"/>
                    </a:lnTo>
                    <a:lnTo>
                      <a:pt x="441" y="183"/>
                    </a:lnTo>
                    <a:lnTo>
                      <a:pt x="439" y="183"/>
                    </a:lnTo>
                    <a:lnTo>
                      <a:pt x="446" y="183"/>
                    </a:lnTo>
                    <a:lnTo>
                      <a:pt x="446" y="186"/>
                    </a:lnTo>
                    <a:lnTo>
                      <a:pt x="446" y="189"/>
                    </a:lnTo>
                    <a:lnTo>
                      <a:pt x="449" y="191"/>
                    </a:lnTo>
                    <a:lnTo>
                      <a:pt x="446" y="194"/>
                    </a:lnTo>
                    <a:lnTo>
                      <a:pt x="449" y="197"/>
                    </a:lnTo>
                    <a:lnTo>
                      <a:pt x="449" y="194"/>
                    </a:lnTo>
                    <a:lnTo>
                      <a:pt x="449" y="191"/>
                    </a:lnTo>
                    <a:lnTo>
                      <a:pt x="451" y="186"/>
                    </a:lnTo>
                    <a:lnTo>
                      <a:pt x="451" y="191"/>
                    </a:lnTo>
                    <a:lnTo>
                      <a:pt x="454" y="191"/>
                    </a:lnTo>
                    <a:lnTo>
                      <a:pt x="451" y="191"/>
                    </a:lnTo>
                    <a:lnTo>
                      <a:pt x="451" y="197"/>
                    </a:lnTo>
                    <a:lnTo>
                      <a:pt x="454" y="197"/>
                    </a:lnTo>
                    <a:lnTo>
                      <a:pt x="456" y="194"/>
                    </a:lnTo>
                    <a:lnTo>
                      <a:pt x="456" y="199"/>
                    </a:lnTo>
                    <a:lnTo>
                      <a:pt x="459" y="199"/>
                    </a:lnTo>
                    <a:lnTo>
                      <a:pt x="461" y="202"/>
                    </a:lnTo>
                    <a:lnTo>
                      <a:pt x="461" y="207"/>
                    </a:lnTo>
                    <a:lnTo>
                      <a:pt x="461" y="210"/>
                    </a:lnTo>
                    <a:lnTo>
                      <a:pt x="459" y="207"/>
                    </a:lnTo>
                    <a:lnTo>
                      <a:pt x="456" y="210"/>
                    </a:lnTo>
                    <a:lnTo>
                      <a:pt x="454" y="210"/>
                    </a:lnTo>
                    <a:lnTo>
                      <a:pt x="456" y="213"/>
                    </a:lnTo>
                    <a:lnTo>
                      <a:pt x="459" y="215"/>
                    </a:lnTo>
                    <a:lnTo>
                      <a:pt x="461" y="221"/>
                    </a:lnTo>
                    <a:lnTo>
                      <a:pt x="464" y="221"/>
                    </a:lnTo>
                    <a:lnTo>
                      <a:pt x="464" y="215"/>
                    </a:lnTo>
                    <a:lnTo>
                      <a:pt x="466" y="218"/>
                    </a:lnTo>
                    <a:lnTo>
                      <a:pt x="469" y="213"/>
                    </a:lnTo>
                    <a:lnTo>
                      <a:pt x="471" y="215"/>
                    </a:lnTo>
                    <a:lnTo>
                      <a:pt x="469" y="210"/>
                    </a:lnTo>
                    <a:lnTo>
                      <a:pt x="471" y="207"/>
                    </a:lnTo>
                    <a:lnTo>
                      <a:pt x="469" y="207"/>
                    </a:lnTo>
                    <a:lnTo>
                      <a:pt x="466" y="202"/>
                    </a:lnTo>
                    <a:lnTo>
                      <a:pt x="466" y="199"/>
                    </a:lnTo>
                    <a:lnTo>
                      <a:pt x="464" y="197"/>
                    </a:lnTo>
                    <a:lnTo>
                      <a:pt x="464" y="194"/>
                    </a:lnTo>
                    <a:lnTo>
                      <a:pt x="464" y="191"/>
                    </a:lnTo>
                    <a:lnTo>
                      <a:pt x="464" y="189"/>
                    </a:lnTo>
                    <a:lnTo>
                      <a:pt x="464" y="186"/>
                    </a:lnTo>
                    <a:lnTo>
                      <a:pt x="461" y="186"/>
                    </a:lnTo>
                    <a:lnTo>
                      <a:pt x="459" y="183"/>
                    </a:lnTo>
                    <a:lnTo>
                      <a:pt x="461" y="178"/>
                    </a:lnTo>
                    <a:lnTo>
                      <a:pt x="464" y="175"/>
                    </a:lnTo>
                    <a:lnTo>
                      <a:pt x="464" y="170"/>
                    </a:lnTo>
                    <a:lnTo>
                      <a:pt x="469" y="170"/>
                    </a:lnTo>
                    <a:lnTo>
                      <a:pt x="471" y="167"/>
                    </a:lnTo>
                    <a:lnTo>
                      <a:pt x="476" y="167"/>
                    </a:lnTo>
                    <a:lnTo>
                      <a:pt x="476" y="165"/>
                    </a:lnTo>
                    <a:lnTo>
                      <a:pt x="479" y="165"/>
                    </a:lnTo>
                    <a:lnTo>
                      <a:pt x="481" y="165"/>
                    </a:lnTo>
                    <a:lnTo>
                      <a:pt x="481" y="159"/>
                    </a:lnTo>
                    <a:lnTo>
                      <a:pt x="484" y="159"/>
                    </a:lnTo>
                    <a:lnTo>
                      <a:pt x="484" y="162"/>
                    </a:lnTo>
                    <a:lnTo>
                      <a:pt x="486" y="157"/>
                    </a:lnTo>
                    <a:lnTo>
                      <a:pt x="486" y="154"/>
                    </a:lnTo>
                    <a:lnTo>
                      <a:pt x="489" y="151"/>
                    </a:lnTo>
                    <a:lnTo>
                      <a:pt x="489" y="149"/>
                    </a:lnTo>
                    <a:lnTo>
                      <a:pt x="489" y="146"/>
                    </a:lnTo>
                    <a:lnTo>
                      <a:pt x="479" y="149"/>
                    </a:lnTo>
                    <a:lnTo>
                      <a:pt x="481" y="151"/>
                    </a:lnTo>
                    <a:lnTo>
                      <a:pt x="476" y="151"/>
                    </a:lnTo>
                    <a:lnTo>
                      <a:pt x="479" y="157"/>
                    </a:lnTo>
                    <a:lnTo>
                      <a:pt x="479" y="154"/>
                    </a:lnTo>
                    <a:lnTo>
                      <a:pt x="479" y="159"/>
                    </a:lnTo>
                    <a:lnTo>
                      <a:pt x="479" y="162"/>
                    </a:lnTo>
                    <a:lnTo>
                      <a:pt x="479" y="159"/>
                    </a:lnTo>
                    <a:lnTo>
                      <a:pt x="476" y="159"/>
                    </a:lnTo>
                    <a:lnTo>
                      <a:pt x="476" y="157"/>
                    </a:lnTo>
                    <a:lnTo>
                      <a:pt x="474" y="157"/>
                    </a:lnTo>
                    <a:lnTo>
                      <a:pt x="471" y="162"/>
                    </a:lnTo>
                    <a:lnTo>
                      <a:pt x="471" y="159"/>
                    </a:lnTo>
                    <a:lnTo>
                      <a:pt x="466" y="159"/>
                    </a:lnTo>
                    <a:lnTo>
                      <a:pt x="466" y="157"/>
                    </a:lnTo>
                    <a:lnTo>
                      <a:pt x="461" y="159"/>
                    </a:lnTo>
                    <a:lnTo>
                      <a:pt x="461" y="162"/>
                    </a:lnTo>
                    <a:lnTo>
                      <a:pt x="464" y="162"/>
                    </a:lnTo>
                    <a:lnTo>
                      <a:pt x="464" y="165"/>
                    </a:lnTo>
                    <a:lnTo>
                      <a:pt x="461" y="165"/>
                    </a:lnTo>
                    <a:lnTo>
                      <a:pt x="461" y="167"/>
                    </a:lnTo>
                    <a:lnTo>
                      <a:pt x="459" y="167"/>
                    </a:lnTo>
                    <a:lnTo>
                      <a:pt x="461" y="165"/>
                    </a:lnTo>
                    <a:lnTo>
                      <a:pt x="456" y="167"/>
                    </a:lnTo>
                    <a:lnTo>
                      <a:pt x="456" y="165"/>
                    </a:lnTo>
                    <a:lnTo>
                      <a:pt x="454" y="165"/>
                    </a:lnTo>
                    <a:lnTo>
                      <a:pt x="451" y="165"/>
                    </a:lnTo>
                    <a:lnTo>
                      <a:pt x="454" y="162"/>
                    </a:lnTo>
                    <a:lnTo>
                      <a:pt x="449" y="162"/>
                    </a:lnTo>
                    <a:lnTo>
                      <a:pt x="449" y="159"/>
                    </a:lnTo>
                    <a:lnTo>
                      <a:pt x="451" y="154"/>
                    </a:lnTo>
                    <a:lnTo>
                      <a:pt x="451" y="151"/>
                    </a:lnTo>
                    <a:lnTo>
                      <a:pt x="454" y="149"/>
                    </a:lnTo>
                    <a:lnTo>
                      <a:pt x="456" y="146"/>
                    </a:lnTo>
                    <a:lnTo>
                      <a:pt x="464" y="146"/>
                    </a:lnTo>
                    <a:lnTo>
                      <a:pt x="469" y="143"/>
                    </a:lnTo>
                    <a:lnTo>
                      <a:pt x="474" y="141"/>
                    </a:lnTo>
                    <a:lnTo>
                      <a:pt x="474" y="138"/>
                    </a:lnTo>
                    <a:lnTo>
                      <a:pt x="479" y="138"/>
                    </a:lnTo>
                    <a:lnTo>
                      <a:pt x="479" y="135"/>
                    </a:lnTo>
                    <a:lnTo>
                      <a:pt x="484" y="135"/>
                    </a:lnTo>
                    <a:lnTo>
                      <a:pt x="486" y="133"/>
                    </a:lnTo>
                    <a:lnTo>
                      <a:pt x="489" y="135"/>
                    </a:lnTo>
                    <a:lnTo>
                      <a:pt x="491" y="135"/>
                    </a:lnTo>
                    <a:lnTo>
                      <a:pt x="491" y="141"/>
                    </a:lnTo>
                    <a:lnTo>
                      <a:pt x="494" y="143"/>
                    </a:lnTo>
                    <a:lnTo>
                      <a:pt x="494" y="146"/>
                    </a:lnTo>
                    <a:lnTo>
                      <a:pt x="494" y="149"/>
                    </a:lnTo>
                    <a:lnTo>
                      <a:pt x="496" y="151"/>
                    </a:lnTo>
                    <a:lnTo>
                      <a:pt x="494" y="151"/>
                    </a:lnTo>
                    <a:lnTo>
                      <a:pt x="494" y="154"/>
                    </a:lnTo>
                    <a:lnTo>
                      <a:pt x="496" y="157"/>
                    </a:lnTo>
                    <a:lnTo>
                      <a:pt x="499" y="157"/>
                    </a:lnTo>
                    <a:lnTo>
                      <a:pt x="499" y="159"/>
                    </a:lnTo>
                    <a:lnTo>
                      <a:pt x="501" y="162"/>
                    </a:lnTo>
                    <a:lnTo>
                      <a:pt x="506" y="165"/>
                    </a:lnTo>
                    <a:lnTo>
                      <a:pt x="506" y="167"/>
                    </a:lnTo>
                    <a:lnTo>
                      <a:pt x="506" y="170"/>
                    </a:lnTo>
                    <a:lnTo>
                      <a:pt x="509" y="170"/>
                    </a:lnTo>
                    <a:lnTo>
                      <a:pt x="511" y="170"/>
                    </a:lnTo>
                    <a:lnTo>
                      <a:pt x="514" y="173"/>
                    </a:lnTo>
                    <a:lnTo>
                      <a:pt x="516" y="170"/>
                    </a:lnTo>
                    <a:lnTo>
                      <a:pt x="519" y="173"/>
                    </a:lnTo>
                    <a:lnTo>
                      <a:pt x="519" y="170"/>
                    </a:lnTo>
                    <a:lnTo>
                      <a:pt x="521" y="170"/>
                    </a:lnTo>
                    <a:lnTo>
                      <a:pt x="521" y="167"/>
                    </a:lnTo>
                    <a:lnTo>
                      <a:pt x="521" y="165"/>
                    </a:lnTo>
                    <a:lnTo>
                      <a:pt x="526" y="167"/>
                    </a:lnTo>
                    <a:lnTo>
                      <a:pt x="526" y="173"/>
                    </a:lnTo>
                    <a:lnTo>
                      <a:pt x="531" y="175"/>
                    </a:lnTo>
                    <a:lnTo>
                      <a:pt x="531" y="178"/>
                    </a:lnTo>
                    <a:lnTo>
                      <a:pt x="534" y="183"/>
                    </a:lnTo>
                    <a:lnTo>
                      <a:pt x="536" y="183"/>
                    </a:lnTo>
                    <a:lnTo>
                      <a:pt x="539" y="186"/>
                    </a:lnTo>
                    <a:lnTo>
                      <a:pt x="541" y="186"/>
                    </a:lnTo>
                    <a:lnTo>
                      <a:pt x="541" y="183"/>
                    </a:lnTo>
                    <a:lnTo>
                      <a:pt x="544" y="183"/>
                    </a:lnTo>
                    <a:lnTo>
                      <a:pt x="546" y="183"/>
                    </a:lnTo>
                    <a:lnTo>
                      <a:pt x="551" y="186"/>
                    </a:lnTo>
                    <a:lnTo>
                      <a:pt x="556" y="183"/>
                    </a:lnTo>
                    <a:lnTo>
                      <a:pt x="561" y="183"/>
                    </a:lnTo>
                    <a:lnTo>
                      <a:pt x="566" y="183"/>
                    </a:lnTo>
                    <a:lnTo>
                      <a:pt x="569" y="178"/>
                    </a:lnTo>
                    <a:lnTo>
                      <a:pt x="576" y="181"/>
                    </a:lnTo>
                    <a:lnTo>
                      <a:pt x="579" y="181"/>
                    </a:lnTo>
                    <a:lnTo>
                      <a:pt x="584" y="183"/>
                    </a:lnTo>
                    <a:lnTo>
                      <a:pt x="586" y="183"/>
                    </a:lnTo>
                    <a:lnTo>
                      <a:pt x="591" y="183"/>
                    </a:lnTo>
                    <a:lnTo>
                      <a:pt x="596" y="183"/>
                    </a:lnTo>
                    <a:lnTo>
                      <a:pt x="594" y="178"/>
                    </a:lnTo>
                    <a:lnTo>
                      <a:pt x="591" y="175"/>
                    </a:lnTo>
                    <a:lnTo>
                      <a:pt x="589" y="173"/>
                    </a:lnTo>
                    <a:lnTo>
                      <a:pt x="591" y="170"/>
                    </a:lnTo>
                    <a:lnTo>
                      <a:pt x="594" y="170"/>
                    </a:lnTo>
                    <a:lnTo>
                      <a:pt x="594" y="173"/>
                    </a:lnTo>
                    <a:lnTo>
                      <a:pt x="596" y="175"/>
                    </a:lnTo>
                    <a:lnTo>
                      <a:pt x="596" y="178"/>
                    </a:lnTo>
                    <a:lnTo>
                      <a:pt x="598" y="183"/>
                    </a:lnTo>
                    <a:lnTo>
                      <a:pt x="601" y="183"/>
                    </a:lnTo>
                    <a:lnTo>
                      <a:pt x="601" y="186"/>
                    </a:lnTo>
                    <a:lnTo>
                      <a:pt x="606" y="186"/>
                    </a:lnTo>
                    <a:lnTo>
                      <a:pt x="606" y="189"/>
                    </a:lnTo>
                    <a:lnTo>
                      <a:pt x="608" y="189"/>
                    </a:lnTo>
                    <a:lnTo>
                      <a:pt x="611" y="186"/>
                    </a:lnTo>
                    <a:lnTo>
                      <a:pt x="611" y="175"/>
                    </a:lnTo>
                    <a:lnTo>
                      <a:pt x="611" y="178"/>
                    </a:lnTo>
                    <a:lnTo>
                      <a:pt x="608" y="178"/>
                    </a:lnTo>
                    <a:lnTo>
                      <a:pt x="608" y="175"/>
                    </a:lnTo>
                    <a:lnTo>
                      <a:pt x="606" y="173"/>
                    </a:lnTo>
                    <a:lnTo>
                      <a:pt x="601" y="175"/>
                    </a:lnTo>
                    <a:lnTo>
                      <a:pt x="601" y="178"/>
                    </a:lnTo>
                    <a:lnTo>
                      <a:pt x="601" y="181"/>
                    </a:lnTo>
                    <a:lnTo>
                      <a:pt x="598" y="178"/>
                    </a:lnTo>
                    <a:lnTo>
                      <a:pt x="598" y="173"/>
                    </a:lnTo>
                    <a:lnTo>
                      <a:pt x="596" y="170"/>
                    </a:lnTo>
                    <a:lnTo>
                      <a:pt x="594" y="167"/>
                    </a:lnTo>
                    <a:lnTo>
                      <a:pt x="596" y="170"/>
                    </a:lnTo>
                    <a:lnTo>
                      <a:pt x="596" y="165"/>
                    </a:lnTo>
                    <a:lnTo>
                      <a:pt x="594" y="162"/>
                    </a:lnTo>
                    <a:lnTo>
                      <a:pt x="591" y="157"/>
                    </a:lnTo>
                    <a:lnTo>
                      <a:pt x="594" y="157"/>
                    </a:lnTo>
                    <a:lnTo>
                      <a:pt x="594" y="159"/>
                    </a:lnTo>
                    <a:lnTo>
                      <a:pt x="596" y="159"/>
                    </a:lnTo>
                    <a:lnTo>
                      <a:pt x="596" y="157"/>
                    </a:lnTo>
                    <a:lnTo>
                      <a:pt x="598" y="157"/>
                    </a:lnTo>
                    <a:lnTo>
                      <a:pt x="598" y="159"/>
                    </a:lnTo>
                    <a:lnTo>
                      <a:pt x="603" y="157"/>
                    </a:lnTo>
                    <a:lnTo>
                      <a:pt x="601" y="151"/>
                    </a:lnTo>
                    <a:lnTo>
                      <a:pt x="606" y="151"/>
                    </a:lnTo>
                    <a:lnTo>
                      <a:pt x="606" y="154"/>
                    </a:lnTo>
                    <a:lnTo>
                      <a:pt x="608" y="157"/>
                    </a:lnTo>
                    <a:lnTo>
                      <a:pt x="606" y="154"/>
                    </a:lnTo>
                    <a:lnTo>
                      <a:pt x="611" y="154"/>
                    </a:lnTo>
                    <a:lnTo>
                      <a:pt x="611" y="157"/>
                    </a:lnTo>
                    <a:lnTo>
                      <a:pt x="616" y="159"/>
                    </a:lnTo>
                    <a:lnTo>
                      <a:pt x="613" y="162"/>
                    </a:lnTo>
                    <a:lnTo>
                      <a:pt x="616" y="162"/>
                    </a:lnTo>
                    <a:lnTo>
                      <a:pt x="621" y="159"/>
                    </a:lnTo>
                    <a:lnTo>
                      <a:pt x="621" y="162"/>
                    </a:lnTo>
                    <a:lnTo>
                      <a:pt x="618" y="165"/>
                    </a:lnTo>
                    <a:lnTo>
                      <a:pt x="618" y="167"/>
                    </a:lnTo>
                    <a:lnTo>
                      <a:pt x="618" y="170"/>
                    </a:lnTo>
                    <a:lnTo>
                      <a:pt x="618" y="173"/>
                    </a:lnTo>
                    <a:lnTo>
                      <a:pt x="621" y="170"/>
                    </a:lnTo>
                    <a:lnTo>
                      <a:pt x="621" y="173"/>
                    </a:lnTo>
                    <a:lnTo>
                      <a:pt x="621" y="167"/>
                    </a:lnTo>
                    <a:lnTo>
                      <a:pt x="628" y="162"/>
                    </a:lnTo>
                    <a:lnTo>
                      <a:pt x="628" y="165"/>
                    </a:lnTo>
                    <a:lnTo>
                      <a:pt x="628" y="170"/>
                    </a:lnTo>
                    <a:lnTo>
                      <a:pt x="628" y="173"/>
                    </a:lnTo>
                    <a:lnTo>
                      <a:pt x="626" y="178"/>
                    </a:lnTo>
                    <a:lnTo>
                      <a:pt x="626" y="183"/>
                    </a:lnTo>
                    <a:lnTo>
                      <a:pt x="628" y="186"/>
                    </a:lnTo>
                    <a:lnTo>
                      <a:pt x="623" y="191"/>
                    </a:lnTo>
                    <a:lnTo>
                      <a:pt x="623" y="194"/>
                    </a:lnTo>
                    <a:lnTo>
                      <a:pt x="628" y="194"/>
                    </a:lnTo>
                    <a:lnTo>
                      <a:pt x="628" y="202"/>
                    </a:lnTo>
                    <a:lnTo>
                      <a:pt x="631" y="197"/>
                    </a:lnTo>
                    <a:lnTo>
                      <a:pt x="633" y="199"/>
                    </a:lnTo>
                    <a:lnTo>
                      <a:pt x="636" y="197"/>
                    </a:lnTo>
                    <a:lnTo>
                      <a:pt x="636" y="199"/>
                    </a:lnTo>
                    <a:lnTo>
                      <a:pt x="633" y="199"/>
                    </a:lnTo>
                    <a:lnTo>
                      <a:pt x="633" y="202"/>
                    </a:lnTo>
                    <a:lnTo>
                      <a:pt x="638" y="205"/>
                    </a:lnTo>
                    <a:lnTo>
                      <a:pt x="638" y="199"/>
                    </a:lnTo>
                    <a:lnTo>
                      <a:pt x="638" y="194"/>
                    </a:lnTo>
                    <a:lnTo>
                      <a:pt x="638" y="191"/>
                    </a:lnTo>
                    <a:lnTo>
                      <a:pt x="636" y="186"/>
                    </a:lnTo>
                    <a:lnTo>
                      <a:pt x="633" y="183"/>
                    </a:lnTo>
                    <a:lnTo>
                      <a:pt x="636" y="173"/>
                    </a:lnTo>
                    <a:lnTo>
                      <a:pt x="633" y="173"/>
                    </a:lnTo>
                    <a:lnTo>
                      <a:pt x="633" y="170"/>
                    </a:lnTo>
                    <a:lnTo>
                      <a:pt x="636" y="170"/>
                    </a:lnTo>
                    <a:lnTo>
                      <a:pt x="638" y="170"/>
                    </a:lnTo>
                    <a:lnTo>
                      <a:pt x="641" y="170"/>
                    </a:lnTo>
                    <a:lnTo>
                      <a:pt x="646" y="173"/>
                    </a:lnTo>
                    <a:lnTo>
                      <a:pt x="646" y="170"/>
                    </a:lnTo>
                    <a:lnTo>
                      <a:pt x="648" y="167"/>
                    </a:lnTo>
                    <a:lnTo>
                      <a:pt x="648" y="165"/>
                    </a:lnTo>
                    <a:lnTo>
                      <a:pt x="653" y="165"/>
                    </a:lnTo>
                    <a:lnTo>
                      <a:pt x="653" y="162"/>
                    </a:lnTo>
                    <a:lnTo>
                      <a:pt x="653" y="157"/>
                    </a:lnTo>
                    <a:lnTo>
                      <a:pt x="661" y="151"/>
                    </a:lnTo>
                    <a:lnTo>
                      <a:pt x="663" y="149"/>
                    </a:lnTo>
                    <a:lnTo>
                      <a:pt x="658" y="149"/>
                    </a:lnTo>
                    <a:lnTo>
                      <a:pt x="661" y="143"/>
                    </a:lnTo>
                    <a:lnTo>
                      <a:pt x="661" y="138"/>
                    </a:lnTo>
                    <a:lnTo>
                      <a:pt x="658" y="135"/>
                    </a:lnTo>
                    <a:lnTo>
                      <a:pt x="656" y="133"/>
                    </a:lnTo>
                    <a:lnTo>
                      <a:pt x="656" y="135"/>
                    </a:lnTo>
                    <a:lnTo>
                      <a:pt x="653" y="138"/>
                    </a:lnTo>
                    <a:lnTo>
                      <a:pt x="656" y="138"/>
                    </a:lnTo>
                    <a:lnTo>
                      <a:pt x="658" y="135"/>
                    </a:lnTo>
                    <a:lnTo>
                      <a:pt x="653" y="143"/>
                    </a:lnTo>
                    <a:lnTo>
                      <a:pt x="648" y="143"/>
                    </a:lnTo>
                    <a:lnTo>
                      <a:pt x="646" y="143"/>
                    </a:lnTo>
                    <a:lnTo>
                      <a:pt x="646" y="141"/>
                    </a:lnTo>
                    <a:lnTo>
                      <a:pt x="646" y="135"/>
                    </a:lnTo>
                    <a:lnTo>
                      <a:pt x="648" y="135"/>
                    </a:lnTo>
                    <a:lnTo>
                      <a:pt x="651" y="135"/>
                    </a:lnTo>
                    <a:lnTo>
                      <a:pt x="653" y="130"/>
                    </a:lnTo>
                    <a:lnTo>
                      <a:pt x="653" y="127"/>
                    </a:lnTo>
                    <a:lnTo>
                      <a:pt x="651" y="127"/>
                    </a:lnTo>
                    <a:lnTo>
                      <a:pt x="651" y="122"/>
                    </a:lnTo>
                    <a:lnTo>
                      <a:pt x="653" y="120"/>
                    </a:lnTo>
                    <a:lnTo>
                      <a:pt x="658" y="117"/>
                    </a:lnTo>
                    <a:lnTo>
                      <a:pt x="658" y="114"/>
                    </a:lnTo>
                    <a:lnTo>
                      <a:pt x="656" y="120"/>
                    </a:lnTo>
                    <a:lnTo>
                      <a:pt x="656" y="125"/>
                    </a:lnTo>
                    <a:lnTo>
                      <a:pt x="658" y="125"/>
                    </a:lnTo>
                    <a:lnTo>
                      <a:pt x="661" y="122"/>
                    </a:lnTo>
                    <a:lnTo>
                      <a:pt x="661" y="117"/>
                    </a:lnTo>
                    <a:lnTo>
                      <a:pt x="661" y="112"/>
                    </a:lnTo>
                    <a:lnTo>
                      <a:pt x="658" y="112"/>
                    </a:lnTo>
                    <a:lnTo>
                      <a:pt x="653" y="114"/>
                    </a:lnTo>
                    <a:lnTo>
                      <a:pt x="651" y="114"/>
                    </a:lnTo>
                    <a:lnTo>
                      <a:pt x="646" y="106"/>
                    </a:lnTo>
                    <a:lnTo>
                      <a:pt x="646" y="109"/>
                    </a:lnTo>
                    <a:lnTo>
                      <a:pt x="643" y="109"/>
                    </a:lnTo>
                    <a:lnTo>
                      <a:pt x="643" y="106"/>
                    </a:lnTo>
                    <a:lnTo>
                      <a:pt x="638" y="104"/>
                    </a:lnTo>
                    <a:lnTo>
                      <a:pt x="638" y="101"/>
                    </a:lnTo>
                    <a:lnTo>
                      <a:pt x="631" y="101"/>
                    </a:lnTo>
                    <a:lnTo>
                      <a:pt x="628" y="98"/>
                    </a:lnTo>
                    <a:lnTo>
                      <a:pt x="626" y="96"/>
                    </a:lnTo>
                    <a:lnTo>
                      <a:pt x="628" y="96"/>
                    </a:lnTo>
                    <a:lnTo>
                      <a:pt x="623" y="93"/>
                    </a:lnTo>
                    <a:lnTo>
                      <a:pt x="621" y="90"/>
                    </a:lnTo>
                    <a:lnTo>
                      <a:pt x="621" y="88"/>
                    </a:lnTo>
                    <a:lnTo>
                      <a:pt x="618" y="80"/>
                    </a:lnTo>
                    <a:lnTo>
                      <a:pt x="618" y="77"/>
                    </a:lnTo>
                    <a:lnTo>
                      <a:pt x="621" y="74"/>
                    </a:lnTo>
                    <a:lnTo>
                      <a:pt x="621" y="72"/>
                    </a:lnTo>
                    <a:lnTo>
                      <a:pt x="623" y="72"/>
                    </a:lnTo>
                    <a:lnTo>
                      <a:pt x="626" y="66"/>
                    </a:lnTo>
                    <a:lnTo>
                      <a:pt x="628" y="61"/>
                    </a:lnTo>
                    <a:lnTo>
                      <a:pt x="626" y="64"/>
                    </a:lnTo>
                    <a:lnTo>
                      <a:pt x="623" y="56"/>
                    </a:lnTo>
                    <a:lnTo>
                      <a:pt x="621" y="53"/>
                    </a:lnTo>
                    <a:lnTo>
                      <a:pt x="621" y="50"/>
                    </a:lnTo>
                    <a:lnTo>
                      <a:pt x="623" y="48"/>
                    </a:lnTo>
                    <a:lnTo>
                      <a:pt x="623" y="42"/>
                    </a:lnTo>
                    <a:lnTo>
                      <a:pt x="623" y="40"/>
                    </a:lnTo>
                    <a:lnTo>
                      <a:pt x="623" y="37"/>
                    </a:lnTo>
                    <a:lnTo>
                      <a:pt x="623" y="34"/>
                    </a:lnTo>
                    <a:lnTo>
                      <a:pt x="626" y="32"/>
                    </a:lnTo>
                    <a:lnTo>
                      <a:pt x="626" y="34"/>
                    </a:lnTo>
                    <a:lnTo>
                      <a:pt x="626" y="32"/>
                    </a:lnTo>
                    <a:lnTo>
                      <a:pt x="626" y="29"/>
                    </a:lnTo>
                    <a:lnTo>
                      <a:pt x="628" y="29"/>
                    </a:lnTo>
                    <a:lnTo>
                      <a:pt x="633" y="34"/>
                    </a:lnTo>
                    <a:lnTo>
                      <a:pt x="636" y="29"/>
                    </a:lnTo>
                    <a:lnTo>
                      <a:pt x="633" y="24"/>
                    </a:lnTo>
                    <a:lnTo>
                      <a:pt x="631" y="24"/>
                    </a:lnTo>
                    <a:lnTo>
                      <a:pt x="631" y="18"/>
                    </a:lnTo>
                    <a:lnTo>
                      <a:pt x="633" y="16"/>
                    </a:lnTo>
                    <a:lnTo>
                      <a:pt x="636" y="10"/>
                    </a:lnTo>
                    <a:lnTo>
                      <a:pt x="638" y="8"/>
                    </a:lnTo>
                    <a:lnTo>
                      <a:pt x="638" y="5"/>
                    </a:lnTo>
                    <a:lnTo>
                      <a:pt x="638" y="2"/>
                    </a:lnTo>
                    <a:lnTo>
                      <a:pt x="641" y="0"/>
                    </a:lnTo>
                    <a:lnTo>
                      <a:pt x="643" y="2"/>
                    </a:lnTo>
                    <a:lnTo>
                      <a:pt x="646" y="0"/>
                    </a:lnTo>
                    <a:lnTo>
                      <a:pt x="648" y="5"/>
                    </a:lnTo>
                    <a:lnTo>
                      <a:pt x="648" y="8"/>
                    </a:lnTo>
                    <a:lnTo>
                      <a:pt x="648" y="10"/>
                    </a:lnTo>
                    <a:lnTo>
                      <a:pt x="651" y="10"/>
                    </a:lnTo>
                    <a:lnTo>
                      <a:pt x="651" y="16"/>
                    </a:lnTo>
                    <a:lnTo>
                      <a:pt x="653" y="13"/>
                    </a:lnTo>
                    <a:lnTo>
                      <a:pt x="653" y="10"/>
                    </a:lnTo>
                    <a:lnTo>
                      <a:pt x="656" y="13"/>
                    </a:lnTo>
                    <a:lnTo>
                      <a:pt x="661" y="10"/>
                    </a:lnTo>
                    <a:lnTo>
                      <a:pt x="661" y="13"/>
                    </a:lnTo>
                    <a:lnTo>
                      <a:pt x="658" y="18"/>
                    </a:lnTo>
                    <a:lnTo>
                      <a:pt x="661" y="21"/>
                    </a:lnTo>
                    <a:lnTo>
                      <a:pt x="663" y="21"/>
                    </a:lnTo>
                    <a:lnTo>
                      <a:pt x="671" y="32"/>
                    </a:lnTo>
                    <a:lnTo>
                      <a:pt x="671" y="42"/>
                    </a:lnTo>
                    <a:lnTo>
                      <a:pt x="671" y="48"/>
                    </a:lnTo>
                    <a:lnTo>
                      <a:pt x="671" y="53"/>
                    </a:lnTo>
                    <a:lnTo>
                      <a:pt x="671" y="56"/>
                    </a:lnTo>
                    <a:lnTo>
                      <a:pt x="673" y="56"/>
                    </a:lnTo>
                    <a:lnTo>
                      <a:pt x="673" y="61"/>
                    </a:lnTo>
                    <a:lnTo>
                      <a:pt x="678" y="61"/>
                    </a:lnTo>
                    <a:lnTo>
                      <a:pt x="681" y="64"/>
                    </a:lnTo>
                    <a:lnTo>
                      <a:pt x="681" y="66"/>
                    </a:lnTo>
                    <a:lnTo>
                      <a:pt x="681" y="69"/>
                    </a:lnTo>
                    <a:lnTo>
                      <a:pt x="683" y="72"/>
                    </a:lnTo>
                    <a:lnTo>
                      <a:pt x="683" y="74"/>
                    </a:lnTo>
                    <a:lnTo>
                      <a:pt x="683" y="80"/>
                    </a:lnTo>
                    <a:lnTo>
                      <a:pt x="686" y="77"/>
                    </a:lnTo>
                    <a:lnTo>
                      <a:pt x="686" y="74"/>
                    </a:lnTo>
                    <a:lnTo>
                      <a:pt x="688" y="77"/>
                    </a:lnTo>
                    <a:lnTo>
                      <a:pt x="688" y="82"/>
                    </a:lnTo>
                    <a:lnTo>
                      <a:pt x="691" y="85"/>
                    </a:lnTo>
                    <a:lnTo>
                      <a:pt x="686" y="85"/>
                    </a:lnTo>
                    <a:lnTo>
                      <a:pt x="681" y="82"/>
                    </a:lnTo>
                    <a:lnTo>
                      <a:pt x="678" y="82"/>
                    </a:lnTo>
                    <a:lnTo>
                      <a:pt x="678" y="85"/>
                    </a:lnTo>
                    <a:lnTo>
                      <a:pt x="678" y="88"/>
                    </a:lnTo>
                    <a:lnTo>
                      <a:pt x="683" y="88"/>
                    </a:lnTo>
                    <a:lnTo>
                      <a:pt x="683" y="93"/>
                    </a:lnTo>
                    <a:lnTo>
                      <a:pt x="683" y="96"/>
                    </a:lnTo>
                    <a:lnTo>
                      <a:pt x="681" y="96"/>
                    </a:lnTo>
                    <a:lnTo>
                      <a:pt x="678" y="96"/>
                    </a:lnTo>
                    <a:lnTo>
                      <a:pt x="678" y="98"/>
                    </a:lnTo>
                    <a:lnTo>
                      <a:pt x="676" y="98"/>
                    </a:lnTo>
                    <a:lnTo>
                      <a:pt x="676" y="101"/>
                    </a:lnTo>
                    <a:lnTo>
                      <a:pt x="673" y="101"/>
                    </a:lnTo>
                    <a:lnTo>
                      <a:pt x="676" y="104"/>
                    </a:lnTo>
                    <a:lnTo>
                      <a:pt x="673" y="104"/>
                    </a:lnTo>
                    <a:lnTo>
                      <a:pt x="678" y="104"/>
                    </a:lnTo>
                    <a:lnTo>
                      <a:pt x="681" y="106"/>
                    </a:lnTo>
                    <a:lnTo>
                      <a:pt x="681" y="112"/>
                    </a:lnTo>
                    <a:lnTo>
                      <a:pt x="686" y="112"/>
                    </a:lnTo>
                    <a:lnTo>
                      <a:pt x="688" y="112"/>
                    </a:lnTo>
                    <a:lnTo>
                      <a:pt x="691" y="106"/>
                    </a:lnTo>
                    <a:lnTo>
                      <a:pt x="693" y="106"/>
                    </a:lnTo>
                    <a:lnTo>
                      <a:pt x="693" y="109"/>
                    </a:lnTo>
                    <a:lnTo>
                      <a:pt x="691" y="112"/>
                    </a:lnTo>
                    <a:lnTo>
                      <a:pt x="693" y="112"/>
                    </a:lnTo>
                    <a:lnTo>
                      <a:pt x="696" y="114"/>
                    </a:lnTo>
                    <a:lnTo>
                      <a:pt x="696" y="112"/>
                    </a:lnTo>
                    <a:lnTo>
                      <a:pt x="698" y="114"/>
                    </a:lnTo>
                    <a:lnTo>
                      <a:pt x="701" y="112"/>
                    </a:lnTo>
                    <a:lnTo>
                      <a:pt x="701" y="114"/>
                    </a:lnTo>
                    <a:lnTo>
                      <a:pt x="698" y="120"/>
                    </a:lnTo>
                    <a:lnTo>
                      <a:pt x="696" y="117"/>
                    </a:lnTo>
                    <a:lnTo>
                      <a:pt x="693" y="120"/>
                    </a:lnTo>
                    <a:lnTo>
                      <a:pt x="698" y="127"/>
                    </a:lnTo>
                    <a:lnTo>
                      <a:pt x="701" y="127"/>
                    </a:lnTo>
                    <a:lnTo>
                      <a:pt x="701" y="130"/>
                    </a:lnTo>
                    <a:lnTo>
                      <a:pt x="703" y="135"/>
                    </a:lnTo>
                    <a:lnTo>
                      <a:pt x="706" y="141"/>
                    </a:lnTo>
                    <a:lnTo>
                      <a:pt x="706" y="146"/>
                    </a:lnTo>
                    <a:lnTo>
                      <a:pt x="706" y="151"/>
                    </a:lnTo>
                    <a:lnTo>
                      <a:pt x="703" y="151"/>
                    </a:lnTo>
                    <a:lnTo>
                      <a:pt x="706" y="157"/>
                    </a:lnTo>
                    <a:lnTo>
                      <a:pt x="706" y="159"/>
                    </a:lnTo>
                    <a:lnTo>
                      <a:pt x="708" y="162"/>
                    </a:lnTo>
                    <a:lnTo>
                      <a:pt x="708" y="159"/>
                    </a:lnTo>
                    <a:lnTo>
                      <a:pt x="713" y="154"/>
                    </a:lnTo>
                    <a:lnTo>
                      <a:pt x="713" y="149"/>
                    </a:lnTo>
                    <a:lnTo>
                      <a:pt x="713" y="146"/>
                    </a:lnTo>
                    <a:lnTo>
                      <a:pt x="716" y="141"/>
                    </a:lnTo>
                    <a:lnTo>
                      <a:pt x="713" y="135"/>
                    </a:lnTo>
                    <a:lnTo>
                      <a:pt x="713" y="133"/>
                    </a:lnTo>
                    <a:lnTo>
                      <a:pt x="718" y="127"/>
                    </a:lnTo>
                    <a:lnTo>
                      <a:pt x="718" y="122"/>
                    </a:lnTo>
                    <a:lnTo>
                      <a:pt x="723" y="122"/>
                    </a:lnTo>
                    <a:lnTo>
                      <a:pt x="726" y="122"/>
                    </a:lnTo>
                    <a:lnTo>
                      <a:pt x="726" y="127"/>
                    </a:lnTo>
                    <a:lnTo>
                      <a:pt x="731" y="133"/>
                    </a:lnTo>
                    <a:lnTo>
                      <a:pt x="738" y="138"/>
                    </a:lnTo>
                    <a:lnTo>
                      <a:pt x="738" y="141"/>
                    </a:lnTo>
                    <a:lnTo>
                      <a:pt x="741" y="151"/>
                    </a:lnTo>
                    <a:lnTo>
                      <a:pt x="741" y="157"/>
                    </a:lnTo>
                    <a:lnTo>
                      <a:pt x="741" y="162"/>
                    </a:lnTo>
                    <a:lnTo>
                      <a:pt x="741" y="165"/>
                    </a:lnTo>
                    <a:lnTo>
                      <a:pt x="738" y="162"/>
                    </a:lnTo>
                    <a:lnTo>
                      <a:pt x="736" y="162"/>
                    </a:lnTo>
                    <a:lnTo>
                      <a:pt x="736" y="157"/>
                    </a:lnTo>
                    <a:lnTo>
                      <a:pt x="733" y="165"/>
                    </a:lnTo>
                    <a:lnTo>
                      <a:pt x="736" y="167"/>
                    </a:lnTo>
                    <a:lnTo>
                      <a:pt x="733" y="173"/>
                    </a:lnTo>
                    <a:lnTo>
                      <a:pt x="733" y="175"/>
                    </a:lnTo>
                    <a:lnTo>
                      <a:pt x="736" y="181"/>
                    </a:lnTo>
                    <a:lnTo>
                      <a:pt x="738" y="186"/>
                    </a:lnTo>
                    <a:lnTo>
                      <a:pt x="741" y="189"/>
                    </a:lnTo>
                    <a:lnTo>
                      <a:pt x="746" y="199"/>
                    </a:lnTo>
                    <a:lnTo>
                      <a:pt x="748" y="202"/>
                    </a:lnTo>
                    <a:lnTo>
                      <a:pt x="748" y="205"/>
                    </a:lnTo>
                    <a:lnTo>
                      <a:pt x="753" y="202"/>
                    </a:lnTo>
                    <a:lnTo>
                      <a:pt x="753" y="199"/>
                    </a:lnTo>
                    <a:lnTo>
                      <a:pt x="753" y="197"/>
                    </a:lnTo>
                    <a:lnTo>
                      <a:pt x="756" y="197"/>
                    </a:lnTo>
                    <a:lnTo>
                      <a:pt x="758" y="197"/>
                    </a:lnTo>
                    <a:lnTo>
                      <a:pt x="761" y="191"/>
                    </a:lnTo>
                    <a:lnTo>
                      <a:pt x="761" y="186"/>
                    </a:lnTo>
                    <a:lnTo>
                      <a:pt x="761" y="183"/>
                    </a:lnTo>
                    <a:lnTo>
                      <a:pt x="763" y="178"/>
                    </a:lnTo>
                    <a:lnTo>
                      <a:pt x="766" y="175"/>
                    </a:lnTo>
                    <a:lnTo>
                      <a:pt x="768" y="165"/>
                    </a:lnTo>
                    <a:lnTo>
                      <a:pt x="768" y="162"/>
                    </a:lnTo>
                    <a:lnTo>
                      <a:pt x="771" y="159"/>
                    </a:lnTo>
                    <a:lnTo>
                      <a:pt x="771" y="149"/>
                    </a:lnTo>
                    <a:lnTo>
                      <a:pt x="771" y="146"/>
                    </a:lnTo>
                    <a:lnTo>
                      <a:pt x="773" y="146"/>
                    </a:lnTo>
                    <a:lnTo>
                      <a:pt x="776" y="146"/>
                    </a:lnTo>
                    <a:lnTo>
                      <a:pt x="776" y="143"/>
                    </a:lnTo>
                    <a:lnTo>
                      <a:pt x="778" y="143"/>
                    </a:lnTo>
                    <a:lnTo>
                      <a:pt x="781" y="143"/>
                    </a:lnTo>
                    <a:lnTo>
                      <a:pt x="783" y="143"/>
                    </a:lnTo>
                    <a:lnTo>
                      <a:pt x="786" y="143"/>
                    </a:lnTo>
                    <a:lnTo>
                      <a:pt x="786" y="141"/>
                    </a:lnTo>
                    <a:lnTo>
                      <a:pt x="781" y="141"/>
                    </a:lnTo>
                    <a:lnTo>
                      <a:pt x="781" y="138"/>
                    </a:lnTo>
                    <a:lnTo>
                      <a:pt x="781" y="135"/>
                    </a:lnTo>
                    <a:lnTo>
                      <a:pt x="783" y="135"/>
                    </a:lnTo>
                    <a:lnTo>
                      <a:pt x="783" y="133"/>
                    </a:lnTo>
                    <a:lnTo>
                      <a:pt x="786" y="133"/>
                    </a:lnTo>
                    <a:lnTo>
                      <a:pt x="786" y="130"/>
                    </a:lnTo>
                    <a:lnTo>
                      <a:pt x="783" y="130"/>
                    </a:lnTo>
                    <a:lnTo>
                      <a:pt x="783" y="127"/>
                    </a:lnTo>
                    <a:lnTo>
                      <a:pt x="778" y="127"/>
                    </a:lnTo>
                    <a:lnTo>
                      <a:pt x="776" y="125"/>
                    </a:lnTo>
                    <a:lnTo>
                      <a:pt x="776" y="122"/>
                    </a:lnTo>
                    <a:lnTo>
                      <a:pt x="776" y="120"/>
                    </a:lnTo>
                    <a:lnTo>
                      <a:pt x="776" y="117"/>
                    </a:lnTo>
                    <a:lnTo>
                      <a:pt x="776" y="112"/>
                    </a:lnTo>
                    <a:lnTo>
                      <a:pt x="776" y="109"/>
                    </a:lnTo>
                    <a:lnTo>
                      <a:pt x="776" y="106"/>
                    </a:lnTo>
                    <a:lnTo>
                      <a:pt x="776" y="104"/>
                    </a:lnTo>
                    <a:lnTo>
                      <a:pt x="776" y="101"/>
                    </a:lnTo>
                    <a:lnTo>
                      <a:pt x="776" y="98"/>
                    </a:lnTo>
                    <a:lnTo>
                      <a:pt x="781" y="101"/>
                    </a:lnTo>
                    <a:lnTo>
                      <a:pt x="783" y="98"/>
                    </a:lnTo>
                    <a:lnTo>
                      <a:pt x="788" y="98"/>
                    </a:lnTo>
                    <a:lnTo>
                      <a:pt x="793" y="98"/>
                    </a:lnTo>
                    <a:lnTo>
                      <a:pt x="795" y="101"/>
                    </a:lnTo>
                    <a:lnTo>
                      <a:pt x="803" y="106"/>
                    </a:lnTo>
                    <a:lnTo>
                      <a:pt x="808" y="104"/>
                    </a:lnTo>
                    <a:lnTo>
                      <a:pt x="810" y="106"/>
                    </a:lnTo>
                    <a:lnTo>
                      <a:pt x="813" y="106"/>
                    </a:lnTo>
                    <a:lnTo>
                      <a:pt x="815" y="104"/>
                    </a:lnTo>
                    <a:lnTo>
                      <a:pt x="815" y="106"/>
                    </a:lnTo>
                    <a:lnTo>
                      <a:pt x="815" y="112"/>
                    </a:lnTo>
                    <a:lnTo>
                      <a:pt x="815" y="114"/>
                    </a:lnTo>
                    <a:lnTo>
                      <a:pt x="813" y="114"/>
                    </a:lnTo>
                    <a:lnTo>
                      <a:pt x="815" y="114"/>
                    </a:lnTo>
                    <a:lnTo>
                      <a:pt x="818" y="120"/>
                    </a:lnTo>
                    <a:lnTo>
                      <a:pt x="820" y="122"/>
                    </a:lnTo>
                    <a:lnTo>
                      <a:pt x="820" y="125"/>
                    </a:lnTo>
                    <a:lnTo>
                      <a:pt x="828" y="125"/>
                    </a:lnTo>
                    <a:lnTo>
                      <a:pt x="830" y="125"/>
                    </a:lnTo>
                    <a:lnTo>
                      <a:pt x="833" y="127"/>
                    </a:lnTo>
                    <a:lnTo>
                      <a:pt x="833" y="130"/>
                    </a:lnTo>
                    <a:lnTo>
                      <a:pt x="830" y="133"/>
                    </a:lnTo>
                    <a:lnTo>
                      <a:pt x="825" y="135"/>
                    </a:lnTo>
                    <a:lnTo>
                      <a:pt x="825" y="138"/>
                    </a:lnTo>
                    <a:lnTo>
                      <a:pt x="833" y="141"/>
                    </a:lnTo>
                    <a:lnTo>
                      <a:pt x="833" y="143"/>
                    </a:lnTo>
                    <a:lnTo>
                      <a:pt x="833" y="149"/>
                    </a:lnTo>
                    <a:lnTo>
                      <a:pt x="833" y="151"/>
                    </a:lnTo>
                    <a:lnTo>
                      <a:pt x="830" y="154"/>
                    </a:lnTo>
                    <a:lnTo>
                      <a:pt x="828" y="154"/>
                    </a:lnTo>
                    <a:lnTo>
                      <a:pt x="825" y="157"/>
                    </a:lnTo>
                    <a:lnTo>
                      <a:pt x="823" y="157"/>
                    </a:lnTo>
                    <a:lnTo>
                      <a:pt x="823" y="151"/>
                    </a:lnTo>
                    <a:lnTo>
                      <a:pt x="820" y="154"/>
                    </a:lnTo>
                    <a:lnTo>
                      <a:pt x="815" y="154"/>
                    </a:lnTo>
                    <a:lnTo>
                      <a:pt x="815" y="157"/>
                    </a:lnTo>
                    <a:lnTo>
                      <a:pt x="820" y="162"/>
                    </a:lnTo>
                    <a:lnTo>
                      <a:pt x="818" y="162"/>
                    </a:lnTo>
                    <a:lnTo>
                      <a:pt x="820" y="162"/>
                    </a:lnTo>
                    <a:lnTo>
                      <a:pt x="820" y="165"/>
                    </a:lnTo>
                    <a:lnTo>
                      <a:pt x="820" y="167"/>
                    </a:lnTo>
                    <a:lnTo>
                      <a:pt x="825" y="165"/>
                    </a:lnTo>
                    <a:lnTo>
                      <a:pt x="823" y="170"/>
                    </a:lnTo>
                    <a:lnTo>
                      <a:pt x="823" y="175"/>
                    </a:lnTo>
                    <a:lnTo>
                      <a:pt x="823" y="178"/>
                    </a:lnTo>
                    <a:lnTo>
                      <a:pt x="828" y="189"/>
                    </a:lnTo>
                    <a:lnTo>
                      <a:pt x="833" y="191"/>
                    </a:lnTo>
                    <a:lnTo>
                      <a:pt x="833" y="194"/>
                    </a:lnTo>
                    <a:lnTo>
                      <a:pt x="833" y="197"/>
                    </a:lnTo>
                    <a:lnTo>
                      <a:pt x="833" y="202"/>
                    </a:lnTo>
                    <a:lnTo>
                      <a:pt x="833" y="205"/>
                    </a:lnTo>
                    <a:lnTo>
                      <a:pt x="833" y="207"/>
                    </a:lnTo>
                    <a:lnTo>
                      <a:pt x="833" y="210"/>
                    </a:lnTo>
                    <a:lnTo>
                      <a:pt x="828" y="210"/>
                    </a:lnTo>
                    <a:lnTo>
                      <a:pt x="828" y="213"/>
                    </a:lnTo>
                    <a:lnTo>
                      <a:pt x="823" y="215"/>
                    </a:lnTo>
                    <a:lnTo>
                      <a:pt x="823" y="218"/>
                    </a:lnTo>
                    <a:lnTo>
                      <a:pt x="823" y="221"/>
                    </a:lnTo>
                    <a:lnTo>
                      <a:pt x="815" y="229"/>
                    </a:lnTo>
                    <a:lnTo>
                      <a:pt x="810" y="229"/>
                    </a:lnTo>
                    <a:lnTo>
                      <a:pt x="810" y="231"/>
                    </a:lnTo>
                    <a:lnTo>
                      <a:pt x="805" y="237"/>
                    </a:lnTo>
                    <a:lnTo>
                      <a:pt x="803" y="234"/>
                    </a:lnTo>
                    <a:lnTo>
                      <a:pt x="803" y="231"/>
                    </a:lnTo>
                    <a:lnTo>
                      <a:pt x="798" y="226"/>
                    </a:lnTo>
                    <a:lnTo>
                      <a:pt x="795" y="223"/>
                    </a:lnTo>
                    <a:lnTo>
                      <a:pt x="793" y="226"/>
                    </a:lnTo>
                    <a:lnTo>
                      <a:pt x="793" y="229"/>
                    </a:lnTo>
                    <a:lnTo>
                      <a:pt x="798" y="234"/>
                    </a:lnTo>
                    <a:lnTo>
                      <a:pt x="798" y="237"/>
                    </a:lnTo>
                    <a:lnTo>
                      <a:pt x="800" y="242"/>
                    </a:lnTo>
                    <a:lnTo>
                      <a:pt x="800" y="245"/>
                    </a:lnTo>
                    <a:lnTo>
                      <a:pt x="798" y="242"/>
                    </a:lnTo>
                    <a:lnTo>
                      <a:pt x="795" y="242"/>
                    </a:lnTo>
                    <a:lnTo>
                      <a:pt x="793" y="237"/>
                    </a:lnTo>
                    <a:lnTo>
                      <a:pt x="791" y="237"/>
                    </a:lnTo>
                    <a:lnTo>
                      <a:pt x="788" y="237"/>
                    </a:lnTo>
                    <a:lnTo>
                      <a:pt x="788" y="242"/>
                    </a:lnTo>
                    <a:lnTo>
                      <a:pt x="786" y="239"/>
                    </a:lnTo>
                    <a:lnTo>
                      <a:pt x="783" y="242"/>
                    </a:lnTo>
                    <a:lnTo>
                      <a:pt x="781" y="239"/>
                    </a:lnTo>
                    <a:lnTo>
                      <a:pt x="778" y="229"/>
                    </a:lnTo>
                    <a:lnTo>
                      <a:pt x="776" y="229"/>
                    </a:lnTo>
                    <a:lnTo>
                      <a:pt x="771" y="231"/>
                    </a:lnTo>
                    <a:lnTo>
                      <a:pt x="768" y="231"/>
                    </a:lnTo>
                    <a:lnTo>
                      <a:pt x="761" y="229"/>
                    </a:lnTo>
                    <a:lnTo>
                      <a:pt x="758" y="231"/>
                    </a:lnTo>
                    <a:lnTo>
                      <a:pt x="758" y="234"/>
                    </a:lnTo>
                    <a:lnTo>
                      <a:pt x="758" y="237"/>
                    </a:lnTo>
                    <a:lnTo>
                      <a:pt x="763" y="239"/>
                    </a:lnTo>
                    <a:lnTo>
                      <a:pt x="766" y="239"/>
                    </a:lnTo>
                    <a:lnTo>
                      <a:pt x="768" y="242"/>
                    </a:lnTo>
                    <a:lnTo>
                      <a:pt x="768" y="245"/>
                    </a:lnTo>
                    <a:lnTo>
                      <a:pt x="768" y="247"/>
                    </a:lnTo>
                    <a:lnTo>
                      <a:pt x="766" y="247"/>
                    </a:lnTo>
                    <a:lnTo>
                      <a:pt x="766" y="250"/>
                    </a:lnTo>
                    <a:lnTo>
                      <a:pt x="766" y="253"/>
                    </a:lnTo>
                    <a:lnTo>
                      <a:pt x="763" y="253"/>
                    </a:lnTo>
                    <a:lnTo>
                      <a:pt x="763" y="258"/>
                    </a:lnTo>
                    <a:lnTo>
                      <a:pt x="761" y="261"/>
                    </a:lnTo>
                    <a:lnTo>
                      <a:pt x="758" y="263"/>
                    </a:lnTo>
                    <a:lnTo>
                      <a:pt x="756" y="266"/>
                    </a:lnTo>
                    <a:lnTo>
                      <a:pt x="753" y="271"/>
                    </a:lnTo>
                    <a:lnTo>
                      <a:pt x="751" y="274"/>
                    </a:lnTo>
                    <a:lnTo>
                      <a:pt x="741" y="274"/>
                    </a:lnTo>
                    <a:lnTo>
                      <a:pt x="741" y="271"/>
                    </a:lnTo>
                    <a:lnTo>
                      <a:pt x="738" y="268"/>
                    </a:lnTo>
                    <a:lnTo>
                      <a:pt x="731" y="261"/>
                    </a:lnTo>
                    <a:lnTo>
                      <a:pt x="726" y="258"/>
                    </a:lnTo>
                    <a:lnTo>
                      <a:pt x="718" y="255"/>
                    </a:lnTo>
                    <a:lnTo>
                      <a:pt x="718" y="253"/>
                    </a:lnTo>
                    <a:lnTo>
                      <a:pt x="716" y="255"/>
                    </a:lnTo>
                    <a:lnTo>
                      <a:pt x="711" y="253"/>
                    </a:lnTo>
                    <a:lnTo>
                      <a:pt x="711" y="255"/>
                    </a:lnTo>
                    <a:lnTo>
                      <a:pt x="716" y="261"/>
                    </a:lnTo>
                    <a:lnTo>
                      <a:pt x="718" y="263"/>
                    </a:lnTo>
                    <a:lnTo>
                      <a:pt x="721" y="268"/>
                    </a:lnTo>
                    <a:lnTo>
                      <a:pt x="726" y="274"/>
                    </a:lnTo>
                    <a:lnTo>
                      <a:pt x="733" y="274"/>
                    </a:lnTo>
                    <a:lnTo>
                      <a:pt x="738" y="276"/>
                    </a:lnTo>
                    <a:lnTo>
                      <a:pt x="741" y="276"/>
                    </a:lnTo>
                    <a:lnTo>
                      <a:pt x="748" y="276"/>
                    </a:lnTo>
                    <a:lnTo>
                      <a:pt x="753" y="276"/>
                    </a:lnTo>
                    <a:lnTo>
                      <a:pt x="753" y="279"/>
                    </a:lnTo>
                    <a:lnTo>
                      <a:pt x="756" y="279"/>
                    </a:lnTo>
                    <a:lnTo>
                      <a:pt x="756" y="282"/>
                    </a:lnTo>
                    <a:lnTo>
                      <a:pt x="753" y="284"/>
                    </a:lnTo>
                    <a:lnTo>
                      <a:pt x="753" y="287"/>
                    </a:lnTo>
                    <a:lnTo>
                      <a:pt x="751" y="290"/>
                    </a:lnTo>
                    <a:lnTo>
                      <a:pt x="751" y="295"/>
                    </a:lnTo>
                    <a:lnTo>
                      <a:pt x="748" y="295"/>
                    </a:lnTo>
                    <a:lnTo>
                      <a:pt x="746" y="300"/>
                    </a:lnTo>
                    <a:lnTo>
                      <a:pt x="743" y="303"/>
                    </a:lnTo>
                    <a:lnTo>
                      <a:pt x="743" y="306"/>
                    </a:lnTo>
                    <a:lnTo>
                      <a:pt x="741" y="308"/>
                    </a:lnTo>
                    <a:lnTo>
                      <a:pt x="738" y="314"/>
                    </a:lnTo>
                    <a:lnTo>
                      <a:pt x="736" y="316"/>
                    </a:lnTo>
                    <a:lnTo>
                      <a:pt x="731" y="319"/>
                    </a:lnTo>
                    <a:lnTo>
                      <a:pt x="726" y="319"/>
                    </a:lnTo>
                    <a:lnTo>
                      <a:pt x="726" y="322"/>
                    </a:lnTo>
                    <a:lnTo>
                      <a:pt x="718" y="316"/>
                    </a:lnTo>
                    <a:lnTo>
                      <a:pt x="718" y="319"/>
                    </a:lnTo>
                    <a:lnTo>
                      <a:pt x="718" y="316"/>
                    </a:lnTo>
                    <a:lnTo>
                      <a:pt x="716" y="316"/>
                    </a:lnTo>
                    <a:lnTo>
                      <a:pt x="716" y="314"/>
                    </a:lnTo>
                    <a:lnTo>
                      <a:pt x="713" y="314"/>
                    </a:lnTo>
                    <a:lnTo>
                      <a:pt x="713" y="316"/>
                    </a:lnTo>
                    <a:lnTo>
                      <a:pt x="713" y="319"/>
                    </a:lnTo>
                    <a:lnTo>
                      <a:pt x="716" y="322"/>
                    </a:lnTo>
                    <a:lnTo>
                      <a:pt x="713" y="322"/>
                    </a:lnTo>
                    <a:lnTo>
                      <a:pt x="711" y="322"/>
                    </a:lnTo>
                    <a:lnTo>
                      <a:pt x="711" y="324"/>
                    </a:lnTo>
                    <a:lnTo>
                      <a:pt x="713" y="327"/>
                    </a:lnTo>
                    <a:lnTo>
                      <a:pt x="711" y="327"/>
                    </a:lnTo>
                    <a:lnTo>
                      <a:pt x="711" y="332"/>
                    </a:lnTo>
                    <a:lnTo>
                      <a:pt x="708" y="332"/>
                    </a:lnTo>
                    <a:lnTo>
                      <a:pt x="708" y="335"/>
                    </a:lnTo>
                    <a:lnTo>
                      <a:pt x="706" y="335"/>
                    </a:lnTo>
                    <a:lnTo>
                      <a:pt x="703" y="335"/>
                    </a:lnTo>
                    <a:lnTo>
                      <a:pt x="703" y="338"/>
                    </a:lnTo>
                    <a:lnTo>
                      <a:pt x="701" y="335"/>
                    </a:lnTo>
                    <a:lnTo>
                      <a:pt x="698" y="332"/>
                    </a:lnTo>
                    <a:lnTo>
                      <a:pt x="696" y="332"/>
                    </a:lnTo>
                    <a:lnTo>
                      <a:pt x="693" y="330"/>
                    </a:lnTo>
                    <a:lnTo>
                      <a:pt x="691" y="330"/>
                    </a:lnTo>
                    <a:lnTo>
                      <a:pt x="691" y="327"/>
                    </a:lnTo>
                    <a:lnTo>
                      <a:pt x="688" y="327"/>
                    </a:lnTo>
                    <a:lnTo>
                      <a:pt x="686" y="330"/>
                    </a:lnTo>
                    <a:lnTo>
                      <a:pt x="686" y="327"/>
                    </a:lnTo>
                    <a:lnTo>
                      <a:pt x="683" y="327"/>
                    </a:lnTo>
                    <a:lnTo>
                      <a:pt x="681" y="327"/>
                    </a:lnTo>
                    <a:lnTo>
                      <a:pt x="676" y="327"/>
                    </a:lnTo>
                    <a:lnTo>
                      <a:pt x="676" y="324"/>
                    </a:lnTo>
                    <a:lnTo>
                      <a:pt x="663" y="319"/>
                    </a:lnTo>
                    <a:lnTo>
                      <a:pt x="661" y="322"/>
                    </a:lnTo>
                    <a:lnTo>
                      <a:pt x="663" y="324"/>
                    </a:lnTo>
                    <a:lnTo>
                      <a:pt x="663" y="327"/>
                    </a:lnTo>
                    <a:lnTo>
                      <a:pt x="666" y="324"/>
                    </a:lnTo>
                    <a:lnTo>
                      <a:pt x="666" y="322"/>
                    </a:lnTo>
                    <a:lnTo>
                      <a:pt x="668" y="324"/>
                    </a:lnTo>
                    <a:lnTo>
                      <a:pt x="673" y="324"/>
                    </a:lnTo>
                    <a:lnTo>
                      <a:pt x="676" y="327"/>
                    </a:lnTo>
                    <a:lnTo>
                      <a:pt x="676" y="330"/>
                    </a:lnTo>
                    <a:lnTo>
                      <a:pt x="678" y="327"/>
                    </a:lnTo>
                    <a:lnTo>
                      <a:pt x="683" y="330"/>
                    </a:lnTo>
                    <a:lnTo>
                      <a:pt x="683" y="332"/>
                    </a:lnTo>
                    <a:lnTo>
                      <a:pt x="681" y="332"/>
                    </a:lnTo>
                    <a:lnTo>
                      <a:pt x="681" y="335"/>
                    </a:lnTo>
                    <a:lnTo>
                      <a:pt x="683" y="332"/>
                    </a:lnTo>
                    <a:lnTo>
                      <a:pt x="686" y="332"/>
                    </a:lnTo>
                    <a:lnTo>
                      <a:pt x="688" y="330"/>
                    </a:lnTo>
                    <a:lnTo>
                      <a:pt x="688" y="332"/>
                    </a:lnTo>
                    <a:lnTo>
                      <a:pt x="691" y="332"/>
                    </a:lnTo>
                    <a:lnTo>
                      <a:pt x="693" y="335"/>
                    </a:lnTo>
                    <a:lnTo>
                      <a:pt x="696" y="338"/>
                    </a:lnTo>
                    <a:lnTo>
                      <a:pt x="698" y="338"/>
                    </a:lnTo>
                    <a:lnTo>
                      <a:pt x="701" y="338"/>
                    </a:lnTo>
                    <a:lnTo>
                      <a:pt x="701" y="340"/>
                    </a:lnTo>
                    <a:lnTo>
                      <a:pt x="701" y="343"/>
                    </a:lnTo>
                    <a:lnTo>
                      <a:pt x="703" y="346"/>
                    </a:lnTo>
                    <a:lnTo>
                      <a:pt x="703" y="351"/>
                    </a:lnTo>
                    <a:lnTo>
                      <a:pt x="703" y="354"/>
                    </a:lnTo>
                    <a:lnTo>
                      <a:pt x="703" y="356"/>
                    </a:lnTo>
                    <a:lnTo>
                      <a:pt x="701" y="356"/>
                    </a:lnTo>
                    <a:lnTo>
                      <a:pt x="696" y="356"/>
                    </a:lnTo>
                    <a:lnTo>
                      <a:pt x="693" y="359"/>
                    </a:lnTo>
                    <a:lnTo>
                      <a:pt x="691" y="359"/>
                    </a:lnTo>
                    <a:lnTo>
                      <a:pt x="688" y="362"/>
                    </a:lnTo>
                    <a:lnTo>
                      <a:pt x="683" y="359"/>
                    </a:lnTo>
                    <a:lnTo>
                      <a:pt x="681" y="362"/>
                    </a:lnTo>
                    <a:lnTo>
                      <a:pt x="678" y="359"/>
                    </a:lnTo>
                    <a:lnTo>
                      <a:pt x="678" y="362"/>
                    </a:lnTo>
                    <a:lnTo>
                      <a:pt x="678" y="367"/>
                    </a:lnTo>
                    <a:lnTo>
                      <a:pt x="683" y="364"/>
                    </a:lnTo>
                    <a:lnTo>
                      <a:pt x="683" y="367"/>
                    </a:lnTo>
                    <a:lnTo>
                      <a:pt x="681" y="367"/>
                    </a:lnTo>
                    <a:lnTo>
                      <a:pt x="678" y="367"/>
                    </a:lnTo>
                    <a:lnTo>
                      <a:pt x="676" y="367"/>
                    </a:lnTo>
                    <a:lnTo>
                      <a:pt x="676" y="372"/>
                    </a:lnTo>
                    <a:lnTo>
                      <a:pt x="676" y="375"/>
                    </a:lnTo>
                    <a:lnTo>
                      <a:pt x="676" y="383"/>
                    </a:lnTo>
                    <a:lnTo>
                      <a:pt x="671" y="378"/>
                    </a:lnTo>
                    <a:lnTo>
                      <a:pt x="671" y="380"/>
                    </a:lnTo>
                    <a:lnTo>
                      <a:pt x="668" y="383"/>
                    </a:lnTo>
                    <a:lnTo>
                      <a:pt x="668" y="386"/>
                    </a:lnTo>
                    <a:lnTo>
                      <a:pt x="668" y="388"/>
                    </a:lnTo>
                    <a:lnTo>
                      <a:pt x="666" y="388"/>
                    </a:lnTo>
                    <a:lnTo>
                      <a:pt x="663" y="388"/>
                    </a:lnTo>
                    <a:lnTo>
                      <a:pt x="663" y="391"/>
                    </a:lnTo>
                    <a:lnTo>
                      <a:pt x="666" y="394"/>
                    </a:lnTo>
                    <a:lnTo>
                      <a:pt x="663" y="399"/>
                    </a:lnTo>
                    <a:lnTo>
                      <a:pt x="656" y="402"/>
                    </a:lnTo>
                    <a:lnTo>
                      <a:pt x="656" y="404"/>
                    </a:lnTo>
                    <a:lnTo>
                      <a:pt x="648" y="404"/>
                    </a:lnTo>
                    <a:lnTo>
                      <a:pt x="648" y="407"/>
                    </a:lnTo>
                    <a:lnTo>
                      <a:pt x="653" y="410"/>
                    </a:lnTo>
                    <a:lnTo>
                      <a:pt x="653" y="412"/>
                    </a:lnTo>
                    <a:lnTo>
                      <a:pt x="653" y="415"/>
                    </a:lnTo>
                    <a:lnTo>
                      <a:pt x="653" y="417"/>
                    </a:lnTo>
                    <a:lnTo>
                      <a:pt x="651" y="420"/>
                    </a:lnTo>
                    <a:lnTo>
                      <a:pt x="648" y="423"/>
                    </a:lnTo>
                    <a:lnTo>
                      <a:pt x="648" y="428"/>
                    </a:lnTo>
                    <a:lnTo>
                      <a:pt x="648" y="431"/>
                    </a:lnTo>
                    <a:lnTo>
                      <a:pt x="646" y="431"/>
                    </a:lnTo>
                    <a:lnTo>
                      <a:pt x="646" y="433"/>
                    </a:lnTo>
                    <a:lnTo>
                      <a:pt x="646" y="436"/>
                    </a:lnTo>
                    <a:lnTo>
                      <a:pt x="646" y="444"/>
                    </a:lnTo>
                    <a:lnTo>
                      <a:pt x="646" y="447"/>
                    </a:lnTo>
                    <a:lnTo>
                      <a:pt x="646" y="457"/>
                    </a:lnTo>
                    <a:lnTo>
                      <a:pt x="646" y="463"/>
                    </a:lnTo>
                    <a:lnTo>
                      <a:pt x="646" y="468"/>
                    </a:lnTo>
                    <a:lnTo>
                      <a:pt x="646" y="471"/>
                    </a:lnTo>
                    <a:lnTo>
                      <a:pt x="643" y="476"/>
                    </a:lnTo>
                    <a:lnTo>
                      <a:pt x="646" y="476"/>
                    </a:lnTo>
                    <a:lnTo>
                      <a:pt x="646" y="479"/>
                    </a:lnTo>
                    <a:lnTo>
                      <a:pt x="648" y="481"/>
                    </a:lnTo>
                    <a:lnTo>
                      <a:pt x="648" y="484"/>
                    </a:lnTo>
                    <a:lnTo>
                      <a:pt x="651" y="481"/>
                    </a:lnTo>
                    <a:lnTo>
                      <a:pt x="651" y="484"/>
                    </a:lnTo>
                    <a:lnTo>
                      <a:pt x="651" y="492"/>
                    </a:lnTo>
                    <a:lnTo>
                      <a:pt x="653" y="489"/>
                    </a:lnTo>
                    <a:lnTo>
                      <a:pt x="653" y="484"/>
                    </a:lnTo>
                    <a:lnTo>
                      <a:pt x="661" y="481"/>
                    </a:lnTo>
                    <a:lnTo>
                      <a:pt x="663" y="484"/>
                    </a:lnTo>
                    <a:lnTo>
                      <a:pt x="666" y="484"/>
                    </a:lnTo>
                    <a:lnTo>
                      <a:pt x="668" y="484"/>
                    </a:lnTo>
                    <a:lnTo>
                      <a:pt x="668" y="487"/>
                    </a:lnTo>
                    <a:lnTo>
                      <a:pt x="668" y="495"/>
                    </a:lnTo>
                    <a:lnTo>
                      <a:pt x="673" y="505"/>
                    </a:lnTo>
                    <a:lnTo>
                      <a:pt x="673" y="511"/>
                    </a:lnTo>
                    <a:lnTo>
                      <a:pt x="673" y="516"/>
                    </a:lnTo>
                    <a:lnTo>
                      <a:pt x="676" y="519"/>
                    </a:lnTo>
                    <a:lnTo>
                      <a:pt x="678" y="527"/>
                    </a:lnTo>
                    <a:lnTo>
                      <a:pt x="678" y="529"/>
                    </a:lnTo>
                    <a:lnTo>
                      <a:pt x="676" y="532"/>
                    </a:lnTo>
                    <a:lnTo>
                      <a:pt x="676" y="535"/>
                    </a:lnTo>
                    <a:lnTo>
                      <a:pt x="673" y="535"/>
                    </a:lnTo>
                    <a:lnTo>
                      <a:pt x="678" y="532"/>
                    </a:lnTo>
                    <a:lnTo>
                      <a:pt x="678" y="535"/>
                    </a:lnTo>
                    <a:lnTo>
                      <a:pt x="683" y="532"/>
                    </a:lnTo>
                    <a:lnTo>
                      <a:pt x="696" y="527"/>
                    </a:lnTo>
                    <a:lnTo>
                      <a:pt x="701" y="527"/>
                    </a:lnTo>
                    <a:lnTo>
                      <a:pt x="703" y="529"/>
                    </a:lnTo>
                    <a:lnTo>
                      <a:pt x="706" y="532"/>
                    </a:lnTo>
                    <a:lnTo>
                      <a:pt x="708" y="532"/>
                    </a:lnTo>
                    <a:lnTo>
                      <a:pt x="711" y="535"/>
                    </a:lnTo>
                    <a:lnTo>
                      <a:pt x="718" y="537"/>
                    </a:lnTo>
                    <a:lnTo>
                      <a:pt x="723" y="537"/>
                    </a:lnTo>
                    <a:lnTo>
                      <a:pt x="723" y="540"/>
                    </a:lnTo>
                    <a:lnTo>
                      <a:pt x="733" y="545"/>
                    </a:lnTo>
                    <a:lnTo>
                      <a:pt x="738" y="548"/>
                    </a:lnTo>
                    <a:lnTo>
                      <a:pt x="743" y="556"/>
                    </a:lnTo>
                    <a:lnTo>
                      <a:pt x="743" y="559"/>
                    </a:lnTo>
                    <a:lnTo>
                      <a:pt x="746" y="561"/>
                    </a:lnTo>
                    <a:lnTo>
                      <a:pt x="748" y="561"/>
                    </a:lnTo>
                    <a:lnTo>
                      <a:pt x="751" y="564"/>
                    </a:lnTo>
                    <a:lnTo>
                      <a:pt x="753" y="561"/>
                    </a:lnTo>
                    <a:lnTo>
                      <a:pt x="756" y="564"/>
                    </a:lnTo>
                    <a:lnTo>
                      <a:pt x="758" y="566"/>
                    </a:lnTo>
                    <a:lnTo>
                      <a:pt x="768" y="569"/>
                    </a:lnTo>
                    <a:lnTo>
                      <a:pt x="771" y="572"/>
                    </a:lnTo>
                    <a:lnTo>
                      <a:pt x="773" y="574"/>
                    </a:lnTo>
                    <a:lnTo>
                      <a:pt x="776" y="577"/>
                    </a:lnTo>
                    <a:lnTo>
                      <a:pt x="776" y="582"/>
                    </a:lnTo>
                    <a:lnTo>
                      <a:pt x="776" y="585"/>
                    </a:lnTo>
                    <a:lnTo>
                      <a:pt x="773" y="590"/>
                    </a:lnTo>
                    <a:lnTo>
                      <a:pt x="776" y="585"/>
                    </a:lnTo>
                    <a:lnTo>
                      <a:pt x="776" y="582"/>
                    </a:lnTo>
                    <a:lnTo>
                      <a:pt x="778" y="580"/>
                    </a:lnTo>
                    <a:lnTo>
                      <a:pt x="793" y="580"/>
                    </a:lnTo>
                    <a:lnTo>
                      <a:pt x="798" y="580"/>
                    </a:lnTo>
                    <a:lnTo>
                      <a:pt x="803" y="580"/>
                    </a:lnTo>
                    <a:lnTo>
                      <a:pt x="805" y="580"/>
                    </a:lnTo>
                    <a:lnTo>
                      <a:pt x="808" y="580"/>
                    </a:lnTo>
                    <a:lnTo>
                      <a:pt x="810" y="580"/>
                    </a:lnTo>
                    <a:lnTo>
                      <a:pt x="810" y="582"/>
                    </a:lnTo>
                    <a:lnTo>
                      <a:pt x="813" y="582"/>
                    </a:lnTo>
                    <a:lnTo>
                      <a:pt x="815" y="582"/>
                    </a:lnTo>
                    <a:lnTo>
                      <a:pt x="818" y="585"/>
                    </a:lnTo>
                    <a:lnTo>
                      <a:pt x="818" y="582"/>
                    </a:lnTo>
                    <a:lnTo>
                      <a:pt x="820" y="590"/>
                    </a:lnTo>
                    <a:lnTo>
                      <a:pt x="820" y="598"/>
                    </a:lnTo>
                    <a:lnTo>
                      <a:pt x="818" y="604"/>
                    </a:lnTo>
                    <a:lnTo>
                      <a:pt x="818" y="609"/>
                    </a:lnTo>
                    <a:lnTo>
                      <a:pt x="820" y="612"/>
                    </a:lnTo>
                    <a:lnTo>
                      <a:pt x="820" y="614"/>
                    </a:lnTo>
                    <a:lnTo>
                      <a:pt x="820" y="620"/>
                    </a:lnTo>
                    <a:lnTo>
                      <a:pt x="820" y="630"/>
                    </a:lnTo>
                    <a:lnTo>
                      <a:pt x="820" y="633"/>
                    </a:lnTo>
                    <a:lnTo>
                      <a:pt x="820" y="638"/>
                    </a:lnTo>
                    <a:lnTo>
                      <a:pt x="820" y="641"/>
                    </a:lnTo>
                    <a:lnTo>
                      <a:pt x="823" y="641"/>
                    </a:lnTo>
                    <a:lnTo>
                      <a:pt x="825" y="644"/>
                    </a:lnTo>
                    <a:lnTo>
                      <a:pt x="825" y="646"/>
                    </a:lnTo>
                    <a:lnTo>
                      <a:pt x="828" y="649"/>
                    </a:lnTo>
                    <a:lnTo>
                      <a:pt x="830" y="652"/>
                    </a:lnTo>
                    <a:lnTo>
                      <a:pt x="830" y="654"/>
                    </a:lnTo>
                    <a:lnTo>
                      <a:pt x="828" y="654"/>
                    </a:lnTo>
                    <a:lnTo>
                      <a:pt x="823" y="657"/>
                    </a:lnTo>
                    <a:lnTo>
                      <a:pt x="823" y="660"/>
                    </a:lnTo>
                    <a:lnTo>
                      <a:pt x="830" y="657"/>
                    </a:lnTo>
                    <a:lnTo>
                      <a:pt x="833" y="657"/>
                    </a:lnTo>
                    <a:lnTo>
                      <a:pt x="835" y="660"/>
                    </a:lnTo>
                    <a:lnTo>
                      <a:pt x="843" y="668"/>
                    </a:lnTo>
                    <a:lnTo>
                      <a:pt x="843" y="670"/>
                    </a:lnTo>
                    <a:lnTo>
                      <a:pt x="845" y="676"/>
                    </a:lnTo>
                    <a:lnTo>
                      <a:pt x="843" y="676"/>
                    </a:lnTo>
                    <a:lnTo>
                      <a:pt x="838" y="684"/>
                    </a:lnTo>
                    <a:lnTo>
                      <a:pt x="843" y="678"/>
                    </a:lnTo>
                    <a:lnTo>
                      <a:pt x="845" y="678"/>
                    </a:lnTo>
                    <a:lnTo>
                      <a:pt x="850" y="681"/>
                    </a:lnTo>
                    <a:lnTo>
                      <a:pt x="855" y="684"/>
                    </a:lnTo>
                    <a:lnTo>
                      <a:pt x="855" y="676"/>
                    </a:lnTo>
                    <a:lnTo>
                      <a:pt x="855" y="673"/>
                    </a:lnTo>
                    <a:lnTo>
                      <a:pt x="858" y="673"/>
                    </a:lnTo>
                    <a:lnTo>
                      <a:pt x="858" y="670"/>
                    </a:lnTo>
                    <a:lnTo>
                      <a:pt x="860" y="670"/>
                    </a:lnTo>
                    <a:lnTo>
                      <a:pt x="863" y="670"/>
                    </a:lnTo>
                    <a:lnTo>
                      <a:pt x="865" y="673"/>
                    </a:lnTo>
                    <a:lnTo>
                      <a:pt x="865" y="678"/>
                    </a:lnTo>
                    <a:lnTo>
                      <a:pt x="868" y="678"/>
                    </a:lnTo>
                    <a:lnTo>
                      <a:pt x="870" y="678"/>
                    </a:lnTo>
                    <a:lnTo>
                      <a:pt x="870" y="676"/>
                    </a:lnTo>
                    <a:lnTo>
                      <a:pt x="870" y="673"/>
                    </a:lnTo>
                    <a:lnTo>
                      <a:pt x="868" y="670"/>
                    </a:lnTo>
                    <a:lnTo>
                      <a:pt x="865" y="668"/>
                    </a:lnTo>
                    <a:lnTo>
                      <a:pt x="865" y="665"/>
                    </a:lnTo>
                    <a:lnTo>
                      <a:pt x="868" y="665"/>
                    </a:lnTo>
                    <a:lnTo>
                      <a:pt x="868" y="662"/>
                    </a:lnTo>
                    <a:lnTo>
                      <a:pt x="870" y="662"/>
                    </a:lnTo>
                    <a:lnTo>
                      <a:pt x="873" y="660"/>
                    </a:lnTo>
                    <a:lnTo>
                      <a:pt x="873" y="657"/>
                    </a:lnTo>
                    <a:lnTo>
                      <a:pt x="875" y="657"/>
                    </a:lnTo>
                    <a:lnTo>
                      <a:pt x="878" y="657"/>
                    </a:lnTo>
                    <a:lnTo>
                      <a:pt x="880" y="654"/>
                    </a:lnTo>
                    <a:lnTo>
                      <a:pt x="878" y="654"/>
                    </a:lnTo>
                    <a:lnTo>
                      <a:pt x="875" y="654"/>
                    </a:lnTo>
                    <a:lnTo>
                      <a:pt x="873" y="654"/>
                    </a:lnTo>
                    <a:lnTo>
                      <a:pt x="873" y="652"/>
                    </a:lnTo>
                    <a:lnTo>
                      <a:pt x="873" y="649"/>
                    </a:lnTo>
                    <a:lnTo>
                      <a:pt x="870" y="649"/>
                    </a:lnTo>
                    <a:lnTo>
                      <a:pt x="868" y="644"/>
                    </a:lnTo>
                    <a:lnTo>
                      <a:pt x="870" y="641"/>
                    </a:lnTo>
                    <a:lnTo>
                      <a:pt x="868" y="641"/>
                    </a:lnTo>
                    <a:lnTo>
                      <a:pt x="868" y="628"/>
                    </a:lnTo>
                    <a:lnTo>
                      <a:pt x="868" y="625"/>
                    </a:lnTo>
                    <a:lnTo>
                      <a:pt x="865" y="620"/>
                    </a:lnTo>
                    <a:lnTo>
                      <a:pt x="868" y="617"/>
                    </a:lnTo>
                    <a:lnTo>
                      <a:pt x="865" y="614"/>
                    </a:lnTo>
                    <a:lnTo>
                      <a:pt x="865" y="609"/>
                    </a:lnTo>
                    <a:lnTo>
                      <a:pt x="863" y="606"/>
                    </a:lnTo>
                    <a:lnTo>
                      <a:pt x="860" y="601"/>
                    </a:lnTo>
                    <a:lnTo>
                      <a:pt x="858" y="598"/>
                    </a:lnTo>
                    <a:lnTo>
                      <a:pt x="855" y="598"/>
                    </a:lnTo>
                    <a:lnTo>
                      <a:pt x="860" y="596"/>
                    </a:lnTo>
                    <a:lnTo>
                      <a:pt x="868" y="590"/>
                    </a:lnTo>
                    <a:lnTo>
                      <a:pt x="870" y="588"/>
                    </a:lnTo>
                    <a:lnTo>
                      <a:pt x="878" y="582"/>
                    </a:lnTo>
                    <a:lnTo>
                      <a:pt x="880" y="580"/>
                    </a:lnTo>
                    <a:lnTo>
                      <a:pt x="885" y="577"/>
                    </a:lnTo>
                    <a:lnTo>
                      <a:pt x="888" y="572"/>
                    </a:lnTo>
                    <a:lnTo>
                      <a:pt x="885" y="574"/>
                    </a:lnTo>
                    <a:lnTo>
                      <a:pt x="888" y="569"/>
                    </a:lnTo>
                    <a:lnTo>
                      <a:pt x="895" y="559"/>
                    </a:lnTo>
                    <a:lnTo>
                      <a:pt x="895" y="556"/>
                    </a:lnTo>
                    <a:lnTo>
                      <a:pt x="898" y="556"/>
                    </a:lnTo>
                    <a:lnTo>
                      <a:pt x="900" y="556"/>
                    </a:lnTo>
                    <a:lnTo>
                      <a:pt x="903" y="556"/>
                    </a:lnTo>
                    <a:lnTo>
                      <a:pt x="905" y="553"/>
                    </a:lnTo>
                    <a:lnTo>
                      <a:pt x="903" y="553"/>
                    </a:lnTo>
                    <a:lnTo>
                      <a:pt x="903" y="545"/>
                    </a:lnTo>
                    <a:lnTo>
                      <a:pt x="900" y="545"/>
                    </a:lnTo>
                    <a:lnTo>
                      <a:pt x="898" y="551"/>
                    </a:lnTo>
                    <a:lnTo>
                      <a:pt x="898" y="553"/>
                    </a:lnTo>
                    <a:lnTo>
                      <a:pt x="898" y="551"/>
                    </a:lnTo>
                    <a:lnTo>
                      <a:pt x="898" y="545"/>
                    </a:lnTo>
                    <a:lnTo>
                      <a:pt x="895" y="540"/>
                    </a:lnTo>
                    <a:lnTo>
                      <a:pt x="895" y="535"/>
                    </a:lnTo>
                    <a:lnTo>
                      <a:pt x="895" y="532"/>
                    </a:lnTo>
                    <a:lnTo>
                      <a:pt x="893" y="529"/>
                    </a:lnTo>
                    <a:lnTo>
                      <a:pt x="893" y="524"/>
                    </a:lnTo>
                    <a:lnTo>
                      <a:pt x="890" y="516"/>
                    </a:lnTo>
                    <a:lnTo>
                      <a:pt x="888" y="505"/>
                    </a:lnTo>
                    <a:lnTo>
                      <a:pt x="888" y="503"/>
                    </a:lnTo>
                    <a:lnTo>
                      <a:pt x="888" y="500"/>
                    </a:lnTo>
                    <a:lnTo>
                      <a:pt x="888" y="497"/>
                    </a:lnTo>
                    <a:lnTo>
                      <a:pt x="885" y="497"/>
                    </a:lnTo>
                    <a:lnTo>
                      <a:pt x="883" y="497"/>
                    </a:lnTo>
                    <a:lnTo>
                      <a:pt x="878" y="495"/>
                    </a:lnTo>
                    <a:lnTo>
                      <a:pt x="878" y="492"/>
                    </a:lnTo>
                    <a:lnTo>
                      <a:pt x="873" y="489"/>
                    </a:lnTo>
                    <a:lnTo>
                      <a:pt x="868" y="484"/>
                    </a:lnTo>
                    <a:lnTo>
                      <a:pt x="868" y="481"/>
                    </a:lnTo>
                    <a:lnTo>
                      <a:pt x="870" y="481"/>
                    </a:lnTo>
                    <a:lnTo>
                      <a:pt x="868" y="479"/>
                    </a:lnTo>
                    <a:lnTo>
                      <a:pt x="868" y="476"/>
                    </a:lnTo>
                    <a:lnTo>
                      <a:pt x="868" y="473"/>
                    </a:lnTo>
                    <a:lnTo>
                      <a:pt x="870" y="473"/>
                    </a:lnTo>
                    <a:lnTo>
                      <a:pt x="873" y="471"/>
                    </a:lnTo>
                    <a:lnTo>
                      <a:pt x="878" y="471"/>
                    </a:lnTo>
                    <a:lnTo>
                      <a:pt x="880" y="471"/>
                    </a:lnTo>
                    <a:lnTo>
                      <a:pt x="883" y="468"/>
                    </a:lnTo>
                    <a:lnTo>
                      <a:pt x="883" y="465"/>
                    </a:lnTo>
                    <a:lnTo>
                      <a:pt x="883" y="463"/>
                    </a:lnTo>
                    <a:lnTo>
                      <a:pt x="883" y="457"/>
                    </a:lnTo>
                    <a:lnTo>
                      <a:pt x="888" y="460"/>
                    </a:lnTo>
                    <a:lnTo>
                      <a:pt x="893" y="460"/>
                    </a:lnTo>
                    <a:lnTo>
                      <a:pt x="888" y="457"/>
                    </a:lnTo>
                    <a:lnTo>
                      <a:pt x="888" y="452"/>
                    </a:lnTo>
                    <a:lnTo>
                      <a:pt x="890" y="452"/>
                    </a:lnTo>
                    <a:lnTo>
                      <a:pt x="890" y="447"/>
                    </a:lnTo>
                    <a:lnTo>
                      <a:pt x="890" y="449"/>
                    </a:lnTo>
                    <a:lnTo>
                      <a:pt x="883" y="447"/>
                    </a:lnTo>
                    <a:lnTo>
                      <a:pt x="883" y="444"/>
                    </a:lnTo>
                    <a:lnTo>
                      <a:pt x="885" y="447"/>
                    </a:lnTo>
                    <a:lnTo>
                      <a:pt x="885" y="444"/>
                    </a:lnTo>
                    <a:lnTo>
                      <a:pt x="888" y="441"/>
                    </a:lnTo>
                    <a:lnTo>
                      <a:pt x="885" y="441"/>
                    </a:lnTo>
                    <a:lnTo>
                      <a:pt x="885" y="439"/>
                    </a:lnTo>
                    <a:lnTo>
                      <a:pt x="883" y="436"/>
                    </a:lnTo>
                    <a:lnTo>
                      <a:pt x="883" y="431"/>
                    </a:lnTo>
                    <a:lnTo>
                      <a:pt x="883" y="428"/>
                    </a:lnTo>
                    <a:lnTo>
                      <a:pt x="888" y="425"/>
                    </a:lnTo>
                    <a:lnTo>
                      <a:pt x="885" y="425"/>
                    </a:lnTo>
                    <a:lnTo>
                      <a:pt x="883" y="423"/>
                    </a:lnTo>
                    <a:lnTo>
                      <a:pt x="880" y="425"/>
                    </a:lnTo>
                    <a:lnTo>
                      <a:pt x="878" y="425"/>
                    </a:lnTo>
                    <a:lnTo>
                      <a:pt x="878" y="423"/>
                    </a:lnTo>
                    <a:lnTo>
                      <a:pt x="878" y="420"/>
                    </a:lnTo>
                    <a:lnTo>
                      <a:pt x="880" y="415"/>
                    </a:lnTo>
                    <a:lnTo>
                      <a:pt x="880" y="410"/>
                    </a:lnTo>
                    <a:lnTo>
                      <a:pt x="883" y="410"/>
                    </a:lnTo>
                    <a:lnTo>
                      <a:pt x="883" y="404"/>
                    </a:lnTo>
                    <a:lnTo>
                      <a:pt x="885" y="402"/>
                    </a:lnTo>
                    <a:lnTo>
                      <a:pt x="885" y="399"/>
                    </a:lnTo>
                    <a:lnTo>
                      <a:pt x="888" y="399"/>
                    </a:lnTo>
                    <a:lnTo>
                      <a:pt x="888" y="394"/>
                    </a:lnTo>
                    <a:lnTo>
                      <a:pt x="885" y="396"/>
                    </a:lnTo>
                    <a:lnTo>
                      <a:pt x="883" y="396"/>
                    </a:lnTo>
                    <a:lnTo>
                      <a:pt x="880" y="396"/>
                    </a:lnTo>
                    <a:lnTo>
                      <a:pt x="878" y="394"/>
                    </a:lnTo>
                    <a:lnTo>
                      <a:pt x="878" y="388"/>
                    </a:lnTo>
                    <a:lnTo>
                      <a:pt x="875" y="386"/>
                    </a:lnTo>
                    <a:lnTo>
                      <a:pt x="875" y="383"/>
                    </a:lnTo>
                    <a:lnTo>
                      <a:pt x="875" y="380"/>
                    </a:lnTo>
                    <a:lnTo>
                      <a:pt x="875" y="378"/>
                    </a:lnTo>
                    <a:lnTo>
                      <a:pt x="880" y="375"/>
                    </a:lnTo>
                    <a:lnTo>
                      <a:pt x="883" y="370"/>
                    </a:lnTo>
                    <a:lnTo>
                      <a:pt x="885" y="367"/>
                    </a:lnTo>
                    <a:lnTo>
                      <a:pt x="885" y="370"/>
                    </a:lnTo>
                    <a:lnTo>
                      <a:pt x="888" y="370"/>
                    </a:lnTo>
                    <a:lnTo>
                      <a:pt x="895" y="370"/>
                    </a:lnTo>
                    <a:lnTo>
                      <a:pt x="903" y="372"/>
                    </a:lnTo>
                    <a:lnTo>
                      <a:pt x="905" y="372"/>
                    </a:lnTo>
                    <a:lnTo>
                      <a:pt x="908" y="375"/>
                    </a:lnTo>
                    <a:lnTo>
                      <a:pt x="910" y="375"/>
                    </a:lnTo>
                    <a:lnTo>
                      <a:pt x="913" y="375"/>
                    </a:lnTo>
                    <a:lnTo>
                      <a:pt x="913" y="378"/>
                    </a:lnTo>
                    <a:lnTo>
                      <a:pt x="915" y="378"/>
                    </a:lnTo>
                    <a:lnTo>
                      <a:pt x="920" y="378"/>
                    </a:lnTo>
                    <a:lnTo>
                      <a:pt x="920" y="380"/>
                    </a:lnTo>
                    <a:lnTo>
                      <a:pt x="925" y="380"/>
                    </a:lnTo>
                    <a:lnTo>
                      <a:pt x="925" y="378"/>
                    </a:lnTo>
                    <a:lnTo>
                      <a:pt x="935" y="375"/>
                    </a:lnTo>
                    <a:lnTo>
                      <a:pt x="938" y="370"/>
                    </a:lnTo>
                    <a:lnTo>
                      <a:pt x="945" y="375"/>
                    </a:lnTo>
                    <a:lnTo>
                      <a:pt x="948" y="380"/>
                    </a:lnTo>
                    <a:lnTo>
                      <a:pt x="953" y="380"/>
                    </a:lnTo>
                    <a:lnTo>
                      <a:pt x="955" y="380"/>
                    </a:lnTo>
                    <a:lnTo>
                      <a:pt x="955" y="383"/>
                    </a:lnTo>
                    <a:lnTo>
                      <a:pt x="955" y="386"/>
                    </a:lnTo>
                    <a:lnTo>
                      <a:pt x="953" y="391"/>
                    </a:lnTo>
                    <a:lnTo>
                      <a:pt x="955" y="391"/>
                    </a:lnTo>
                    <a:lnTo>
                      <a:pt x="955" y="388"/>
                    </a:lnTo>
                    <a:lnTo>
                      <a:pt x="958" y="388"/>
                    </a:lnTo>
                    <a:lnTo>
                      <a:pt x="960" y="388"/>
                    </a:lnTo>
                    <a:lnTo>
                      <a:pt x="960" y="394"/>
                    </a:lnTo>
                    <a:lnTo>
                      <a:pt x="963" y="396"/>
                    </a:lnTo>
                    <a:lnTo>
                      <a:pt x="960" y="399"/>
                    </a:lnTo>
                    <a:lnTo>
                      <a:pt x="960" y="402"/>
                    </a:lnTo>
                    <a:lnTo>
                      <a:pt x="963" y="399"/>
                    </a:lnTo>
                    <a:lnTo>
                      <a:pt x="963" y="396"/>
                    </a:lnTo>
                    <a:lnTo>
                      <a:pt x="965" y="396"/>
                    </a:lnTo>
                    <a:lnTo>
                      <a:pt x="968" y="396"/>
                    </a:lnTo>
                    <a:lnTo>
                      <a:pt x="970" y="399"/>
                    </a:lnTo>
                    <a:lnTo>
                      <a:pt x="968" y="402"/>
                    </a:lnTo>
                    <a:lnTo>
                      <a:pt x="965" y="404"/>
                    </a:lnTo>
                    <a:lnTo>
                      <a:pt x="965" y="407"/>
                    </a:lnTo>
                    <a:lnTo>
                      <a:pt x="968" y="410"/>
                    </a:lnTo>
                    <a:lnTo>
                      <a:pt x="970" y="410"/>
                    </a:lnTo>
                    <a:lnTo>
                      <a:pt x="968" y="412"/>
                    </a:lnTo>
                    <a:lnTo>
                      <a:pt x="973" y="412"/>
                    </a:lnTo>
                    <a:lnTo>
                      <a:pt x="975" y="412"/>
                    </a:lnTo>
                    <a:lnTo>
                      <a:pt x="978" y="415"/>
                    </a:lnTo>
                    <a:lnTo>
                      <a:pt x="978" y="417"/>
                    </a:lnTo>
                    <a:lnTo>
                      <a:pt x="980" y="415"/>
                    </a:lnTo>
                    <a:lnTo>
                      <a:pt x="983" y="417"/>
                    </a:lnTo>
                    <a:lnTo>
                      <a:pt x="988" y="415"/>
                    </a:lnTo>
                    <a:lnTo>
                      <a:pt x="988" y="417"/>
                    </a:lnTo>
                    <a:lnTo>
                      <a:pt x="988" y="420"/>
                    </a:lnTo>
                    <a:lnTo>
                      <a:pt x="990" y="420"/>
                    </a:lnTo>
                    <a:lnTo>
                      <a:pt x="995" y="417"/>
                    </a:lnTo>
                    <a:lnTo>
                      <a:pt x="997" y="415"/>
                    </a:lnTo>
                    <a:lnTo>
                      <a:pt x="1000" y="420"/>
                    </a:lnTo>
                    <a:lnTo>
                      <a:pt x="1000" y="423"/>
                    </a:lnTo>
                    <a:lnTo>
                      <a:pt x="997" y="425"/>
                    </a:lnTo>
                    <a:lnTo>
                      <a:pt x="995" y="425"/>
                    </a:lnTo>
                    <a:lnTo>
                      <a:pt x="995" y="428"/>
                    </a:lnTo>
                    <a:lnTo>
                      <a:pt x="995" y="431"/>
                    </a:lnTo>
                    <a:lnTo>
                      <a:pt x="995" y="433"/>
                    </a:lnTo>
                    <a:lnTo>
                      <a:pt x="995" y="436"/>
                    </a:lnTo>
                    <a:lnTo>
                      <a:pt x="997" y="436"/>
                    </a:lnTo>
                    <a:lnTo>
                      <a:pt x="997" y="439"/>
                    </a:lnTo>
                    <a:lnTo>
                      <a:pt x="1000" y="444"/>
                    </a:lnTo>
                    <a:lnTo>
                      <a:pt x="995" y="444"/>
                    </a:lnTo>
                    <a:lnTo>
                      <a:pt x="995" y="447"/>
                    </a:lnTo>
                    <a:lnTo>
                      <a:pt x="993" y="447"/>
                    </a:lnTo>
                    <a:lnTo>
                      <a:pt x="990" y="447"/>
                    </a:lnTo>
                    <a:lnTo>
                      <a:pt x="985" y="447"/>
                    </a:lnTo>
                    <a:lnTo>
                      <a:pt x="980" y="447"/>
                    </a:lnTo>
                    <a:lnTo>
                      <a:pt x="978" y="444"/>
                    </a:lnTo>
                    <a:lnTo>
                      <a:pt x="975" y="444"/>
                    </a:lnTo>
                    <a:lnTo>
                      <a:pt x="975" y="447"/>
                    </a:lnTo>
                    <a:lnTo>
                      <a:pt x="978" y="447"/>
                    </a:lnTo>
                    <a:lnTo>
                      <a:pt x="983" y="449"/>
                    </a:lnTo>
                    <a:lnTo>
                      <a:pt x="993" y="449"/>
                    </a:lnTo>
                    <a:lnTo>
                      <a:pt x="995" y="449"/>
                    </a:lnTo>
                    <a:lnTo>
                      <a:pt x="1000" y="452"/>
                    </a:lnTo>
                    <a:lnTo>
                      <a:pt x="1000" y="455"/>
                    </a:lnTo>
                    <a:lnTo>
                      <a:pt x="1000" y="457"/>
                    </a:lnTo>
                    <a:lnTo>
                      <a:pt x="995" y="465"/>
                    </a:lnTo>
                    <a:lnTo>
                      <a:pt x="997" y="468"/>
                    </a:lnTo>
                    <a:lnTo>
                      <a:pt x="1000" y="465"/>
                    </a:lnTo>
                    <a:lnTo>
                      <a:pt x="1002" y="468"/>
                    </a:lnTo>
                    <a:lnTo>
                      <a:pt x="997" y="471"/>
                    </a:lnTo>
                    <a:lnTo>
                      <a:pt x="1000" y="473"/>
                    </a:lnTo>
                    <a:lnTo>
                      <a:pt x="1002" y="473"/>
                    </a:lnTo>
                    <a:lnTo>
                      <a:pt x="1002" y="476"/>
                    </a:lnTo>
                    <a:lnTo>
                      <a:pt x="1000" y="476"/>
                    </a:lnTo>
                    <a:lnTo>
                      <a:pt x="1000" y="479"/>
                    </a:lnTo>
                    <a:lnTo>
                      <a:pt x="995" y="481"/>
                    </a:lnTo>
                    <a:lnTo>
                      <a:pt x="995" y="479"/>
                    </a:lnTo>
                    <a:lnTo>
                      <a:pt x="993" y="476"/>
                    </a:lnTo>
                    <a:lnTo>
                      <a:pt x="990" y="476"/>
                    </a:lnTo>
                    <a:lnTo>
                      <a:pt x="993" y="481"/>
                    </a:lnTo>
                    <a:lnTo>
                      <a:pt x="988" y="484"/>
                    </a:lnTo>
                    <a:lnTo>
                      <a:pt x="990" y="484"/>
                    </a:lnTo>
                    <a:lnTo>
                      <a:pt x="993" y="484"/>
                    </a:lnTo>
                    <a:lnTo>
                      <a:pt x="995" y="487"/>
                    </a:lnTo>
                    <a:lnTo>
                      <a:pt x="1000" y="481"/>
                    </a:lnTo>
                    <a:lnTo>
                      <a:pt x="1005" y="481"/>
                    </a:lnTo>
                    <a:lnTo>
                      <a:pt x="1007" y="479"/>
                    </a:lnTo>
                    <a:lnTo>
                      <a:pt x="1010" y="479"/>
                    </a:lnTo>
                    <a:lnTo>
                      <a:pt x="1012" y="481"/>
                    </a:lnTo>
                    <a:lnTo>
                      <a:pt x="1015" y="487"/>
                    </a:lnTo>
                    <a:lnTo>
                      <a:pt x="1015" y="489"/>
                    </a:lnTo>
                    <a:lnTo>
                      <a:pt x="1015" y="492"/>
                    </a:lnTo>
                    <a:lnTo>
                      <a:pt x="1015" y="500"/>
                    </a:lnTo>
                    <a:lnTo>
                      <a:pt x="1012" y="503"/>
                    </a:lnTo>
                    <a:lnTo>
                      <a:pt x="1002" y="511"/>
                    </a:lnTo>
                    <a:lnTo>
                      <a:pt x="1010" y="505"/>
                    </a:lnTo>
                    <a:lnTo>
                      <a:pt x="1015" y="503"/>
                    </a:lnTo>
                    <a:lnTo>
                      <a:pt x="1017" y="497"/>
                    </a:lnTo>
                    <a:lnTo>
                      <a:pt x="1017" y="492"/>
                    </a:lnTo>
                    <a:lnTo>
                      <a:pt x="1020" y="487"/>
                    </a:lnTo>
                    <a:lnTo>
                      <a:pt x="1020" y="495"/>
                    </a:lnTo>
                    <a:lnTo>
                      <a:pt x="1022" y="492"/>
                    </a:lnTo>
                    <a:lnTo>
                      <a:pt x="1022" y="495"/>
                    </a:lnTo>
                    <a:lnTo>
                      <a:pt x="1022" y="497"/>
                    </a:lnTo>
                    <a:lnTo>
                      <a:pt x="1022" y="500"/>
                    </a:lnTo>
                    <a:lnTo>
                      <a:pt x="1022" y="503"/>
                    </a:lnTo>
                    <a:lnTo>
                      <a:pt x="1025" y="497"/>
                    </a:lnTo>
                    <a:lnTo>
                      <a:pt x="1032" y="492"/>
                    </a:lnTo>
                    <a:lnTo>
                      <a:pt x="1037" y="492"/>
                    </a:lnTo>
                    <a:lnTo>
                      <a:pt x="1037" y="487"/>
                    </a:lnTo>
                    <a:lnTo>
                      <a:pt x="1040" y="484"/>
                    </a:lnTo>
                    <a:lnTo>
                      <a:pt x="1042" y="481"/>
                    </a:lnTo>
                    <a:lnTo>
                      <a:pt x="1045" y="484"/>
                    </a:lnTo>
                    <a:lnTo>
                      <a:pt x="1047" y="484"/>
                    </a:lnTo>
                    <a:lnTo>
                      <a:pt x="1047" y="487"/>
                    </a:lnTo>
                    <a:lnTo>
                      <a:pt x="1047" y="492"/>
                    </a:lnTo>
                    <a:lnTo>
                      <a:pt x="1050" y="484"/>
                    </a:lnTo>
                    <a:lnTo>
                      <a:pt x="1047" y="481"/>
                    </a:lnTo>
                    <a:lnTo>
                      <a:pt x="1045" y="479"/>
                    </a:lnTo>
                    <a:lnTo>
                      <a:pt x="1047" y="481"/>
                    </a:lnTo>
                    <a:lnTo>
                      <a:pt x="1050" y="481"/>
                    </a:lnTo>
                    <a:lnTo>
                      <a:pt x="1050" y="479"/>
                    </a:lnTo>
                    <a:lnTo>
                      <a:pt x="1050" y="476"/>
                    </a:lnTo>
                    <a:lnTo>
                      <a:pt x="1052" y="476"/>
                    </a:lnTo>
                    <a:lnTo>
                      <a:pt x="1052" y="471"/>
                    </a:lnTo>
                    <a:lnTo>
                      <a:pt x="1052" y="468"/>
                    </a:lnTo>
                    <a:lnTo>
                      <a:pt x="1052" y="471"/>
                    </a:lnTo>
                    <a:lnTo>
                      <a:pt x="1055" y="468"/>
                    </a:lnTo>
                    <a:lnTo>
                      <a:pt x="1055" y="465"/>
                    </a:lnTo>
                    <a:lnTo>
                      <a:pt x="1057" y="463"/>
                    </a:lnTo>
                    <a:lnTo>
                      <a:pt x="1057" y="460"/>
                    </a:lnTo>
                    <a:lnTo>
                      <a:pt x="1055" y="457"/>
                    </a:lnTo>
                    <a:lnTo>
                      <a:pt x="1052" y="455"/>
                    </a:lnTo>
                    <a:lnTo>
                      <a:pt x="1055" y="452"/>
                    </a:lnTo>
                    <a:lnTo>
                      <a:pt x="1057" y="444"/>
                    </a:lnTo>
                    <a:lnTo>
                      <a:pt x="1060" y="444"/>
                    </a:lnTo>
                    <a:lnTo>
                      <a:pt x="1062" y="441"/>
                    </a:lnTo>
                    <a:lnTo>
                      <a:pt x="1062" y="439"/>
                    </a:lnTo>
                    <a:lnTo>
                      <a:pt x="1065" y="439"/>
                    </a:lnTo>
                    <a:lnTo>
                      <a:pt x="1067" y="439"/>
                    </a:lnTo>
                    <a:lnTo>
                      <a:pt x="1070" y="439"/>
                    </a:lnTo>
                    <a:lnTo>
                      <a:pt x="1067" y="441"/>
                    </a:lnTo>
                    <a:lnTo>
                      <a:pt x="1070" y="441"/>
                    </a:lnTo>
                    <a:lnTo>
                      <a:pt x="1070" y="444"/>
                    </a:lnTo>
                    <a:lnTo>
                      <a:pt x="1070" y="447"/>
                    </a:lnTo>
                    <a:lnTo>
                      <a:pt x="1070" y="449"/>
                    </a:lnTo>
                    <a:lnTo>
                      <a:pt x="1070" y="452"/>
                    </a:lnTo>
                    <a:lnTo>
                      <a:pt x="1070" y="449"/>
                    </a:lnTo>
                    <a:lnTo>
                      <a:pt x="1072" y="452"/>
                    </a:lnTo>
                    <a:lnTo>
                      <a:pt x="1072" y="457"/>
                    </a:lnTo>
                    <a:lnTo>
                      <a:pt x="1075" y="457"/>
                    </a:lnTo>
                    <a:lnTo>
                      <a:pt x="1075" y="460"/>
                    </a:lnTo>
                    <a:lnTo>
                      <a:pt x="1077" y="460"/>
                    </a:lnTo>
                    <a:lnTo>
                      <a:pt x="1080" y="460"/>
                    </a:lnTo>
                    <a:lnTo>
                      <a:pt x="1077" y="463"/>
                    </a:lnTo>
                    <a:lnTo>
                      <a:pt x="1075" y="465"/>
                    </a:lnTo>
                    <a:lnTo>
                      <a:pt x="1077" y="465"/>
                    </a:lnTo>
                    <a:lnTo>
                      <a:pt x="1080" y="468"/>
                    </a:lnTo>
                    <a:lnTo>
                      <a:pt x="1080" y="465"/>
                    </a:lnTo>
                    <a:lnTo>
                      <a:pt x="1082" y="465"/>
                    </a:lnTo>
                    <a:lnTo>
                      <a:pt x="1082" y="471"/>
                    </a:lnTo>
                    <a:lnTo>
                      <a:pt x="1082" y="468"/>
                    </a:lnTo>
                    <a:lnTo>
                      <a:pt x="1085" y="471"/>
                    </a:lnTo>
                    <a:lnTo>
                      <a:pt x="1085" y="473"/>
                    </a:lnTo>
                    <a:lnTo>
                      <a:pt x="1082" y="473"/>
                    </a:lnTo>
                    <a:lnTo>
                      <a:pt x="1075" y="473"/>
                    </a:lnTo>
                    <a:lnTo>
                      <a:pt x="1072" y="476"/>
                    </a:lnTo>
                    <a:lnTo>
                      <a:pt x="1075" y="476"/>
                    </a:lnTo>
                    <a:lnTo>
                      <a:pt x="1077" y="476"/>
                    </a:lnTo>
                    <a:lnTo>
                      <a:pt x="1082" y="476"/>
                    </a:lnTo>
                    <a:lnTo>
                      <a:pt x="1085" y="473"/>
                    </a:lnTo>
                    <a:lnTo>
                      <a:pt x="1087" y="473"/>
                    </a:lnTo>
                    <a:lnTo>
                      <a:pt x="1085" y="479"/>
                    </a:lnTo>
                    <a:lnTo>
                      <a:pt x="1087" y="479"/>
                    </a:lnTo>
                    <a:lnTo>
                      <a:pt x="1087" y="481"/>
                    </a:lnTo>
                    <a:lnTo>
                      <a:pt x="1085" y="481"/>
                    </a:lnTo>
                    <a:lnTo>
                      <a:pt x="1087" y="481"/>
                    </a:lnTo>
                    <a:lnTo>
                      <a:pt x="1090" y="481"/>
                    </a:lnTo>
                    <a:lnTo>
                      <a:pt x="1090" y="484"/>
                    </a:lnTo>
                    <a:lnTo>
                      <a:pt x="1090" y="487"/>
                    </a:lnTo>
                    <a:lnTo>
                      <a:pt x="1092" y="487"/>
                    </a:lnTo>
                    <a:lnTo>
                      <a:pt x="1092" y="489"/>
                    </a:lnTo>
                    <a:lnTo>
                      <a:pt x="1090" y="489"/>
                    </a:lnTo>
                    <a:lnTo>
                      <a:pt x="1085" y="489"/>
                    </a:lnTo>
                    <a:lnTo>
                      <a:pt x="1082" y="489"/>
                    </a:lnTo>
                    <a:lnTo>
                      <a:pt x="1082" y="492"/>
                    </a:lnTo>
                    <a:lnTo>
                      <a:pt x="1085" y="492"/>
                    </a:lnTo>
                    <a:lnTo>
                      <a:pt x="1090" y="492"/>
                    </a:lnTo>
                    <a:lnTo>
                      <a:pt x="1095" y="492"/>
                    </a:lnTo>
                    <a:lnTo>
                      <a:pt x="1095" y="495"/>
                    </a:lnTo>
                    <a:lnTo>
                      <a:pt x="1092" y="497"/>
                    </a:lnTo>
                    <a:lnTo>
                      <a:pt x="1095" y="497"/>
                    </a:lnTo>
                    <a:lnTo>
                      <a:pt x="1092" y="500"/>
                    </a:lnTo>
                    <a:lnTo>
                      <a:pt x="1090" y="500"/>
                    </a:lnTo>
                    <a:lnTo>
                      <a:pt x="1087" y="503"/>
                    </a:lnTo>
                    <a:lnTo>
                      <a:pt x="1090" y="503"/>
                    </a:lnTo>
                    <a:lnTo>
                      <a:pt x="1092" y="503"/>
                    </a:lnTo>
                    <a:lnTo>
                      <a:pt x="1095" y="503"/>
                    </a:lnTo>
                    <a:lnTo>
                      <a:pt x="1095" y="500"/>
                    </a:lnTo>
                    <a:lnTo>
                      <a:pt x="1097" y="505"/>
                    </a:lnTo>
                    <a:lnTo>
                      <a:pt x="1095" y="505"/>
                    </a:lnTo>
                    <a:lnTo>
                      <a:pt x="1095" y="508"/>
                    </a:lnTo>
                    <a:lnTo>
                      <a:pt x="1097" y="505"/>
                    </a:lnTo>
                    <a:lnTo>
                      <a:pt x="1100" y="508"/>
                    </a:lnTo>
                    <a:lnTo>
                      <a:pt x="1102" y="511"/>
                    </a:lnTo>
                    <a:lnTo>
                      <a:pt x="1105" y="513"/>
                    </a:lnTo>
                    <a:lnTo>
                      <a:pt x="1105" y="516"/>
                    </a:lnTo>
                    <a:lnTo>
                      <a:pt x="1100" y="519"/>
                    </a:lnTo>
                    <a:lnTo>
                      <a:pt x="1097" y="519"/>
                    </a:lnTo>
                    <a:lnTo>
                      <a:pt x="1097" y="521"/>
                    </a:lnTo>
                    <a:lnTo>
                      <a:pt x="1105" y="521"/>
                    </a:lnTo>
                    <a:lnTo>
                      <a:pt x="1107" y="524"/>
                    </a:lnTo>
                    <a:lnTo>
                      <a:pt x="1105" y="527"/>
                    </a:lnTo>
                    <a:lnTo>
                      <a:pt x="1112" y="529"/>
                    </a:lnTo>
                    <a:lnTo>
                      <a:pt x="1112" y="532"/>
                    </a:lnTo>
                    <a:lnTo>
                      <a:pt x="1110" y="535"/>
                    </a:lnTo>
                    <a:lnTo>
                      <a:pt x="1107" y="537"/>
                    </a:lnTo>
                    <a:lnTo>
                      <a:pt x="1107" y="540"/>
                    </a:lnTo>
                    <a:lnTo>
                      <a:pt x="1105" y="543"/>
                    </a:lnTo>
                    <a:lnTo>
                      <a:pt x="1097" y="537"/>
                    </a:lnTo>
                    <a:lnTo>
                      <a:pt x="1097" y="540"/>
                    </a:lnTo>
                    <a:lnTo>
                      <a:pt x="1102" y="540"/>
                    </a:lnTo>
                    <a:lnTo>
                      <a:pt x="1092" y="543"/>
                    </a:lnTo>
                    <a:lnTo>
                      <a:pt x="1095" y="543"/>
                    </a:lnTo>
                    <a:lnTo>
                      <a:pt x="1105" y="543"/>
                    </a:lnTo>
                    <a:lnTo>
                      <a:pt x="1107" y="545"/>
                    </a:lnTo>
                    <a:lnTo>
                      <a:pt x="1105" y="545"/>
                    </a:lnTo>
                    <a:lnTo>
                      <a:pt x="1105" y="548"/>
                    </a:lnTo>
                    <a:lnTo>
                      <a:pt x="1107" y="551"/>
                    </a:lnTo>
                    <a:lnTo>
                      <a:pt x="1107" y="553"/>
                    </a:lnTo>
                    <a:lnTo>
                      <a:pt x="1105" y="551"/>
                    </a:lnTo>
                    <a:lnTo>
                      <a:pt x="1105" y="553"/>
                    </a:lnTo>
                    <a:lnTo>
                      <a:pt x="1112" y="553"/>
                    </a:lnTo>
                    <a:lnTo>
                      <a:pt x="1115" y="559"/>
                    </a:lnTo>
                    <a:lnTo>
                      <a:pt x="1115" y="561"/>
                    </a:lnTo>
                    <a:lnTo>
                      <a:pt x="1112" y="561"/>
                    </a:lnTo>
                    <a:lnTo>
                      <a:pt x="1122" y="564"/>
                    </a:lnTo>
                    <a:lnTo>
                      <a:pt x="1122" y="566"/>
                    </a:lnTo>
                    <a:lnTo>
                      <a:pt x="1125" y="566"/>
                    </a:lnTo>
                    <a:lnTo>
                      <a:pt x="1127" y="566"/>
                    </a:lnTo>
                    <a:lnTo>
                      <a:pt x="1127" y="569"/>
                    </a:lnTo>
                    <a:lnTo>
                      <a:pt x="1127" y="572"/>
                    </a:lnTo>
                    <a:lnTo>
                      <a:pt x="1127" y="574"/>
                    </a:lnTo>
                    <a:lnTo>
                      <a:pt x="1125" y="577"/>
                    </a:lnTo>
                    <a:lnTo>
                      <a:pt x="1125" y="580"/>
                    </a:lnTo>
                    <a:lnTo>
                      <a:pt x="1130" y="577"/>
                    </a:lnTo>
                    <a:lnTo>
                      <a:pt x="1132" y="580"/>
                    </a:lnTo>
                    <a:lnTo>
                      <a:pt x="1135" y="577"/>
                    </a:lnTo>
                    <a:lnTo>
                      <a:pt x="1137" y="580"/>
                    </a:lnTo>
                    <a:lnTo>
                      <a:pt x="1140" y="580"/>
                    </a:lnTo>
                    <a:lnTo>
                      <a:pt x="1135" y="588"/>
                    </a:lnTo>
                    <a:lnTo>
                      <a:pt x="1137" y="588"/>
                    </a:lnTo>
                    <a:lnTo>
                      <a:pt x="1140" y="582"/>
                    </a:lnTo>
                    <a:lnTo>
                      <a:pt x="1142" y="580"/>
                    </a:lnTo>
                    <a:lnTo>
                      <a:pt x="1142" y="582"/>
                    </a:lnTo>
                    <a:lnTo>
                      <a:pt x="1145" y="582"/>
                    </a:lnTo>
                    <a:lnTo>
                      <a:pt x="1145" y="585"/>
                    </a:lnTo>
                    <a:lnTo>
                      <a:pt x="1147" y="588"/>
                    </a:lnTo>
                    <a:lnTo>
                      <a:pt x="1147" y="590"/>
                    </a:lnTo>
                    <a:lnTo>
                      <a:pt x="1152" y="590"/>
                    </a:lnTo>
                    <a:lnTo>
                      <a:pt x="1155" y="590"/>
                    </a:lnTo>
                    <a:lnTo>
                      <a:pt x="1157" y="590"/>
                    </a:lnTo>
                    <a:lnTo>
                      <a:pt x="1157" y="588"/>
                    </a:lnTo>
                    <a:lnTo>
                      <a:pt x="1160" y="588"/>
                    </a:lnTo>
                    <a:lnTo>
                      <a:pt x="1160" y="590"/>
                    </a:lnTo>
                    <a:lnTo>
                      <a:pt x="1162" y="593"/>
                    </a:lnTo>
                    <a:lnTo>
                      <a:pt x="1165" y="593"/>
                    </a:lnTo>
                    <a:lnTo>
                      <a:pt x="1167" y="593"/>
                    </a:lnTo>
                    <a:lnTo>
                      <a:pt x="1167" y="596"/>
                    </a:lnTo>
                    <a:lnTo>
                      <a:pt x="1167" y="598"/>
                    </a:lnTo>
                    <a:lnTo>
                      <a:pt x="1167" y="601"/>
                    </a:lnTo>
                    <a:lnTo>
                      <a:pt x="1165" y="601"/>
                    </a:lnTo>
                    <a:lnTo>
                      <a:pt x="1162" y="601"/>
                    </a:lnTo>
                    <a:lnTo>
                      <a:pt x="1160" y="601"/>
                    </a:lnTo>
                    <a:lnTo>
                      <a:pt x="1157" y="604"/>
                    </a:lnTo>
                    <a:lnTo>
                      <a:pt x="1155" y="604"/>
                    </a:lnTo>
                    <a:lnTo>
                      <a:pt x="1152" y="606"/>
                    </a:lnTo>
                    <a:lnTo>
                      <a:pt x="1145" y="606"/>
                    </a:lnTo>
                    <a:lnTo>
                      <a:pt x="1140" y="609"/>
                    </a:lnTo>
                    <a:lnTo>
                      <a:pt x="1137" y="612"/>
                    </a:lnTo>
                    <a:lnTo>
                      <a:pt x="1142" y="612"/>
                    </a:lnTo>
                    <a:lnTo>
                      <a:pt x="1145" y="609"/>
                    </a:lnTo>
                    <a:lnTo>
                      <a:pt x="1147" y="609"/>
                    </a:lnTo>
                    <a:lnTo>
                      <a:pt x="1150" y="609"/>
                    </a:lnTo>
                    <a:lnTo>
                      <a:pt x="1142" y="612"/>
                    </a:lnTo>
                    <a:lnTo>
                      <a:pt x="1137" y="614"/>
                    </a:lnTo>
                    <a:lnTo>
                      <a:pt x="1132" y="614"/>
                    </a:lnTo>
                    <a:lnTo>
                      <a:pt x="1130" y="620"/>
                    </a:lnTo>
                    <a:lnTo>
                      <a:pt x="1127" y="620"/>
                    </a:lnTo>
                    <a:lnTo>
                      <a:pt x="1122" y="617"/>
                    </a:lnTo>
                    <a:lnTo>
                      <a:pt x="1120" y="617"/>
                    </a:lnTo>
                    <a:lnTo>
                      <a:pt x="1117" y="617"/>
                    </a:lnTo>
                    <a:lnTo>
                      <a:pt x="1117" y="620"/>
                    </a:lnTo>
                    <a:lnTo>
                      <a:pt x="1122" y="620"/>
                    </a:lnTo>
                    <a:lnTo>
                      <a:pt x="1125" y="622"/>
                    </a:lnTo>
                    <a:lnTo>
                      <a:pt x="1127" y="622"/>
                    </a:lnTo>
                    <a:lnTo>
                      <a:pt x="1127" y="630"/>
                    </a:lnTo>
                    <a:lnTo>
                      <a:pt x="1130" y="628"/>
                    </a:lnTo>
                    <a:lnTo>
                      <a:pt x="1132" y="625"/>
                    </a:lnTo>
                    <a:lnTo>
                      <a:pt x="1135" y="622"/>
                    </a:lnTo>
                    <a:lnTo>
                      <a:pt x="1137" y="622"/>
                    </a:lnTo>
                    <a:lnTo>
                      <a:pt x="1140" y="620"/>
                    </a:lnTo>
                    <a:lnTo>
                      <a:pt x="1145" y="617"/>
                    </a:lnTo>
                    <a:lnTo>
                      <a:pt x="1147" y="614"/>
                    </a:lnTo>
                    <a:lnTo>
                      <a:pt x="1150" y="612"/>
                    </a:lnTo>
                    <a:lnTo>
                      <a:pt x="1157" y="609"/>
                    </a:lnTo>
                    <a:lnTo>
                      <a:pt x="1162" y="609"/>
                    </a:lnTo>
                    <a:lnTo>
                      <a:pt x="1157" y="606"/>
                    </a:lnTo>
                    <a:lnTo>
                      <a:pt x="1152" y="609"/>
                    </a:lnTo>
                    <a:lnTo>
                      <a:pt x="1155" y="606"/>
                    </a:lnTo>
                    <a:lnTo>
                      <a:pt x="1160" y="606"/>
                    </a:lnTo>
                    <a:lnTo>
                      <a:pt x="1167" y="606"/>
                    </a:lnTo>
                    <a:lnTo>
                      <a:pt x="1170" y="606"/>
                    </a:lnTo>
                    <a:lnTo>
                      <a:pt x="1170" y="609"/>
                    </a:lnTo>
                    <a:lnTo>
                      <a:pt x="1170" y="612"/>
                    </a:lnTo>
                    <a:lnTo>
                      <a:pt x="1170" y="614"/>
                    </a:lnTo>
                    <a:lnTo>
                      <a:pt x="1170" y="617"/>
                    </a:lnTo>
                    <a:lnTo>
                      <a:pt x="1170" y="620"/>
                    </a:lnTo>
                    <a:lnTo>
                      <a:pt x="1170" y="622"/>
                    </a:lnTo>
                    <a:lnTo>
                      <a:pt x="1170" y="625"/>
                    </a:lnTo>
                    <a:lnTo>
                      <a:pt x="1172" y="620"/>
                    </a:lnTo>
                    <a:lnTo>
                      <a:pt x="1175" y="617"/>
                    </a:lnTo>
                    <a:lnTo>
                      <a:pt x="1180" y="617"/>
                    </a:lnTo>
                    <a:lnTo>
                      <a:pt x="1180" y="620"/>
                    </a:lnTo>
                    <a:lnTo>
                      <a:pt x="1190" y="622"/>
                    </a:lnTo>
                    <a:lnTo>
                      <a:pt x="1187" y="625"/>
                    </a:lnTo>
                    <a:lnTo>
                      <a:pt x="1190" y="628"/>
                    </a:lnTo>
                    <a:lnTo>
                      <a:pt x="1190" y="630"/>
                    </a:lnTo>
                    <a:lnTo>
                      <a:pt x="1192" y="630"/>
                    </a:lnTo>
                    <a:lnTo>
                      <a:pt x="1192" y="633"/>
                    </a:lnTo>
                    <a:lnTo>
                      <a:pt x="1190" y="633"/>
                    </a:lnTo>
                    <a:lnTo>
                      <a:pt x="1190" y="636"/>
                    </a:lnTo>
                    <a:lnTo>
                      <a:pt x="1182" y="633"/>
                    </a:lnTo>
                    <a:lnTo>
                      <a:pt x="1185" y="636"/>
                    </a:lnTo>
                    <a:lnTo>
                      <a:pt x="1187" y="636"/>
                    </a:lnTo>
                    <a:lnTo>
                      <a:pt x="1190" y="636"/>
                    </a:lnTo>
                    <a:lnTo>
                      <a:pt x="1190" y="638"/>
                    </a:lnTo>
                    <a:lnTo>
                      <a:pt x="1190" y="641"/>
                    </a:lnTo>
                    <a:lnTo>
                      <a:pt x="1190" y="646"/>
                    </a:lnTo>
                    <a:lnTo>
                      <a:pt x="1187" y="646"/>
                    </a:lnTo>
                    <a:lnTo>
                      <a:pt x="1192" y="649"/>
                    </a:lnTo>
                    <a:lnTo>
                      <a:pt x="1192" y="652"/>
                    </a:lnTo>
                    <a:lnTo>
                      <a:pt x="1190" y="652"/>
                    </a:lnTo>
                    <a:lnTo>
                      <a:pt x="1187" y="652"/>
                    </a:lnTo>
                    <a:lnTo>
                      <a:pt x="1190" y="652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</p:grpSp>
        <p:sp>
          <p:nvSpPr>
            <p:cNvPr id="2106" name="Freeform 116"/>
            <p:cNvSpPr>
              <a:spLocks/>
            </p:cNvSpPr>
            <p:nvPr/>
          </p:nvSpPr>
          <p:spPr bwMode="auto">
            <a:xfrm>
              <a:off x="3111" y="2450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2 h 5"/>
                <a:gd name="T6" fmla="*/ 5 w 5"/>
                <a:gd name="T7" fmla="*/ 0 h 5"/>
                <a:gd name="T8" fmla="*/ 5 w 5"/>
                <a:gd name="T9" fmla="*/ 0 h 5"/>
                <a:gd name="T10" fmla="*/ 0 w 5"/>
                <a:gd name="T11" fmla="*/ 2 h 5"/>
                <a:gd name="T12" fmla="*/ 0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07" name="Freeform 117"/>
            <p:cNvSpPr>
              <a:spLocks/>
            </p:cNvSpPr>
            <p:nvPr/>
          </p:nvSpPr>
          <p:spPr bwMode="auto">
            <a:xfrm>
              <a:off x="3111" y="2450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2 h 5"/>
                <a:gd name="T6" fmla="*/ 5 w 5"/>
                <a:gd name="T7" fmla="*/ 0 h 5"/>
                <a:gd name="T8" fmla="*/ 5 w 5"/>
                <a:gd name="T9" fmla="*/ 0 h 5"/>
                <a:gd name="T10" fmla="*/ 0 w 5"/>
                <a:gd name="T11" fmla="*/ 2 h 5"/>
                <a:gd name="T12" fmla="*/ 0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08" name="Freeform 118"/>
            <p:cNvSpPr>
              <a:spLocks/>
            </p:cNvSpPr>
            <p:nvPr/>
          </p:nvSpPr>
          <p:spPr bwMode="auto">
            <a:xfrm>
              <a:off x="2400" y="2734"/>
              <a:ext cx="45" cy="14"/>
            </a:xfrm>
            <a:custGeom>
              <a:avLst/>
              <a:gdLst>
                <a:gd name="T0" fmla="*/ 3 w 45"/>
                <a:gd name="T1" fmla="*/ 14 h 14"/>
                <a:gd name="T2" fmla="*/ 3 w 45"/>
                <a:gd name="T3" fmla="*/ 11 h 14"/>
                <a:gd name="T4" fmla="*/ 13 w 45"/>
                <a:gd name="T5" fmla="*/ 8 h 14"/>
                <a:gd name="T6" fmla="*/ 15 w 45"/>
                <a:gd name="T7" fmla="*/ 8 h 14"/>
                <a:gd name="T8" fmla="*/ 15 w 45"/>
                <a:gd name="T9" fmla="*/ 8 h 14"/>
                <a:gd name="T10" fmla="*/ 15 w 45"/>
                <a:gd name="T11" fmla="*/ 8 h 14"/>
                <a:gd name="T12" fmla="*/ 18 w 45"/>
                <a:gd name="T13" fmla="*/ 8 h 14"/>
                <a:gd name="T14" fmla="*/ 18 w 45"/>
                <a:gd name="T15" fmla="*/ 8 h 14"/>
                <a:gd name="T16" fmla="*/ 20 w 45"/>
                <a:gd name="T17" fmla="*/ 8 h 14"/>
                <a:gd name="T18" fmla="*/ 23 w 45"/>
                <a:gd name="T19" fmla="*/ 6 h 14"/>
                <a:gd name="T20" fmla="*/ 25 w 45"/>
                <a:gd name="T21" fmla="*/ 6 h 14"/>
                <a:gd name="T22" fmla="*/ 25 w 45"/>
                <a:gd name="T23" fmla="*/ 6 h 14"/>
                <a:gd name="T24" fmla="*/ 28 w 45"/>
                <a:gd name="T25" fmla="*/ 6 h 14"/>
                <a:gd name="T26" fmla="*/ 28 w 45"/>
                <a:gd name="T27" fmla="*/ 6 h 14"/>
                <a:gd name="T28" fmla="*/ 30 w 45"/>
                <a:gd name="T29" fmla="*/ 6 h 14"/>
                <a:gd name="T30" fmla="*/ 33 w 45"/>
                <a:gd name="T31" fmla="*/ 8 h 14"/>
                <a:gd name="T32" fmla="*/ 33 w 45"/>
                <a:gd name="T33" fmla="*/ 8 h 14"/>
                <a:gd name="T34" fmla="*/ 35 w 45"/>
                <a:gd name="T35" fmla="*/ 8 h 14"/>
                <a:gd name="T36" fmla="*/ 38 w 45"/>
                <a:gd name="T37" fmla="*/ 8 h 14"/>
                <a:gd name="T38" fmla="*/ 38 w 45"/>
                <a:gd name="T39" fmla="*/ 8 h 14"/>
                <a:gd name="T40" fmla="*/ 40 w 45"/>
                <a:gd name="T41" fmla="*/ 8 h 14"/>
                <a:gd name="T42" fmla="*/ 43 w 45"/>
                <a:gd name="T43" fmla="*/ 8 h 14"/>
                <a:gd name="T44" fmla="*/ 45 w 45"/>
                <a:gd name="T45" fmla="*/ 6 h 14"/>
                <a:gd name="T46" fmla="*/ 45 w 45"/>
                <a:gd name="T47" fmla="*/ 6 h 14"/>
                <a:gd name="T48" fmla="*/ 45 w 45"/>
                <a:gd name="T49" fmla="*/ 6 h 14"/>
                <a:gd name="T50" fmla="*/ 43 w 45"/>
                <a:gd name="T51" fmla="*/ 6 h 14"/>
                <a:gd name="T52" fmla="*/ 43 w 45"/>
                <a:gd name="T53" fmla="*/ 6 h 14"/>
                <a:gd name="T54" fmla="*/ 43 w 45"/>
                <a:gd name="T55" fmla="*/ 3 h 14"/>
                <a:gd name="T56" fmla="*/ 40 w 45"/>
                <a:gd name="T57" fmla="*/ 3 h 14"/>
                <a:gd name="T58" fmla="*/ 40 w 45"/>
                <a:gd name="T59" fmla="*/ 6 h 14"/>
                <a:gd name="T60" fmla="*/ 38 w 45"/>
                <a:gd name="T61" fmla="*/ 6 h 14"/>
                <a:gd name="T62" fmla="*/ 35 w 45"/>
                <a:gd name="T63" fmla="*/ 6 h 14"/>
                <a:gd name="T64" fmla="*/ 35 w 45"/>
                <a:gd name="T65" fmla="*/ 6 h 14"/>
                <a:gd name="T66" fmla="*/ 33 w 45"/>
                <a:gd name="T67" fmla="*/ 3 h 14"/>
                <a:gd name="T68" fmla="*/ 33 w 45"/>
                <a:gd name="T69" fmla="*/ 3 h 14"/>
                <a:gd name="T70" fmla="*/ 30 w 45"/>
                <a:gd name="T71" fmla="*/ 3 h 14"/>
                <a:gd name="T72" fmla="*/ 28 w 45"/>
                <a:gd name="T73" fmla="*/ 0 h 14"/>
                <a:gd name="T74" fmla="*/ 28 w 45"/>
                <a:gd name="T75" fmla="*/ 0 h 14"/>
                <a:gd name="T76" fmla="*/ 25 w 45"/>
                <a:gd name="T77" fmla="*/ 0 h 14"/>
                <a:gd name="T78" fmla="*/ 25 w 45"/>
                <a:gd name="T79" fmla="*/ 0 h 14"/>
                <a:gd name="T80" fmla="*/ 23 w 45"/>
                <a:gd name="T81" fmla="*/ 0 h 14"/>
                <a:gd name="T82" fmla="*/ 23 w 45"/>
                <a:gd name="T83" fmla="*/ 0 h 14"/>
                <a:gd name="T84" fmla="*/ 20 w 45"/>
                <a:gd name="T85" fmla="*/ 3 h 14"/>
                <a:gd name="T86" fmla="*/ 20 w 45"/>
                <a:gd name="T87" fmla="*/ 3 h 14"/>
                <a:gd name="T88" fmla="*/ 5 w 45"/>
                <a:gd name="T89" fmla="*/ 3 h 14"/>
                <a:gd name="T90" fmla="*/ 5 w 45"/>
                <a:gd name="T91" fmla="*/ 3 h 14"/>
                <a:gd name="T92" fmla="*/ 5 w 45"/>
                <a:gd name="T93" fmla="*/ 6 h 14"/>
                <a:gd name="T94" fmla="*/ 5 w 45"/>
                <a:gd name="T95" fmla="*/ 6 h 14"/>
                <a:gd name="T96" fmla="*/ 3 w 45"/>
                <a:gd name="T97" fmla="*/ 6 h 14"/>
                <a:gd name="T98" fmla="*/ 3 w 45"/>
                <a:gd name="T99" fmla="*/ 6 h 14"/>
                <a:gd name="T100" fmla="*/ 3 w 45"/>
                <a:gd name="T101" fmla="*/ 8 h 14"/>
                <a:gd name="T102" fmla="*/ 0 w 45"/>
                <a:gd name="T103" fmla="*/ 8 h 14"/>
                <a:gd name="T104" fmla="*/ 0 w 45"/>
                <a:gd name="T105" fmla="*/ 8 h 14"/>
                <a:gd name="T106" fmla="*/ 3 w 45"/>
                <a:gd name="T107" fmla="*/ 11 h 14"/>
                <a:gd name="T108" fmla="*/ 3 w 45"/>
                <a:gd name="T109" fmla="*/ 14 h 14"/>
                <a:gd name="T110" fmla="*/ 3 w 45"/>
                <a:gd name="T111" fmla="*/ 14 h 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"/>
                <a:gd name="T169" fmla="*/ 0 h 14"/>
                <a:gd name="T170" fmla="*/ 45 w 45"/>
                <a:gd name="T171" fmla="*/ 14 h 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" h="14">
                  <a:moveTo>
                    <a:pt x="3" y="14"/>
                  </a:moveTo>
                  <a:lnTo>
                    <a:pt x="3" y="11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0" y="8"/>
                  </a:lnTo>
                  <a:lnTo>
                    <a:pt x="3" y="11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grpSp>
          <p:nvGrpSpPr>
            <p:cNvPr id="9" name="Group 119"/>
            <p:cNvGrpSpPr>
              <a:grpSpLocks/>
            </p:cNvGrpSpPr>
            <p:nvPr/>
          </p:nvGrpSpPr>
          <p:grpSpPr bwMode="auto">
            <a:xfrm>
              <a:off x="4216" y="3102"/>
              <a:ext cx="563" cy="558"/>
              <a:chOff x="4216" y="3102"/>
              <a:chExt cx="563" cy="558"/>
            </a:xfrm>
          </p:grpSpPr>
          <p:sp>
            <p:nvSpPr>
              <p:cNvPr id="2340" name="Freeform 120"/>
              <p:cNvSpPr>
                <a:spLocks/>
              </p:cNvSpPr>
              <p:nvPr/>
            </p:nvSpPr>
            <p:spPr bwMode="auto">
              <a:xfrm>
                <a:off x="4657" y="3602"/>
                <a:ext cx="52" cy="58"/>
              </a:xfrm>
              <a:custGeom>
                <a:avLst/>
                <a:gdLst>
                  <a:gd name="T0" fmla="*/ 3 w 52"/>
                  <a:gd name="T1" fmla="*/ 2 h 58"/>
                  <a:gd name="T2" fmla="*/ 5 w 52"/>
                  <a:gd name="T3" fmla="*/ 2 h 58"/>
                  <a:gd name="T4" fmla="*/ 8 w 52"/>
                  <a:gd name="T5" fmla="*/ 2 h 58"/>
                  <a:gd name="T6" fmla="*/ 18 w 52"/>
                  <a:gd name="T7" fmla="*/ 10 h 58"/>
                  <a:gd name="T8" fmla="*/ 27 w 52"/>
                  <a:gd name="T9" fmla="*/ 10 h 58"/>
                  <a:gd name="T10" fmla="*/ 32 w 52"/>
                  <a:gd name="T11" fmla="*/ 8 h 58"/>
                  <a:gd name="T12" fmla="*/ 37 w 52"/>
                  <a:gd name="T13" fmla="*/ 8 h 58"/>
                  <a:gd name="T14" fmla="*/ 42 w 52"/>
                  <a:gd name="T15" fmla="*/ 5 h 58"/>
                  <a:gd name="T16" fmla="*/ 45 w 52"/>
                  <a:gd name="T17" fmla="*/ 2 h 58"/>
                  <a:gd name="T18" fmla="*/ 50 w 52"/>
                  <a:gd name="T19" fmla="*/ 8 h 58"/>
                  <a:gd name="T20" fmla="*/ 50 w 52"/>
                  <a:gd name="T21" fmla="*/ 16 h 58"/>
                  <a:gd name="T22" fmla="*/ 50 w 52"/>
                  <a:gd name="T23" fmla="*/ 24 h 58"/>
                  <a:gd name="T24" fmla="*/ 52 w 52"/>
                  <a:gd name="T25" fmla="*/ 29 h 58"/>
                  <a:gd name="T26" fmla="*/ 50 w 52"/>
                  <a:gd name="T27" fmla="*/ 32 h 58"/>
                  <a:gd name="T28" fmla="*/ 50 w 52"/>
                  <a:gd name="T29" fmla="*/ 26 h 58"/>
                  <a:gd name="T30" fmla="*/ 47 w 52"/>
                  <a:gd name="T31" fmla="*/ 32 h 58"/>
                  <a:gd name="T32" fmla="*/ 45 w 52"/>
                  <a:gd name="T33" fmla="*/ 37 h 58"/>
                  <a:gd name="T34" fmla="*/ 45 w 52"/>
                  <a:gd name="T35" fmla="*/ 42 h 58"/>
                  <a:gd name="T36" fmla="*/ 40 w 52"/>
                  <a:gd name="T37" fmla="*/ 42 h 58"/>
                  <a:gd name="T38" fmla="*/ 40 w 52"/>
                  <a:gd name="T39" fmla="*/ 45 h 58"/>
                  <a:gd name="T40" fmla="*/ 37 w 52"/>
                  <a:gd name="T41" fmla="*/ 50 h 58"/>
                  <a:gd name="T42" fmla="*/ 35 w 52"/>
                  <a:gd name="T43" fmla="*/ 50 h 58"/>
                  <a:gd name="T44" fmla="*/ 32 w 52"/>
                  <a:gd name="T45" fmla="*/ 50 h 58"/>
                  <a:gd name="T46" fmla="*/ 32 w 52"/>
                  <a:gd name="T47" fmla="*/ 56 h 58"/>
                  <a:gd name="T48" fmla="*/ 27 w 52"/>
                  <a:gd name="T49" fmla="*/ 58 h 58"/>
                  <a:gd name="T50" fmla="*/ 25 w 52"/>
                  <a:gd name="T51" fmla="*/ 58 h 58"/>
                  <a:gd name="T52" fmla="*/ 23 w 52"/>
                  <a:gd name="T53" fmla="*/ 58 h 58"/>
                  <a:gd name="T54" fmla="*/ 18 w 52"/>
                  <a:gd name="T55" fmla="*/ 56 h 58"/>
                  <a:gd name="T56" fmla="*/ 20 w 52"/>
                  <a:gd name="T57" fmla="*/ 53 h 58"/>
                  <a:gd name="T58" fmla="*/ 15 w 52"/>
                  <a:gd name="T59" fmla="*/ 53 h 58"/>
                  <a:gd name="T60" fmla="*/ 10 w 52"/>
                  <a:gd name="T61" fmla="*/ 42 h 58"/>
                  <a:gd name="T62" fmla="*/ 8 w 52"/>
                  <a:gd name="T63" fmla="*/ 29 h 58"/>
                  <a:gd name="T64" fmla="*/ 13 w 52"/>
                  <a:gd name="T65" fmla="*/ 32 h 58"/>
                  <a:gd name="T66" fmla="*/ 8 w 52"/>
                  <a:gd name="T67" fmla="*/ 26 h 58"/>
                  <a:gd name="T68" fmla="*/ 0 w 52"/>
                  <a:gd name="T69" fmla="*/ 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58"/>
                  <a:gd name="T107" fmla="*/ 52 w 52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58">
                    <a:moveTo>
                      <a:pt x="0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3" y="5"/>
                    </a:lnTo>
                    <a:lnTo>
                      <a:pt x="18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40" y="2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0" y="8"/>
                    </a:lnTo>
                    <a:lnTo>
                      <a:pt x="50" y="13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24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0" y="29"/>
                    </a:lnTo>
                    <a:lnTo>
                      <a:pt x="50" y="26"/>
                    </a:lnTo>
                    <a:lnTo>
                      <a:pt x="50" y="29"/>
                    </a:lnTo>
                    <a:lnTo>
                      <a:pt x="47" y="32"/>
                    </a:lnTo>
                    <a:lnTo>
                      <a:pt x="47" y="37"/>
                    </a:lnTo>
                    <a:lnTo>
                      <a:pt x="45" y="37"/>
                    </a:lnTo>
                    <a:lnTo>
                      <a:pt x="45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40" y="45"/>
                    </a:lnTo>
                    <a:lnTo>
                      <a:pt x="37" y="48"/>
                    </a:lnTo>
                    <a:lnTo>
                      <a:pt x="37" y="50"/>
                    </a:lnTo>
                    <a:lnTo>
                      <a:pt x="35" y="53"/>
                    </a:lnTo>
                    <a:lnTo>
                      <a:pt x="35" y="50"/>
                    </a:lnTo>
                    <a:lnTo>
                      <a:pt x="32" y="50"/>
                    </a:lnTo>
                    <a:lnTo>
                      <a:pt x="32" y="56"/>
                    </a:lnTo>
                    <a:lnTo>
                      <a:pt x="30" y="58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3"/>
                    </a:lnTo>
                    <a:lnTo>
                      <a:pt x="18" y="53"/>
                    </a:lnTo>
                    <a:lnTo>
                      <a:pt x="15" y="53"/>
                    </a:lnTo>
                    <a:lnTo>
                      <a:pt x="13" y="45"/>
                    </a:lnTo>
                    <a:lnTo>
                      <a:pt x="10" y="42"/>
                    </a:lnTo>
                    <a:lnTo>
                      <a:pt x="8" y="29"/>
                    </a:lnTo>
                    <a:lnTo>
                      <a:pt x="10" y="34"/>
                    </a:lnTo>
                    <a:lnTo>
                      <a:pt x="13" y="32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41" name="Freeform 121"/>
              <p:cNvSpPr>
                <a:spLocks/>
              </p:cNvSpPr>
              <p:nvPr/>
            </p:nvSpPr>
            <p:spPr bwMode="auto">
              <a:xfrm>
                <a:off x="4216" y="3102"/>
                <a:ext cx="563" cy="470"/>
              </a:xfrm>
              <a:custGeom>
                <a:avLst/>
                <a:gdLst>
                  <a:gd name="T0" fmla="*/ 20 w 563"/>
                  <a:gd name="T1" fmla="*/ 172 h 470"/>
                  <a:gd name="T2" fmla="*/ 50 w 563"/>
                  <a:gd name="T3" fmla="*/ 151 h 470"/>
                  <a:gd name="T4" fmla="*/ 89 w 563"/>
                  <a:gd name="T5" fmla="*/ 141 h 470"/>
                  <a:gd name="T6" fmla="*/ 127 w 563"/>
                  <a:gd name="T7" fmla="*/ 114 h 470"/>
                  <a:gd name="T8" fmla="*/ 134 w 563"/>
                  <a:gd name="T9" fmla="*/ 90 h 470"/>
                  <a:gd name="T10" fmla="*/ 144 w 563"/>
                  <a:gd name="T11" fmla="*/ 87 h 470"/>
                  <a:gd name="T12" fmla="*/ 162 w 563"/>
                  <a:gd name="T13" fmla="*/ 71 h 470"/>
                  <a:gd name="T14" fmla="*/ 174 w 563"/>
                  <a:gd name="T15" fmla="*/ 61 h 470"/>
                  <a:gd name="T16" fmla="*/ 189 w 563"/>
                  <a:gd name="T17" fmla="*/ 50 h 470"/>
                  <a:gd name="T18" fmla="*/ 209 w 563"/>
                  <a:gd name="T19" fmla="*/ 69 h 470"/>
                  <a:gd name="T20" fmla="*/ 229 w 563"/>
                  <a:gd name="T21" fmla="*/ 69 h 470"/>
                  <a:gd name="T22" fmla="*/ 234 w 563"/>
                  <a:gd name="T23" fmla="*/ 42 h 470"/>
                  <a:gd name="T24" fmla="*/ 249 w 563"/>
                  <a:gd name="T25" fmla="*/ 29 h 470"/>
                  <a:gd name="T26" fmla="*/ 266 w 563"/>
                  <a:gd name="T27" fmla="*/ 13 h 470"/>
                  <a:gd name="T28" fmla="*/ 266 w 563"/>
                  <a:gd name="T29" fmla="*/ 7 h 470"/>
                  <a:gd name="T30" fmla="*/ 284 w 563"/>
                  <a:gd name="T31" fmla="*/ 18 h 470"/>
                  <a:gd name="T32" fmla="*/ 306 w 563"/>
                  <a:gd name="T33" fmla="*/ 23 h 470"/>
                  <a:gd name="T34" fmla="*/ 321 w 563"/>
                  <a:gd name="T35" fmla="*/ 23 h 470"/>
                  <a:gd name="T36" fmla="*/ 326 w 563"/>
                  <a:gd name="T37" fmla="*/ 31 h 470"/>
                  <a:gd name="T38" fmla="*/ 316 w 563"/>
                  <a:gd name="T39" fmla="*/ 45 h 470"/>
                  <a:gd name="T40" fmla="*/ 324 w 563"/>
                  <a:gd name="T41" fmla="*/ 71 h 470"/>
                  <a:gd name="T42" fmla="*/ 351 w 563"/>
                  <a:gd name="T43" fmla="*/ 93 h 470"/>
                  <a:gd name="T44" fmla="*/ 396 w 563"/>
                  <a:gd name="T45" fmla="*/ 74 h 470"/>
                  <a:gd name="T46" fmla="*/ 401 w 563"/>
                  <a:gd name="T47" fmla="*/ 18 h 470"/>
                  <a:gd name="T48" fmla="*/ 414 w 563"/>
                  <a:gd name="T49" fmla="*/ 5 h 470"/>
                  <a:gd name="T50" fmla="*/ 424 w 563"/>
                  <a:gd name="T51" fmla="*/ 45 h 470"/>
                  <a:gd name="T52" fmla="*/ 449 w 563"/>
                  <a:gd name="T53" fmla="*/ 69 h 470"/>
                  <a:gd name="T54" fmla="*/ 459 w 563"/>
                  <a:gd name="T55" fmla="*/ 111 h 470"/>
                  <a:gd name="T56" fmla="*/ 471 w 563"/>
                  <a:gd name="T57" fmla="*/ 130 h 470"/>
                  <a:gd name="T58" fmla="*/ 498 w 563"/>
                  <a:gd name="T59" fmla="*/ 146 h 470"/>
                  <a:gd name="T60" fmla="*/ 508 w 563"/>
                  <a:gd name="T61" fmla="*/ 175 h 470"/>
                  <a:gd name="T62" fmla="*/ 523 w 563"/>
                  <a:gd name="T63" fmla="*/ 178 h 470"/>
                  <a:gd name="T64" fmla="*/ 543 w 563"/>
                  <a:gd name="T65" fmla="*/ 215 h 470"/>
                  <a:gd name="T66" fmla="*/ 558 w 563"/>
                  <a:gd name="T67" fmla="*/ 247 h 470"/>
                  <a:gd name="T68" fmla="*/ 561 w 563"/>
                  <a:gd name="T69" fmla="*/ 295 h 470"/>
                  <a:gd name="T70" fmla="*/ 548 w 563"/>
                  <a:gd name="T71" fmla="*/ 348 h 470"/>
                  <a:gd name="T72" fmla="*/ 531 w 563"/>
                  <a:gd name="T73" fmla="*/ 369 h 470"/>
                  <a:gd name="T74" fmla="*/ 518 w 563"/>
                  <a:gd name="T75" fmla="*/ 409 h 470"/>
                  <a:gd name="T76" fmla="*/ 511 w 563"/>
                  <a:gd name="T77" fmla="*/ 441 h 470"/>
                  <a:gd name="T78" fmla="*/ 464 w 563"/>
                  <a:gd name="T79" fmla="*/ 462 h 470"/>
                  <a:gd name="T80" fmla="*/ 454 w 563"/>
                  <a:gd name="T81" fmla="*/ 462 h 470"/>
                  <a:gd name="T82" fmla="*/ 436 w 563"/>
                  <a:gd name="T83" fmla="*/ 449 h 470"/>
                  <a:gd name="T84" fmla="*/ 401 w 563"/>
                  <a:gd name="T85" fmla="*/ 454 h 470"/>
                  <a:gd name="T86" fmla="*/ 369 w 563"/>
                  <a:gd name="T87" fmla="*/ 415 h 470"/>
                  <a:gd name="T88" fmla="*/ 351 w 563"/>
                  <a:gd name="T89" fmla="*/ 383 h 470"/>
                  <a:gd name="T90" fmla="*/ 339 w 563"/>
                  <a:gd name="T91" fmla="*/ 391 h 470"/>
                  <a:gd name="T92" fmla="*/ 346 w 563"/>
                  <a:gd name="T93" fmla="*/ 356 h 470"/>
                  <a:gd name="T94" fmla="*/ 331 w 563"/>
                  <a:gd name="T95" fmla="*/ 372 h 470"/>
                  <a:gd name="T96" fmla="*/ 311 w 563"/>
                  <a:gd name="T97" fmla="*/ 388 h 470"/>
                  <a:gd name="T98" fmla="*/ 299 w 563"/>
                  <a:gd name="T99" fmla="*/ 361 h 470"/>
                  <a:gd name="T100" fmla="*/ 271 w 563"/>
                  <a:gd name="T101" fmla="*/ 340 h 470"/>
                  <a:gd name="T102" fmla="*/ 199 w 563"/>
                  <a:gd name="T103" fmla="*/ 345 h 470"/>
                  <a:gd name="T104" fmla="*/ 149 w 563"/>
                  <a:gd name="T105" fmla="*/ 367 h 470"/>
                  <a:gd name="T106" fmla="*/ 107 w 563"/>
                  <a:gd name="T107" fmla="*/ 375 h 470"/>
                  <a:gd name="T108" fmla="*/ 69 w 563"/>
                  <a:gd name="T109" fmla="*/ 393 h 470"/>
                  <a:gd name="T110" fmla="*/ 32 w 563"/>
                  <a:gd name="T111" fmla="*/ 380 h 470"/>
                  <a:gd name="T112" fmla="*/ 37 w 563"/>
                  <a:gd name="T113" fmla="*/ 348 h 470"/>
                  <a:gd name="T114" fmla="*/ 17 w 563"/>
                  <a:gd name="T115" fmla="*/ 279 h 470"/>
                  <a:gd name="T116" fmla="*/ 2 w 563"/>
                  <a:gd name="T117" fmla="*/ 244 h 470"/>
                  <a:gd name="T118" fmla="*/ 10 w 563"/>
                  <a:gd name="T119" fmla="*/ 239 h 470"/>
                  <a:gd name="T120" fmla="*/ 2 w 563"/>
                  <a:gd name="T121" fmla="*/ 204 h 4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63"/>
                  <a:gd name="T184" fmla="*/ 0 h 470"/>
                  <a:gd name="T185" fmla="*/ 563 w 563"/>
                  <a:gd name="T186" fmla="*/ 470 h 47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63" h="470">
                    <a:moveTo>
                      <a:pt x="10" y="172"/>
                    </a:moveTo>
                    <a:lnTo>
                      <a:pt x="12" y="170"/>
                    </a:lnTo>
                    <a:lnTo>
                      <a:pt x="12" y="175"/>
                    </a:lnTo>
                    <a:lnTo>
                      <a:pt x="12" y="178"/>
                    </a:lnTo>
                    <a:lnTo>
                      <a:pt x="12" y="180"/>
                    </a:lnTo>
                    <a:lnTo>
                      <a:pt x="12" y="183"/>
                    </a:lnTo>
                    <a:lnTo>
                      <a:pt x="15" y="180"/>
                    </a:lnTo>
                    <a:lnTo>
                      <a:pt x="15" y="178"/>
                    </a:lnTo>
                    <a:lnTo>
                      <a:pt x="17" y="172"/>
                    </a:lnTo>
                    <a:lnTo>
                      <a:pt x="20" y="172"/>
                    </a:lnTo>
                    <a:lnTo>
                      <a:pt x="22" y="170"/>
                    </a:lnTo>
                    <a:lnTo>
                      <a:pt x="25" y="170"/>
                    </a:lnTo>
                    <a:lnTo>
                      <a:pt x="25" y="167"/>
                    </a:lnTo>
                    <a:lnTo>
                      <a:pt x="30" y="167"/>
                    </a:lnTo>
                    <a:lnTo>
                      <a:pt x="32" y="164"/>
                    </a:lnTo>
                    <a:lnTo>
                      <a:pt x="35" y="162"/>
                    </a:lnTo>
                    <a:lnTo>
                      <a:pt x="37" y="159"/>
                    </a:lnTo>
                    <a:lnTo>
                      <a:pt x="40" y="156"/>
                    </a:lnTo>
                    <a:lnTo>
                      <a:pt x="42" y="156"/>
                    </a:lnTo>
                    <a:lnTo>
                      <a:pt x="45" y="154"/>
                    </a:lnTo>
                    <a:lnTo>
                      <a:pt x="50" y="151"/>
                    </a:lnTo>
                    <a:lnTo>
                      <a:pt x="55" y="151"/>
                    </a:lnTo>
                    <a:lnTo>
                      <a:pt x="57" y="154"/>
                    </a:lnTo>
                    <a:lnTo>
                      <a:pt x="60" y="154"/>
                    </a:lnTo>
                    <a:lnTo>
                      <a:pt x="62" y="151"/>
                    </a:lnTo>
                    <a:lnTo>
                      <a:pt x="64" y="151"/>
                    </a:lnTo>
                    <a:lnTo>
                      <a:pt x="67" y="148"/>
                    </a:lnTo>
                    <a:lnTo>
                      <a:pt x="69" y="148"/>
                    </a:lnTo>
                    <a:lnTo>
                      <a:pt x="72" y="148"/>
                    </a:lnTo>
                    <a:lnTo>
                      <a:pt x="74" y="146"/>
                    </a:lnTo>
                    <a:lnTo>
                      <a:pt x="77" y="146"/>
                    </a:lnTo>
                    <a:lnTo>
                      <a:pt x="82" y="141"/>
                    </a:lnTo>
                    <a:lnTo>
                      <a:pt x="84" y="141"/>
                    </a:lnTo>
                    <a:lnTo>
                      <a:pt x="87" y="143"/>
                    </a:lnTo>
                    <a:lnTo>
                      <a:pt x="89" y="141"/>
                    </a:lnTo>
                    <a:lnTo>
                      <a:pt x="94" y="141"/>
                    </a:lnTo>
                    <a:lnTo>
                      <a:pt x="97" y="141"/>
                    </a:lnTo>
                    <a:lnTo>
                      <a:pt x="99" y="138"/>
                    </a:lnTo>
                    <a:lnTo>
                      <a:pt x="104" y="138"/>
                    </a:lnTo>
                    <a:lnTo>
                      <a:pt x="107" y="135"/>
                    </a:lnTo>
                    <a:lnTo>
                      <a:pt x="109" y="135"/>
                    </a:lnTo>
                    <a:lnTo>
                      <a:pt x="114" y="130"/>
                    </a:lnTo>
                    <a:lnTo>
                      <a:pt x="117" y="127"/>
                    </a:lnTo>
                    <a:lnTo>
                      <a:pt x="117" y="125"/>
                    </a:lnTo>
                    <a:lnTo>
                      <a:pt x="119" y="122"/>
                    </a:lnTo>
                    <a:lnTo>
                      <a:pt x="119" y="119"/>
                    </a:lnTo>
                    <a:lnTo>
                      <a:pt x="122" y="119"/>
                    </a:lnTo>
                    <a:lnTo>
                      <a:pt x="127" y="114"/>
                    </a:lnTo>
                    <a:lnTo>
                      <a:pt x="127" y="111"/>
                    </a:lnTo>
                    <a:lnTo>
                      <a:pt x="124" y="103"/>
                    </a:lnTo>
                    <a:lnTo>
                      <a:pt x="124" y="98"/>
                    </a:lnTo>
                    <a:lnTo>
                      <a:pt x="127" y="95"/>
                    </a:lnTo>
                    <a:lnTo>
                      <a:pt x="129" y="95"/>
                    </a:lnTo>
                    <a:lnTo>
                      <a:pt x="129" y="93"/>
                    </a:lnTo>
                    <a:lnTo>
                      <a:pt x="132" y="90"/>
                    </a:lnTo>
                    <a:lnTo>
                      <a:pt x="134" y="90"/>
                    </a:lnTo>
                    <a:lnTo>
                      <a:pt x="132" y="90"/>
                    </a:lnTo>
                    <a:lnTo>
                      <a:pt x="134" y="87"/>
                    </a:lnTo>
                    <a:lnTo>
                      <a:pt x="134" y="90"/>
                    </a:lnTo>
                    <a:lnTo>
                      <a:pt x="137" y="90"/>
                    </a:lnTo>
                    <a:lnTo>
                      <a:pt x="137" y="95"/>
                    </a:lnTo>
                    <a:lnTo>
                      <a:pt x="139" y="98"/>
                    </a:lnTo>
                    <a:lnTo>
                      <a:pt x="142" y="101"/>
                    </a:lnTo>
                    <a:lnTo>
                      <a:pt x="142" y="103"/>
                    </a:lnTo>
                    <a:lnTo>
                      <a:pt x="144" y="103"/>
                    </a:lnTo>
                    <a:lnTo>
                      <a:pt x="144" y="101"/>
                    </a:lnTo>
                    <a:lnTo>
                      <a:pt x="144" y="98"/>
                    </a:lnTo>
                    <a:lnTo>
                      <a:pt x="147" y="98"/>
                    </a:lnTo>
                    <a:lnTo>
                      <a:pt x="147" y="93"/>
                    </a:lnTo>
                    <a:lnTo>
                      <a:pt x="144" y="90"/>
                    </a:lnTo>
                    <a:lnTo>
                      <a:pt x="144" y="87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7" y="85"/>
                    </a:lnTo>
                    <a:lnTo>
                      <a:pt x="149" y="82"/>
                    </a:lnTo>
                    <a:lnTo>
                      <a:pt x="152" y="87"/>
                    </a:lnTo>
                    <a:lnTo>
                      <a:pt x="157" y="87"/>
                    </a:lnTo>
                    <a:lnTo>
                      <a:pt x="154" y="85"/>
                    </a:lnTo>
                    <a:lnTo>
                      <a:pt x="157" y="82"/>
                    </a:lnTo>
                    <a:lnTo>
                      <a:pt x="159" y="79"/>
                    </a:lnTo>
                    <a:lnTo>
                      <a:pt x="159" y="77"/>
                    </a:lnTo>
                    <a:lnTo>
                      <a:pt x="157" y="74"/>
                    </a:lnTo>
                    <a:lnTo>
                      <a:pt x="159" y="71"/>
                    </a:lnTo>
                    <a:lnTo>
                      <a:pt x="162" y="71"/>
                    </a:lnTo>
                    <a:lnTo>
                      <a:pt x="164" y="71"/>
                    </a:lnTo>
                    <a:lnTo>
                      <a:pt x="164" y="69"/>
                    </a:lnTo>
                    <a:lnTo>
                      <a:pt x="164" y="66"/>
                    </a:lnTo>
                    <a:lnTo>
                      <a:pt x="169" y="66"/>
                    </a:lnTo>
                    <a:lnTo>
                      <a:pt x="167" y="63"/>
                    </a:lnTo>
                    <a:lnTo>
                      <a:pt x="167" y="58"/>
                    </a:lnTo>
                    <a:lnTo>
                      <a:pt x="169" y="58"/>
                    </a:lnTo>
                    <a:lnTo>
                      <a:pt x="172" y="58"/>
                    </a:lnTo>
                    <a:lnTo>
                      <a:pt x="174" y="58"/>
                    </a:lnTo>
                    <a:lnTo>
                      <a:pt x="174" y="61"/>
                    </a:lnTo>
                    <a:lnTo>
                      <a:pt x="177" y="58"/>
                    </a:lnTo>
                    <a:lnTo>
                      <a:pt x="179" y="55"/>
                    </a:lnTo>
                    <a:lnTo>
                      <a:pt x="179" y="53"/>
                    </a:lnTo>
                    <a:lnTo>
                      <a:pt x="177" y="50"/>
                    </a:lnTo>
                    <a:lnTo>
                      <a:pt x="179" y="50"/>
                    </a:lnTo>
                    <a:lnTo>
                      <a:pt x="179" y="53"/>
                    </a:lnTo>
                    <a:lnTo>
                      <a:pt x="182" y="53"/>
                    </a:lnTo>
                    <a:lnTo>
                      <a:pt x="182" y="50"/>
                    </a:lnTo>
                    <a:lnTo>
                      <a:pt x="184" y="50"/>
                    </a:lnTo>
                    <a:lnTo>
                      <a:pt x="184" y="53"/>
                    </a:lnTo>
                    <a:lnTo>
                      <a:pt x="189" y="50"/>
                    </a:lnTo>
                    <a:lnTo>
                      <a:pt x="189" y="47"/>
                    </a:lnTo>
                    <a:lnTo>
                      <a:pt x="192" y="47"/>
                    </a:lnTo>
                    <a:lnTo>
                      <a:pt x="194" y="47"/>
                    </a:lnTo>
                    <a:lnTo>
                      <a:pt x="197" y="47"/>
                    </a:lnTo>
                    <a:lnTo>
                      <a:pt x="199" y="50"/>
                    </a:lnTo>
                    <a:lnTo>
                      <a:pt x="199" y="53"/>
                    </a:lnTo>
                    <a:lnTo>
                      <a:pt x="204" y="58"/>
                    </a:lnTo>
                    <a:lnTo>
                      <a:pt x="209" y="61"/>
                    </a:lnTo>
                    <a:lnTo>
                      <a:pt x="207" y="66"/>
                    </a:lnTo>
                    <a:lnTo>
                      <a:pt x="207" y="69"/>
                    </a:lnTo>
                    <a:lnTo>
                      <a:pt x="209" y="69"/>
                    </a:lnTo>
                    <a:lnTo>
                      <a:pt x="209" y="66"/>
                    </a:lnTo>
                    <a:lnTo>
                      <a:pt x="209" y="63"/>
                    </a:lnTo>
                    <a:lnTo>
                      <a:pt x="212" y="63"/>
                    </a:lnTo>
                    <a:lnTo>
                      <a:pt x="214" y="61"/>
                    </a:lnTo>
                    <a:lnTo>
                      <a:pt x="217" y="63"/>
                    </a:lnTo>
                    <a:lnTo>
                      <a:pt x="219" y="63"/>
                    </a:lnTo>
                    <a:lnTo>
                      <a:pt x="222" y="63"/>
                    </a:lnTo>
                    <a:lnTo>
                      <a:pt x="224" y="63"/>
                    </a:lnTo>
                    <a:lnTo>
                      <a:pt x="229" y="69"/>
                    </a:lnTo>
                    <a:lnTo>
                      <a:pt x="229" y="66"/>
                    </a:lnTo>
                    <a:lnTo>
                      <a:pt x="229" y="63"/>
                    </a:lnTo>
                    <a:lnTo>
                      <a:pt x="232" y="63"/>
                    </a:lnTo>
                    <a:lnTo>
                      <a:pt x="227" y="58"/>
                    </a:lnTo>
                    <a:lnTo>
                      <a:pt x="224" y="55"/>
                    </a:lnTo>
                    <a:lnTo>
                      <a:pt x="227" y="50"/>
                    </a:lnTo>
                    <a:lnTo>
                      <a:pt x="229" y="50"/>
                    </a:lnTo>
                    <a:lnTo>
                      <a:pt x="232" y="45"/>
                    </a:lnTo>
                    <a:lnTo>
                      <a:pt x="232" y="42"/>
                    </a:lnTo>
                    <a:lnTo>
                      <a:pt x="234" y="42"/>
                    </a:lnTo>
                    <a:lnTo>
                      <a:pt x="237" y="42"/>
                    </a:lnTo>
                    <a:lnTo>
                      <a:pt x="239" y="42"/>
                    </a:lnTo>
                    <a:lnTo>
                      <a:pt x="239" y="37"/>
                    </a:lnTo>
                    <a:lnTo>
                      <a:pt x="237" y="37"/>
                    </a:lnTo>
                    <a:lnTo>
                      <a:pt x="237" y="34"/>
                    </a:lnTo>
                    <a:lnTo>
                      <a:pt x="239" y="31"/>
                    </a:lnTo>
                    <a:lnTo>
                      <a:pt x="239" y="29"/>
                    </a:lnTo>
                    <a:lnTo>
                      <a:pt x="242" y="29"/>
                    </a:lnTo>
                    <a:lnTo>
                      <a:pt x="242" y="26"/>
                    </a:lnTo>
                    <a:lnTo>
                      <a:pt x="244" y="26"/>
                    </a:lnTo>
                    <a:lnTo>
                      <a:pt x="247" y="29"/>
                    </a:lnTo>
                    <a:lnTo>
                      <a:pt x="247" y="31"/>
                    </a:lnTo>
                    <a:lnTo>
                      <a:pt x="249" y="29"/>
                    </a:lnTo>
                    <a:lnTo>
                      <a:pt x="247" y="26"/>
                    </a:lnTo>
                    <a:lnTo>
                      <a:pt x="249" y="23"/>
                    </a:lnTo>
                    <a:lnTo>
                      <a:pt x="252" y="23"/>
                    </a:lnTo>
                    <a:lnTo>
                      <a:pt x="254" y="23"/>
                    </a:lnTo>
                    <a:lnTo>
                      <a:pt x="259" y="23"/>
                    </a:lnTo>
                    <a:lnTo>
                      <a:pt x="262" y="23"/>
                    </a:lnTo>
                    <a:lnTo>
                      <a:pt x="264" y="23"/>
                    </a:lnTo>
                    <a:lnTo>
                      <a:pt x="269" y="23"/>
                    </a:lnTo>
                    <a:lnTo>
                      <a:pt x="271" y="21"/>
                    </a:lnTo>
                    <a:lnTo>
                      <a:pt x="269" y="15"/>
                    </a:lnTo>
                    <a:lnTo>
                      <a:pt x="269" y="13"/>
                    </a:lnTo>
                    <a:lnTo>
                      <a:pt x="266" y="13"/>
                    </a:lnTo>
                    <a:lnTo>
                      <a:pt x="264" y="13"/>
                    </a:lnTo>
                    <a:lnTo>
                      <a:pt x="262" y="10"/>
                    </a:lnTo>
                    <a:lnTo>
                      <a:pt x="259" y="7"/>
                    </a:lnTo>
                    <a:lnTo>
                      <a:pt x="262" y="7"/>
                    </a:lnTo>
                    <a:lnTo>
                      <a:pt x="264" y="13"/>
                    </a:lnTo>
                    <a:lnTo>
                      <a:pt x="264" y="10"/>
                    </a:lnTo>
                    <a:lnTo>
                      <a:pt x="264" y="7"/>
                    </a:lnTo>
                    <a:lnTo>
                      <a:pt x="266" y="7"/>
                    </a:lnTo>
                    <a:lnTo>
                      <a:pt x="269" y="10"/>
                    </a:lnTo>
                    <a:lnTo>
                      <a:pt x="271" y="13"/>
                    </a:lnTo>
                    <a:lnTo>
                      <a:pt x="271" y="10"/>
                    </a:lnTo>
                    <a:lnTo>
                      <a:pt x="274" y="10"/>
                    </a:lnTo>
                    <a:lnTo>
                      <a:pt x="276" y="13"/>
                    </a:lnTo>
                    <a:lnTo>
                      <a:pt x="276" y="15"/>
                    </a:lnTo>
                    <a:lnTo>
                      <a:pt x="281" y="15"/>
                    </a:lnTo>
                    <a:lnTo>
                      <a:pt x="284" y="15"/>
                    </a:lnTo>
                    <a:lnTo>
                      <a:pt x="284" y="18"/>
                    </a:lnTo>
                    <a:lnTo>
                      <a:pt x="286" y="15"/>
                    </a:lnTo>
                    <a:lnTo>
                      <a:pt x="286" y="18"/>
                    </a:lnTo>
                    <a:lnTo>
                      <a:pt x="289" y="18"/>
                    </a:lnTo>
                    <a:lnTo>
                      <a:pt x="291" y="18"/>
                    </a:lnTo>
                    <a:lnTo>
                      <a:pt x="291" y="21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9" y="18"/>
                    </a:lnTo>
                    <a:lnTo>
                      <a:pt x="301" y="21"/>
                    </a:lnTo>
                    <a:lnTo>
                      <a:pt x="304" y="21"/>
                    </a:lnTo>
                    <a:lnTo>
                      <a:pt x="306" y="21"/>
                    </a:lnTo>
                    <a:lnTo>
                      <a:pt x="306" y="23"/>
                    </a:lnTo>
                    <a:lnTo>
                      <a:pt x="309" y="21"/>
                    </a:lnTo>
                    <a:lnTo>
                      <a:pt x="311" y="21"/>
                    </a:lnTo>
                    <a:lnTo>
                      <a:pt x="314" y="21"/>
                    </a:lnTo>
                    <a:lnTo>
                      <a:pt x="316" y="18"/>
                    </a:lnTo>
                    <a:lnTo>
                      <a:pt x="314" y="21"/>
                    </a:lnTo>
                    <a:lnTo>
                      <a:pt x="316" y="23"/>
                    </a:lnTo>
                    <a:lnTo>
                      <a:pt x="316" y="21"/>
                    </a:lnTo>
                    <a:lnTo>
                      <a:pt x="319" y="23"/>
                    </a:lnTo>
                    <a:lnTo>
                      <a:pt x="316" y="26"/>
                    </a:lnTo>
                    <a:lnTo>
                      <a:pt x="319" y="29"/>
                    </a:lnTo>
                    <a:lnTo>
                      <a:pt x="321" y="26"/>
                    </a:lnTo>
                    <a:lnTo>
                      <a:pt x="321" y="23"/>
                    </a:lnTo>
                    <a:lnTo>
                      <a:pt x="321" y="21"/>
                    </a:lnTo>
                    <a:lnTo>
                      <a:pt x="324" y="18"/>
                    </a:lnTo>
                    <a:lnTo>
                      <a:pt x="326" y="21"/>
                    </a:lnTo>
                    <a:lnTo>
                      <a:pt x="326" y="23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6"/>
                    </a:lnTo>
                    <a:lnTo>
                      <a:pt x="329" y="29"/>
                    </a:lnTo>
                    <a:lnTo>
                      <a:pt x="329" y="31"/>
                    </a:lnTo>
                    <a:lnTo>
                      <a:pt x="326" y="31"/>
                    </a:lnTo>
                    <a:lnTo>
                      <a:pt x="324" y="31"/>
                    </a:lnTo>
                    <a:lnTo>
                      <a:pt x="326" y="34"/>
                    </a:lnTo>
                    <a:lnTo>
                      <a:pt x="324" y="37"/>
                    </a:lnTo>
                    <a:lnTo>
                      <a:pt x="324" y="39"/>
                    </a:lnTo>
                    <a:lnTo>
                      <a:pt x="321" y="37"/>
                    </a:lnTo>
                    <a:lnTo>
                      <a:pt x="319" y="37"/>
                    </a:lnTo>
                    <a:lnTo>
                      <a:pt x="321" y="39"/>
                    </a:lnTo>
                    <a:lnTo>
                      <a:pt x="321" y="42"/>
                    </a:lnTo>
                    <a:lnTo>
                      <a:pt x="319" y="39"/>
                    </a:lnTo>
                    <a:lnTo>
                      <a:pt x="316" y="39"/>
                    </a:lnTo>
                    <a:lnTo>
                      <a:pt x="316" y="42"/>
                    </a:lnTo>
                    <a:lnTo>
                      <a:pt x="316" y="45"/>
                    </a:lnTo>
                    <a:lnTo>
                      <a:pt x="319" y="45"/>
                    </a:lnTo>
                    <a:lnTo>
                      <a:pt x="316" y="50"/>
                    </a:lnTo>
                    <a:lnTo>
                      <a:pt x="314" y="55"/>
                    </a:lnTo>
                    <a:lnTo>
                      <a:pt x="314" y="58"/>
                    </a:lnTo>
                    <a:lnTo>
                      <a:pt x="314" y="61"/>
                    </a:lnTo>
                    <a:lnTo>
                      <a:pt x="311" y="61"/>
                    </a:lnTo>
                    <a:lnTo>
                      <a:pt x="311" y="66"/>
                    </a:lnTo>
                    <a:lnTo>
                      <a:pt x="314" y="66"/>
                    </a:lnTo>
                    <a:lnTo>
                      <a:pt x="314" y="69"/>
                    </a:lnTo>
                    <a:lnTo>
                      <a:pt x="316" y="66"/>
                    </a:lnTo>
                    <a:lnTo>
                      <a:pt x="319" y="69"/>
                    </a:lnTo>
                    <a:lnTo>
                      <a:pt x="324" y="71"/>
                    </a:lnTo>
                    <a:lnTo>
                      <a:pt x="324" y="74"/>
                    </a:lnTo>
                    <a:lnTo>
                      <a:pt x="324" y="77"/>
                    </a:lnTo>
                    <a:lnTo>
                      <a:pt x="324" y="79"/>
                    </a:lnTo>
                    <a:lnTo>
                      <a:pt x="326" y="79"/>
                    </a:lnTo>
                    <a:lnTo>
                      <a:pt x="331" y="79"/>
                    </a:lnTo>
                    <a:lnTo>
                      <a:pt x="336" y="79"/>
                    </a:lnTo>
                    <a:lnTo>
                      <a:pt x="336" y="82"/>
                    </a:lnTo>
                    <a:lnTo>
                      <a:pt x="339" y="82"/>
                    </a:lnTo>
                    <a:lnTo>
                      <a:pt x="341" y="85"/>
                    </a:lnTo>
                    <a:lnTo>
                      <a:pt x="344" y="87"/>
                    </a:lnTo>
                    <a:lnTo>
                      <a:pt x="346" y="87"/>
                    </a:lnTo>
                    <a:lnTo>
                      <a:pt x="349" y="90"/>
                    </a:lnTo>
                    <a:lnTo>
                      <a:pt x="351" y="90"/>
                    </a:lnTo>
                    <a:lnTo>
                      <a:pt x="351" y="93"/>
                    </a:lnTo>
                    <a:lnTo>
                      <a:pt x="359" y="93"/>
                    </a:lnTo>
                    <a:lnTo>
                      <a:pt x="361" y="95"/>
                    </a:lnTo>
                    <a:lnTo>
                      <a:pt x="364" y="98"/>
                    </a:lnTo>
                    <a:lnTo>
                      <a:pt x="364" y="101"/>
                    </a:lnTo>
                    <a:lnTo>
                      <a:pt x="371" y="106"/>
                    </a:lnTo>
                    <a:lnTo>
                      <a:pt x="376" y="109"/>
                    </a:lnTo>
                    <a:lnTo>
                      <a:pt x="379" y="106"/>
                    </a:lnTo>
                    <a:lnTo>
                      <a:pt x="381" y="106"/>
                    </a:lnTo>
                    <a:lnTo>
                      <a:pt x="386" y="103"/>
                    </a:lnTo>
                    <a:lnTo>
                      <a:pt x="386" y="101"/>
                    </a:lnTo>
                    <a:lnTo>
                      <a:pt x="389" y="95"/>
                    </a:lnTo>
                    <a:lnTo>
                      <a:pt x="391" y="90"/>
                    </a:lnTo>
                    <a:lnTo>
                      <a:pt x="394" y="77"/>
                    </a:lnTo>
                    <a:lnTo>
                      <a:pt x="396" y="74"/>
                    </a:lnTo>
                    <a:lnTo>
                      <a:pt x="396" y="69"/>
                    </a:lnTo>
                    <a:lnTo>
                      <a:pt x="396" y="66"/>
                    </a:lnTo>
                    <a:lnTo>
                      <a:pt x="396" y="61"/>
                    </a:lnTo>
                    <a:lnTo>
                      <a:pt x="396" y="58"/>
                    </a:lnTo>
                    <a:lnTo>
                      <a:pt x="396" y="53"/>
                    </a:lnTo>
                    <a:lnTo>
                      <a:pt x="396" y="45"/>
                    </a:lnTo>
                    <a:lnTo>
                      <a:pt x="396" y="39"/>
                    </a:lnTo>
                    <a:lnTo>
                      <a:pt x="396" y="34"/>
                    </a:lnTo>
                    <a:lnTo>
                      <a:pt x="399" y="31"/>
                    </a:lnTo>
                    <a:lnTo>
                      <a:pt x="399" y="29"/>
                    </a:lnTo>
                    <a:lnTo>
                      <a:pt x="396" y="29"/>
                    </a:lnTo>
                    <a:lnTo>
                      <a:pt x="396" y="26"/>
                    </a:lnTo>
                    <a:lnTo>
                      <a:pt x="399" y="21"/>
                    </a:lnTo>
                    <a:lnTo>
                      <a:pt x="401" y="18"/>
                    </a:lnTo>
                    <a:lnTo>
                      <a:pt x="401" y="15"/>
                    </a:lnTo>
                    <a:lnTo>
                      <a:pt x="404" y="13"/>
                    </a:lnTo>
                    <a:lnTo>
                      <a:pt x="406" y="7"/>
                    </a:lnTo>
                    <a:lnTo>
                      <a:pt x="406" y="5"/>
                    </a:lnTo>
                    <a:lnTo>
                      <a:pt x="406" y="2"/>
                    </a:lnTo>
                    <a:lnTo>
                      <a:pt x="409" y="2"/>
                    </a:lnTo>
                    <a:lnTo>
                      <a:pt x="411" y="0"/>
                    </a:lnTo>
                    <a:lnTo>
                      <a:pt x="414" y="0"/>
                    </a:lnTo>
                    <a:lnTo>
                      <a:pt x="414" y="2"/>
                    </a:lnTo>
                    <a:lnTo>
                      <a:pt x="414" y="5"/>
                    </a:lnTo>
                    <a:lnTo>
                      <a:pt x="414" y="7"/>
                    </a:lnTo>
                    <a:lnTo>
                      <a:pt x="414" y="15"/>
                    </a:lnTo>
                    <a:lnTo>
                      <a:pt x="414" y="18"/>
                    </a:lnTo>
                    <a:lnTo>
                      <a:pt x="416" y="18"/>
                    </a:lnTo>
                    <a:lnTo>
                      <a:pt x="419" y="18"/>
                    </a:lnTo>
                    <a:lnTo>
                      <a:pt x="416" y="23"/>
                    </a:lnTo>
                    <a:lnTo>
                      <a:pt x="419" y="23"/>
                    </a:lnTo>
                    <a:lnTo>
                      <a:pt x="421" y="26"/>
                    </a:lnTo>
                    <a:lnTo>
                      <a:pt x="421" y="29"/>
                    </a:lnTo>
                    <a:lnTo>
                      <a:pt x="421" y="31"/>
                    </a:lnTo>
                    <a:lnTo>
                      <a:pt x="424" y="34"/>
                    </a:lnTo>
                    <a:lnTo>
                      <a:pt x="424" y="37"/>
                    </a:lnTo>
                    <a:lnTo>
                      <a:pt x="424" y="39"/>
                    </a:lnTo>
                    <a:lnTo>
                      <a:pt x="424" y="45"/>
                    </a:lnTo>
                    <a:lnTo>
                      <a:pt x="426" y="47"/>
                    </a:lnTo>
                    <a:lnTo>
                      <a:pt x="426" y="50"/>
                    </a:lnTo>
                    <a:lnTo>
                      <a:pt x="426" y="53"/>
                    </a:lnTo>
                    <a:lnTo>
                      <a:pt x="429" y="55"/>
                    </a:lnTo>
                    <a:lnTo>
                      <a:pt x="431" y="55"/>
                    </a:lnTo>
                    <a:lnTo>
                      <a:pt x="434" y="53"/>
                    </a:lnTo>
                    <a:lnTo>
                      <a:pt x="436" y="53"/>
                    </a:lnTo>
                    <a:lnTo>
                      <a:pt x="439" y="53"/>
                    </a:lnTo>
                    <a:lnTo>
                      <a:pt x="441" y="58"/>
                    </a:lnTo>
                    <a:lnTo>
                      <a:pt x="444" y="58"/>
                    </a:lnTo>
                    <a:lnTo>
                      <a:pt x="444" y="61"/>
                    </a:lnTo>
                    <a:lnTo>
                      <a:pt x="446" y="63"/>
                    </a:lnTo>
                    <a:lnTo>
                      <a:pt x="449" y="66"/>
                    </a:lnTo>
                    <a:lnTo>
                      <a:pt x="449" y="69"/>
                    </a:lnTo>
                    <a:lnTo>
                      <a:pt x="449" y="74"/>
                    </a:lnTo>
                    <a:lnTo>
                      <a:pt x="449" y="77"/>
                    </a:lnTo>
                    <a:lnTo>
                      <a:pt x="449" y="79"/>
                    </a:lnTo>
                    <a:lnTo>
                      <a:pt x="451" y="82"/>
                    </a:lnTo>
                    <a:lnTo>
                      <a:pt x="451" y="87"/>
                    </a:lnTo>
                    <a:lnTo>
                      <a:pt x="451" y="90"/>
                    </a:lnTo>
                    <a:lnTo>
                      <a:pt x="456" y="95"/>
                    </a:lnTo>
                    <a:lnTo>
                      <a:pt x="459" y="98"/>
                    </a:lnTo>
                    <a:lnTo>
                      <a:pt x="459" y="103"/>
                    </a:lnTo>
                    <a:lnTo>
                      <a:pt x="461" y="106"/>
                    </a:lnTo>
                    <a:lnTo>
                      <a:pt x="461" y="111"/>
                    </a:lnTo>
                    <a:lnTo>
                      <a:pt x="459" y="111"/>
                    </a:lnTo>
                    <a:lnTo>
                      <a:pt x="459" y="114"/>
                    </a:lnTo>
                    <a:lnTo>
                      <a:pt x="461" y="119"/>
                    </a:lnTo>
                    <a:lnTo>
                      <a:pt x="464" y="119"/>
                    </a:lnTo>
                    <a:lnTo>
                      <a:pt x="464" y="122"/>
                    </a:lnTo>
                    <a:lnTo>
                      <a:pt x="464" y="119"/>
                    </a:lnTo>
                    <a:lnTo>
                      <a:pt x="464" y="122"/>
                    </a:lnTo>
                    <a:lnTo>
                      <a:pt x="464" y="125"/>
                    </a:lnTo>
                    <a:lnTo>
                      <a:pt x="464" y="127"/>
                    </a:lnTo>
                    <a:lnTo>
                      <a:pt x="468" y="127"/>
                    </a:lnTo>
                    <a:lnTo>
                      <a:pt x="468" y="130"/>
                    </a:lnTo>
                    <a:lnTo>
                      <a:pt x="471" y="130"/>
                    </a:lnTo>
                    <a:lnTo>
                      <a:pt x="476" y="133"/>
                    </a:lnTo>
                    <a:lnTo>
                      <a:pt x="478" y="130"/>
                    </a:lnTo>
                    <a:lnTo>
                      <a:pt x="478" y="135"/>
                    </a:lnTo>
                    <a:lnTo>
                      <a:pt x="481" y="138"/>
                    </a:lnTo>
                    <a:lnTo>
                      <a:pt x="483" y="138"/>
                    </a:lnTo>
                    <a:lnTo>
                      <a:pt x="486" y="141"/>
                    </a:lnTo>
                    <a:lnTo>
                      <a:pt x="488" y="141"/>
                    </a:lnTo>
                    <a:lnTo>
                      <a:pt x="491" y="143"/>
                    </a:lnTo>
                    <a:lnTo>
                      <a:pt x="493" y="143"/>
                    </a:lnTo>
                    <a:lnTo>
                      <a:pt x="498" y="146"/>
                    </a:lnTo>
                    <a:lnTo>
                      <a:pt x="498" y="148"/>
                    </a:lnTo>
                    <a:lnTo>
                      <a:pt x="498" y="151"/>
                    </a:lnTo>
                    <a:lnTo>
                      <a:pt x="496" y="154"/>
                    </a:lnTo>
                    <a:lnTo>
                      <a:pt x="498" y="154"/>
                    </a:lnTo>
                    <a:lnTo>
                      <a:pt x="501" y="156"/>
                    </a:lnTo>
                    <a:lnTo>
                      <a:pt x="503" y="159"/>
                    </a:lnTo>
                    <a:lnTo>
                      <a:pt x="503" y="162"/>
                    </a:lnTo>
                    <a:lnTo>
                      <a:pt x="506" y="164"/>
                    </a:lnTo>
                    <a:lnTo>
                      <a:pt x="508" y="167"/>
                    </a:lnTo>
                    <a:lnTo>
                      <a:pt x="508" y="175"/>
                    </a:lnTo>
                    <a:lnTo>
                      <a:pt x="508" y="178"/>
                    </a:lnTo>
                    <a:lnTo>
                      <a:pt x="508" y="180"/>
                    </a:lnTo>
                    <a:lnTo>
                      <a:pt x="511" y="180"/>
                    </a:lnTo>
                    <a:lnTo>
                      <a:pt x="511" y="183"/>
                    </a:lnTo>
                    <a:lnTo>
                      <a:pt x="511" y="180"/>
                    </a:lnTo>
                    <a:lnTo>
                      <a:pt x="513" y="180"/>
                    </a:lnTo>
                    <a:lnTo>
                      <a:pt x="513" y="178"/>
                    </a:lnTo>
                    <a:lnTo>
                      <a:pt x="516" y="175"/>
                    </a:lnTo>
                    <a:lnTo>
                      <a:pt x="516" y="178"/>
                    </a:lnTo>
                    <a:lnTo>
                      <a:pt x="518" y="180"/>
                    </a:lnTo>
                    <a:lnTo>
                      <a:pt x="521" y="180"/>
                    </a:lnTo>
                    <a:lnTo>
                      <a:pt x="521" y="183"/>
                    </a:lnTo>
                    <a:lnTo>
                      <a:pt x="523" y="178"/>
                    </a:lnTo>
                    <a:lnTo>
                      <a:pt x="523" y="180"/>
                    </a:lnTo>
                    <a:lnTo>
                      <a:pt x="523" y="183"/>
                    </a:lnTo>
                    <a:lnTo>
                      <a:pt x="526" y="186"/>
                    </a:lnTo>
                    <a:lnTo>
                      <a:pt x="526" y="194"/>
                    </a:lnTo>
                    <a:lnTo>
                      <a:pt x="526" y="199"/>
                    </a:lnTo>
                    <a:lnTo>
                      <a:pt x="528" y="199"/>
                    </a:lnTo>
                    <a:lnTo>
                      <a:pt x="531" y="202"/>
                    </a:lnTo>
                    <a:lnTo>
                      <a:pt x="533" y="207"/>
                    </a:lnTo>
                    <a:lnTo>
                      <a:pt x="538" y="207"/>
                    </a:lnTo>
                    <a:lnTo>
                      <a:pt x="541" y="210"/>
                    </a:lnTo>
                    <a:lnTo>
                      <a:pt x="543" y="212"/>
                    </a:lnTo>
                    <a:lnTo>
                      <a:pt x="543" y="215"/>
                    </a:lnTo>
                    <a:lnTo>
                      <a:pt x="546" y="218"/>
                    </a:lnTo>
                    <a:lnTo>
                      <a:pt x="548" y="218"/>
                    </a:lnTo>
                    <a:lnTo>
                      <a:pt x="551" y="223"/>
                    </a:lnTo>
                    <a:lnTo>
                      <a:pt x="551" y="226"/>
                    </a:lnTo>
                    <a:lnTo>
                      <a:pt x="553" y="226"/>
                    </a:lnTo>
                    <a:lnTo>
                      <a:pt x="553" y="228"/>
                    </a:lnTo>
                    <a:lnTo>
                      <a:pt x="553" y="234"/>
                    </a:lnTo>
                    <a:lnTo>
                      <a:pt x="556" y="236"/>
                    </a:lnTo>
                    <a:lnTo>
                      <a:pt x="558" y="236"/>
                    </a:lnTo>
                    <a:lnTo>
                      <a:pt x="558" y="239"/>
                    </a:lnTo>
                    <a:lnTo>
                      <a:pt x="558" y="244"/>
                    </a:lnTo>
                    <a:lnTo>
                      <a:pt x="558" y="247"/>
                    </a:lnTo>
                    <a:lnTo>
                      <a:pt x="558" y="255"/>
                    </a:lnTo>
                    <a:lnTo>
                      <a:pt x="558" y="258"/>
                    </a:lnTo>
                    <a:lnTo>
                      <a:pt x="558" y="255"/>
                    </a:lnTo>
                    <a:lnTo>
                      <a:pt x="558" y="258"/>
                    </a:lnTo>
                    <a:lnTo>
                      <a:pt x="558" y="260"/>
                    </a:lnTo>
                    <a:lnTo>
                      <a:pt x="558" y="263"/>
                    </a:lnTo>
                    <a:lnTo>
                      <a:pt x="561" y="266"/>
                    </a:lnTo>
                    <a:lnTo>
                      <a:pt x="561" y="271"/>
                    </a:lnTo>
                    <a:lnTo>
                      <a:pt x="563" y="276"/>
                    </a:lnTo>
                    <a:lnTo>
                      <a:pt x="563" y="284"/>
                    </a:lnTo>
                    <a:lnTo>
                      <a:pt x="563" y="290"/>
                    </a:lnTo>
                    <a:lnTo>
                      <a:pt x="563" y="292"/>
                    </a:lnTo>
                    <a:lnTo>
                      <a:pt x="561" y="295"/>
                    </a:lnTo>
                    <a:lnTo>
                      <a:pt x="561" y="300"/>
                    </a:lnTo>
                    <a:lnTo>
                      <a:pt x="561" y="311"/>
                    </a:lnTo>
                    <a:lnTo>
                      <a:pt x="558" y="311"/>
                    </a:lnTo>
                    <a:lnTo>
                      <a:pt x="558" y="316"/>
                    </a:lnTo>
                    <a:lnTo>
                      <a:pt x="556" y="321"/>
                    </a:lnTo>
                    <a:lnTo>
                      <a:pt x="558" y="327"/>
                    </a:lnTo>
                    <a:lnTo>
                      <a:pt x="556" y="327"/>
                    </a:lnTo>
                    <a:lnTo>
                      <a:pt x="556" y="329"/>
                    </a:lnTo>
                    <a:lnTo>
                      <a:pt x="553" y="340"/>
                    </a:lnTo>
                    <a:lnTo>
                      <a:pt x="551" y="340"/>
                    </a:lnTo>
                    <a:lnTo>
                      <a:pt x="551" y="343"/>
                    </a:lnTo>
                    <a:lnTo>
                      <a:pt x="548" y="345"/>
                    </a:lnTo>
                    <a:lnTo>
                      <a:pt x="548" y="348"/>
                    </a:lnTo>
                    <a:lnTo>
                      <a:pt x="548" y="351"/>
                    </a:lnTo>
                    <a:lnTo>
                      <a:pt x="546" y="353"/>
                    </a:lnTo>
                    <a:lnTo>
                      <a:pt x="543" y="353"/>
                    </a:lnTo>
                    <a:lnTo>
                      <a:pt x="546" y="356"/>
                    </a:lnTo>
                    <a:lnTo>
                      <a:pt x="541" y="356"/>
                    </a:lnTo>
                    <a:lnTo>
                      <a:pt x="538" y="359"/>
                    </a:lnTo>
                    <a:lnTo>
                      <a:pt x="538" y="361"/>
                    </a:lnTo>
                    <a:lnTo>
                      <a:pt x="536" y="364"/>
                    </a:lnTo>
                    <a:lnTo>
                      <a:pt x="536" y="369"/>
                    </a:lnTo>
                    <a:lnTo>
                      <a:pt x="533" y="369"/>
                    </a:lnTo>
                    <a:lnTo>
                      <a:pt x="531" y="369"/>
                    </a:lnTo>
                    <a:lnTo>
                      <a:pt x="533" y="369"/>
                    </a:lnTo>
                    <a:lnTo>
                      <a:pt x="533" y="375"/>
                    </a:lnTo>
                    <a:lnTo>
                      <a:pt x="531" y="377"/>
                    </a:lnTo>
                    <a:lnTo>
                      <a:pt x="531" y="380"/>
                    </a:lnTo>
                    <a:lnTo>
                      <a:pt x="528" y="383"/>
                    </a:lnTo>
                    <a:lnTo>
                      <a:pt x="526" y="396"/>
                    </a:lnTo>
                    <a:lnTo>
                      <a:pt x="526" y="399"/>
                    </a:lnTo>
                    <a:lnTo>
                      <a:pt x="523" y="396"/>
                    </a:lnTo>
                    <a:lnTo>
                      <a:pt x="521" y="401"/>
                    </a:lnTo>
                    <a:lnTo>
                      <a:pt x="521" y="404"/>
                    </a:lnTo>
                    <a:lnTo>
                      <a:pt x="518" y="407"/>
                    </a:lnTo>
                    <a:lnTo>
                      <a:pt x="518" y="409"/>
                    </a:lnTo>
                    <a:lnTo>
                      <a:pt x="518" y="412"/>
                    </a:lnTo>
                    <a:lnTo>
                      <a:pt x="516" y="417"/>
                    </a:lnTo>
                    <a:lnTo>
                      <a:pt x="518" y="420"/>
                    </a:lnTo>
                    <a:lnTo>
                      <a:pt x="516" y="420"/>
                    </a:lnTo>
                    <a:lnTo>
                      <a:pt x="516" y="423"/>
                    </a:lnTo>
                    <a:lnTo>
                      <a:pt x="516" y="428"/>
                    </a:lnTo>
                    <a:lnTo>
                      <a:pt x="513" y="431"/>
                    </a:lnTo>
                    <a:lnTo>
                      <a:pt x="513" y="433"/>
                    </a:lnTo>
                    <a:lnTo>
                      <a:pt x="516" y="436"/>
                    </a:lnTo>
                    <a:lnTo>
                      <a:pt x="516" y="438"/>
                    </a:lnTo>
                    <a:lnTo>
                      <a:pt x="516" y="441"/>
                    </a:lnTo>
                    <a:lnTo>
                      <a:pt x="513" y="441"/>
                    </a:lnTo>
                    <a:lnTo>
                      <a:pt x="511" y="441"/>
                    </a:lnTo>
                    <a:lnTo>
                      <a:pt x="511" y="444"/>
                    </a:lnTo>
                    <a:lnTo>
                      <a:pt x="506" y="446"/>
                    </a:lnTo>
                    <a:lnTo>
                      <a:pt x="491" y="446"/>
                    </a:lnTo>
                    <a:lnTo>
                      <a:pt x="488" y="446"/>
                    </a:lnTo>
                    <a:lnTo>
                      <a:pt x="483" y="449"/>
                    </a:lnTo>
                    <a:lnTo>
                      <a:pt x="481" y="452"/>
                    </a:lnTo>
                    <a:lnTo>
                      <a:pt x="476" y="454"/>
                    </a:lnTo>
                    <a:lnTo>
                      <a:pt x="476" y="457"/>
                    </a:lnTo>
                    <a:lnTo>
                      <a:pt x="476" y="460"/>
                    </a:lnTo>
                    <a:lnTo>
                      <a:pt x="471" y="460"/>
                    </a:lnTo>
                    <a:lnTo>
                      <a:pt x="471" y="462"/>
                    </a:lnTo>
                    <a:lnTo>
                      <a:pt x="468" y="462"/>
                    </a:lnTo>
                    <a:lnTo>
                      <a:pt x="466" y="462"/>
                    </a:lnTo>
                    <a:lnTo>
                      <a:pt x="464" y="462"/>
                    </a:lnTo>
                    <a:lnTo>
                      <a:pt x="464" y="465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66" y="465"/>
                    </a:lnTo>
                    <a:lnTo>
                      <a:pt x="466" y="470"/>
                    </a:lnTo>
                    <a:lnTo>
                      <a:pt x="461" y="465"/>
                    </a:lnTo>
                    <a:lnTo>
                      <a:pt x="459" y="465"/>
                    </a:lnTo>
                    <a:lnTo>
                      <a:pt x="456" y="462"/>
                    </a:lnTo>
                    <a:lnTo>
                      <a:pt x="454" y="462"/>
                    </a:lnTo>
                    <a:lnTo>
                      <a:pt x="451" y="460"/>
                    </a:lnTo>
                    <a:lnTo>
                      <a:pt x="451" y="457"/>
                    </a:lnTo>
                    <a:lnTo>
                      <a:pt x="454" y="454"/>
                    </a:lnTo>
                    <a:lnTo>
                      <a:pt x="451" y="454"/>
                    </a:lnTo>
                    <a:lnTo>
                      <a:pt x="449" y="457"/>
                    </a:lnTo>
                    <a:lnTo>
                      <a:pt x="446" y="457"/>
                    </a:lnTo>
                    <a:lnTo>
                      <a:pt x="444" y="457"/>
                    </a:lnTo>
                    <a:lnTo>
                      <a:pt x="441" y="454"/>
                    </a:lnTo>
                    <a:lnTo>
                      <a:pt x="446" y="454"/>
                    </a:lnTo>
                    <a:lnTo>
                      <a:pt x="446" y="452"/>
                    </a:lnTo>
                    <a:lnTo>
                      <a:pt x="446" y="449"/>
                    </a:lnTo>
                    <a:lnTo>
                      <a:pt x="444" y="446"/>
                    </a:lnTo>
                    <a:lnTo>
                      <a:pt x="439" y="449"/>
                    </a:lnTo>
                    <a:lnTo>
                      <a:pt x="436" y="449"/>
                    </a:lnTo>
                    <a:lnTo>
                      <a:pt x="441" y="452"/>
                    </a:lnTo>
                    <a:lnTo>
                      <a:pt x="441" y="454"/>
                    </a:lnTo>
                    <a:lnTo>
                      <a:pt x="439" y="454"/>
                    </a:lnTo>
                    <a:lnTo>
                      <a:pt x="436" y="454"/>
                    </a:lnTo>
                    <a:lnTo>
                      <a:pt x="434" y="457"/>
                    </a:lnTo>
                    <a:lnTo>
                      <a:pt x="431" y="462"/>
                    </a:lnTo>
                    <a:lnTo>
                      <a:pt x="426" y="465"/>
                    </a:lnTo>
                    <a:lnTo>
                      <a:pt x="421" y="465"/>
                    </a:lnTo>
                    <a:lnTo>
                      <a:pt x="421" y="462"/>
                    </a:lnTo>
                    <a:lnTo>
                      <a:pt x="416" y="460"/>
                    </a:lnTo>
                    <a:lnTo>
                      <a:pt x="411" y="457"/>
                    </a:lnTo>
                    <a:lnTo>
                      <a:pt x="409" y="457"/>
                    </a:lnTo>
                    <a:lnTo>
                      <a:pt x="406" y="457"/>
                    </a:lnTo>
                    <a:lnTo>
                      <a:pt x="401" y="454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2"/>
                    </a:lnTo>
                    <a:lnTo>
                      <a:pt x="389" y="449"/>
                    </a:lnTo>
                    <a:lnTo>
                      <a:pt x="384" y="449"/>
                    </a:lnTo>
                    <a:lnTo>
                      <a:pt x="381" y="446"/>
                    </a:lnTo>
                    <a:lnTo>
                      <a:pt x="379" y="444"/>
                    </a:lnTo>
                    <a:lnTo>
                      <a:pt x="376" y="441"/>
                    </a:lnTo>
                    <a:lnTo>
                      <a:pt x="374" y="438"/>
                    </a:lnTo>
                    <a:lnTo>
                      <a:pt x="371" y="431"/>
                    </a:lnTo>
                    <a:lnTo>
                      <a:pt x="371" y="425"/>
                    </a:lnTo>
                    <a:lnTo>
                      <a:pt x="371" y="423"/>
                    </a:lnTo>
                    <a:lnTo>
                      <a:pt x="369" y="415"/>
                    </a:lnTo>
                    <a:lnTo>
                      <a:pt x="364" y="407"/>
                    </a:lnTo>
                    <a:lnTo>
                      <a:pt x="366" y="401"/>
                    </a:lnTo>
                    <a:lnTo>
                      <a:pt x="361" y="401"/>
                    </a:lnTo>
                    <a:lnTo>
                      <a:pt x="359" y="404"/>
                    </a:lnTo>
                    <a:lnTo>
                      <a:pt x="354" y="407"/>
                    </a:lnTo>
                    <a:lnTo>
                      <a:pt x="351" y="407"/>
                    </a:lnTo>
                    <a:lnTo>
                      <a:pt x="349" y="407"/>
                    </a:lnTo>
                    <a:lnTo>
                      <a:pt x="351" y="401"/>
                    </a:lnTo>
                    <a:lnTo>
                      <a:pt x="354" y="399"/>
                    </a:lnTo>
                    <a:lnTo>
                      <a:pt x="354" y="393"/>
                    </a:lnTo>
                    <a:lnTo>
                      <a:pt x="354" y="391"/>
                    </a:lnTo>
                    <a:lnTo>
                      <a:pt x="351" y="385"/>
                    </a:lnTo>
                    <a:lnTo>
                      <a:pt x="351" y="383"/>
                    </a:lnTo>
                    <a:lnTo>
                      <a:pt x="349" y="380"/>
                    </a:lnTo>
                    <a:lnTo>
                      <a:pt x="346" y="385"/>
                    </a:lnTo>
                    <a:lnTo>
                      <a:pt x="344" y="391"/>
                    </a:lnTo>
                    <a:lnTo>
                      <a:pt x="344" y="393"/>
                    </a:lnTo>
                    <a:lnTo>
                      <a:pt x="344" y="396"/>
                    </a:lnTo>
                    <a:lnTo>
                      <a:pt x="341" y="396"/>
                    </a:lnTo>
                    <a:lnTo>
                      <a:pt x="339" y="399"/>
                    </a:lnTo>
                    <a:lnTo>
                      <a:pt x="336" y="399"/>
                    </a:lnTo>
                    <a:lnTo>
                      <a:pt x="334" y="399"/>
                    </a:lnTo>
                    <a:lnTo>
                      <a:pt x="331" y="399"/>
                    </a:lnTo>
                    <a:lnTo>
                      <a:pt x="331" y="393"/>
                    </a:lnTo>
                    <a:lnTo>
                      <a:pt x="336" y="393"/>
                    </a:lnTo>
                    <a:lnTo>
                      <a:pt x="339" y="391"/>
                    </a:lnTo>
                    <a:lnTo>
                      <a:pt x="339" y="388"/>
                    </a:lnTo>
                    <a:lnTo>
                      <a:pt x="339" y="385"/>
                    </a:lnTo>
                    <a:lnTo>
                      <a:pt x="339" y="383"/>
                    </a:lnTo>
                    <a:lnTo>
                      <a:pt x="339" y="380"/>
                    </a:lnTo>
                    <a:lnTo>
                      <a:pt x="341" y="375"/>
                    </a:lnTo>
                    <a:lnTo>
                      <a:pt x="341" y="372"/>
                    </a:lnTo>
                    <a:lnTo>
                      <a:pt x="344" y="369"/>
                    </a:lnTo>
                    <a:lnTo>
                      <a:pt x="346" y="367"/>
                    </a:lnTo>
                    <a:lnTo>
                      <a:pt x="346" y="361"/>
                    </a:lnTo>
                    <a:lnTo>
                      <a:pt x="346" y="359"/>
                    </a:lnTo>
                    <a:lnTo>
                      <a:pt x="346" y="356"/>
                    </a:lnTo>
                    <a:lnTo>
                      <a:pt x="346" y="353"/>
                    </a:lnTo>
                    <a:lnTo>
                      <a:pt x="344" y="353"/>
                    </a:lnTo>
                    <a:lnTo>
                      <a:pt x="344" y="351"/>
                    </a:lnTo>
                    <a:lnTo>
                      <a:pt x="344" y="356"/>
                    </a:lnTo>
                    <a:lnTo>
                      <a:pt x="341" y="359"/>
                    </a:lnTo>
                    <a:lnTo>
                      <a:pt x="339" y="361"/>
                    </a:lnTo>
                    <a:lnTo>
                      <a:pt x="339" y="364"/>
                    </a:lnTo>
                    <a:lnTo>
                      <a:pt x="336" y="367"/>
                    </a:lnTo>
                    <a:lnTo>
                      <a:pt x="336" y="369"/>
                    </a:lnTo>
                    <a:lnTo>
                      <a:pt x="336" y="372"/>
                    </a:lnTo>
                    <a:lnTo>
                      <a:pt x="331" y="372"/>
                    </a:lnTo>
                    <a:lnTo>
                      <a:pt x="329" y="375"/>
                    </a:lnTo>
                    <a:lnTo>
                      <a:pt x="326" y="377"/>
                    </a:lnTo>
                    <a:lnTo>
                      <a:pt x="324" y="377"/>
                    </a:lnTo>
                    <a:lnTo>
                      <a:pt x="324" y="380"/>
                    </a:lnTo>
                    <a:lnTo>
                      <a:pt x="321" y="385"/>
                    </a:lnTo>
                    <a:lnTo>
                      <a:pt x="319" y="385"/>
                    </a:lnTo>
                    <a:lnTo>
                      <a:pt x="316" y="391"/>
                    </a:lnTo>
                    <a:lnTo>
                      <a:pt x="319" y="391"/>
                    </a:lnTo>
                    <a:lnTo>
                      <a:pt x="319" y="393"/>
                    </a:lnTo>
                    <a:lnTo>
                      <a:pt x="316" y="393"/>
                    </a:lnTo>
                    <a:lnTo>
                      <a:pt x="314" y="393"/>
                    </a:lnTo>
                    <a:lnTo>
                      <a:pt x="314" y="391"/>
                    </a:lnTo>
                    <a:lnTo>
                      <a:pt x="311" y="388"/>
                    </a:lnTo>
                    <a:lnTo>
                      <a:pt x="309" y="388"/>
                    </a:lnTo>
                    <a:lnTo>
                      <a:pt x="306" y="388"/>
                    </a:lnTo>
                    <a:lnTo>
                      <a:pt x="306" y="385"/>
                    </a:lnTo>
                    <a:lnTo>
                      <a:pt x="311" y="388"/>
                    </a:lnTo>
                    <a:lnTo>
                      <a:pt x="311" y="385"/>
                    </a:lnTo>
                    <a:lnTo>
                      <a:pt x="311" y="380"/>
                    </a:lnTo>
                    <a:lnTo>
                      <a:pt x="309" y="380"/>
                    </a:lnTo>
                    <a:lnTo>
                      <a:pt x="309" y="375"/>
                    </a:lnTo>
                    <a:lnTo>
                      <a:pt x="306" y="372"/>
                    </a:lnTo>
                    <a:lnTo>
                      <a:pt x="304" y="369"/>
                    </a:lnTo>
                    <a:lnTo>
                      <a:pt x="304" y="367"/>
                    </a:lnTo>
                    <a:lnTo>
                      <a:pt x="301" y="364"/>
                    </a:lnTo>
                    <a:lnTo>
                      <a:pt x="301" y="361"/>
                    </a:lnTo>
                    <a:lnTo>
                      <a:pt x="299" y="361"/>
                    </a:lnTo>
                    <a:lnTo>
                      <a:pt x="296" y="361"/>
                    </a:lnTo>
                    <a:lnTo>
                      <a:pt x="294" y="359"/>
                    </a:lnTo>
                    <a:lnTo>
                      <a:pt x="291" y="356"/>
                    </a:lnTo>
                    <a:lnTo>
                      <a:pt x="291" y="353"/>
                    </a:lnTo>
                    <a:lnTo>
                      <a:pt x="294" y="353"/>
                    </a:lnTo>
                    <a:lnTo>
                      <a:pt x="294" y="351"/>
                    </a:lnTo>
                    <a:lnTo>
                      <a:pt x="289" y="348"/>
                    </a:lnTo>
                    <a:lnTo>
                      <a:pt x="284" y="343"/>
                    </a:lnTo>
                    <a:lnTo>
                      <a:pt x="281" y="343"/>
                    </a:lnTo>
                    <a:lnTo>
                      <a:pt x="281" y="345"/>
                    </a:lnTo>
                    <a:lnTo>
                      <a:pt x="279" y="343"/>
                    </a:lnTo>
                    <a:lnTo>
                      <a:pt x="276" y="343"/>
                    </a:lnTo>
                    <a:lnTo>
                      <a:pt x="271" y="340"/>
                    </a:lnTo>
                    <a:lnTo>
                      <a:pt x="269" y="340"/>
                    </a:lnTo>
                    <a:lnTo>
                      <a:pt x="266" y="340"/>
                    </a:lnTo>
                    <a:lnTo>
                      <a:pt x="259" y="335"/>
                    </a:lnTo>
                    <a:lnTo>
                      <a:pt x="257" y="332"/>
                    </a:lnTo>
                    <a:lnTo>
                      <a:pt x="254" y="332"/>
                    </a:lnTo>
                    <a:lnTo>
                      <a:pt x="247" y="332"/>
                    </a:lnTo>
                    <a:lnTo>
                      <a:pt x="239" y="332"/>
                    </a:lnTo>
                    <a:lnTo>
                      <a:pt x="229" y="332"/>
                    </a:lnTo>
                    <a:lnTo>
                      <a:pt x="224" y="332"/>
                    </a:lnTo>
                    <a:lnTo>
                      <a:pt x="214" y="337"/>
                    </a:lnTo>
                    <a:lnTo>
                      <a:pt x="209" y="343"/>
                    </a:lnTo>
                    <a:lnTo>
                      <a:pt x="202" y="343"/>
                    </a:lnTo>
                    <a:lnTo>
                      <a:pt x="199" y="345"/>
                    </a:lnTo>
                    <a:lnTo>
                      <a:pt x="192" y="345"/>
                    </a:lnTo>
                    <a:lnTo>
                      <a:pt x="184" y="345"/>
                    </a:lnTo>
                    <a:lnTo>
                      <a:pt x="182" y="345"/>
                    </a:lnTo>
                    <a:lnTo>
                      <a:pt x="177" y="345"/>
                    </a:lnTo>
                    <a:lnTo>
                      <a:pt x="174" y="348"/>
                    </a:lnTo>
                    <a:lnTo>
                      <a:pt x="167" y="351"/>
                    </a:lnTo>
                    <a:lnTo>
                      <a:pt x="164" y="353"/>
                    </a:lnTo>
                    <a:lnTo>
                      <a:pt x="162" y="356"/>
                    </a:lnTo>
                    <a:lnTo>
                      <a:pt x="159" y="356"/>
                    </a:lnTo>
                    <a:lnTo>
                      <a:pt x="157" y="356"/>
                    </a:lnTo>
                    <a:lnTo>
                      <a:pt x="152" y="359"/>
                    </a:lnTo>
                    <a:lnTo>
                      <a:pt x="152" y="361"/>
                    </a:lnTo>
                    <a:lnTo>
                      <a:pt x="149" y="367"/>
                    </a:lnTo>
                    <a:lnTo>
                      <a:pt x="147" y="369"/>
                    </a:lnTo>
                    <a:lnTo>
                      <a:pt x="147" y="372"/>
                    </a:lnTo>
                    <a:lnTo>
                      <a:pt x="142" y="375"/>
                    </a:lnTo>
                    <a:lnTo>
                      <a:pt x="139" y="375"/>
                    </a:lnTo>
                    <a:lnTo>
                      <a:pt x="137" y="372"/>
                    </a:lnTo>
                    <a:lnTo>
                      <a:pt x="132" y="372"/>
                    </a:lnTo>
                    <a:lnTo>
                      <a:pt x="127" y="375"/>
                    </a:lnTo>
                    <a:lnTo>
                      <a:pt x="124" y="372"/>
                    </a:lnTo>
                    <a:lnTo>
                      <a:pt x="122" y="372"/>
                    </a:lnTo>
                    <a:lnTo>
                      <a:pt x="117" y="372"/>
                    </a:lnTo>
                    <a:lnTo>
                      <a:pt x="114" y="372"/>
                    </a:lnTo>
                    <a:lnTo>
                      <a:pt x="109" y="372"/>
                    </a:lnTo>
                    <a:lnTo>
                      <a:pt x="107" y="375"/>
                    </a:lnTo>
                    <a:lnTo>
                      <a:pt x="94" y="375"/>
                    </a:lnTo>
                    <a:lnTo>
                      <a:pt x="92" y="375"/>
                    </a:lnTo>
                    <a:lnTo>
                      <a:pt x="89" y="377"/>
                    </a:lnTo>
                    <a:lnTo>
                      <a:pt x="89" y="380"/>
                    </a:lnTo>
                    <a:lnTo>
                      <a:pt x="87" y="383"/>
                    </a:lnTo>
                    <a:lnTo>
                      <a:pt x="84" y="383"/>
                    </a:lnTo>
                    <a:lnTo>
                      <a:pt x="79" y="385"/>
                    </a:lnTo>
                    <a:lnTo>
                      <a:pt x="77" y="388"/>
                    </a:lnTo>
                    <a:lnTo>
                      <a:pt x="74" y="391"/>
                    </a:lnTo>
                    <a:lnTo>
                      <a:pt x="72" y="391"/>
                    </a:lnTo>
                    <a:lnTo>
                      <a:pt x="72" y="393"/>
                    </a:lnTo>
                    <a:lnTo>
                      <a:pt x="69" y="393"/>
                    </a:lnTo>
                    <a:lnTo>
                      <a:pt x="67" y="393"/>
                    </a:lnTo>
                    <a:lnTo>
                      <a:pt x="67" y="396"/>
                    </a:lnTo>
                    <a:lnTo>
                      <a:pt x="64" y="393"/>
                    </a:lnTo>
                    <a:lnTo>
                      <a:pt x="62" y="396"/>
                    </a:lnTo>
                    <a:lnTo>
                      <a:pt x="60" y="393"/>
                    </a:lnTo>
                    <a:lnTo>
                      <a:pt x="52" y="393"/>
                    </a:lnTo>
                    <a:lnTo>
                      <a:pt x="47" y="393"/>
                    </a:lnTo>
                    <a:lnTo>
                      <a:pt x="47" y="391"/>
                    </a:lnTo>
                    <a:lnTo>
                      <a:pt x="45" y="391"/>
                    </a:lnTo>
                    <a:lnTo>
                      <a:pt x="42" y="391"/>
                    </a:lnTo>
                    <a:lnTo>
                      <a:pt x="37" y="385"/>
                    </a:lnTo>
                    <a:lnTo>
                      <a:pt x="35" y="383"/>
                    </a:lnTo>
                    <a:lnTo>
                      <a:pt x="32" y="380"/>
                    </a:lnTo>
                    <a:lnTo>
                      <a:pt x="30" y="380"/>
                    </a:lnTo>
                    <a:lnTo>
                      <a:pt x="27" y="380"/>
                    </a:lnTo>
                    <a:lnTo>
                      <a:pt x="27" y="372"/>
                    </a:lnTo>
                    <a:lnTo>
                      <a:pt x="27" y="367"/>
                    </a:lnTo>
                    <a:lnTo>
                      <a:pt x="30" y="369"/>
                    </a:lnTo>
                    <a:lnTo>
                      <a:pt x="32" y="369"/>
                    </a:lnTo>
                    <a:lnTo>
                      <a:pt x="35" y="364"/>
                    </a:lnTo>
                    <a:lnTo>
                      <a:pt x="35" y="361"/>
                    </a:lnTo>
                    <a:lnTo>
                      <a:pt x="35" y="359"/>
                    </a:lnTo>
                    <a:lnTo>
                      <a:pt x="35" y="353"/>
                    </a:lnTo>
                    <a:lnTo>
                      <a:pt x="35" y="351"/>
                    </a:lnTo>
                    <a:lnTo>
                      <a:pt x="37" y="348"/>
                    </a:lnTo>
                    <a:lnTo>
                      <a:pt x="35" y="343"/>
                    </a:lnTo>
                    <a:lnTo>
                      <a:pt x="37" y="337"/>
                    </a:lnTo>
                    <a:lnTo>
                      <a:pt x="35" y="335"/>
                    </a:lnTo>
                    <a:lnTo>
                      <a:pt x="32" y="324"/>
                    </a:lnTo>
                    <a:lnTo>
                      <a:pt x="30" y="321"/>
                    </a:lnTo>
                    <a:lnTo>
                      <a:pt x="30" y="319"/>
                    </a:lnTo>
                    <a:lnTo>
                      <a:pt x="27" y="316"/>
                    </a:lnTo>
                    <a:lnTo>
                      <a:pt x="27" y="311"/>
                    </a:lnTo>
                    <a:lnTo>
                      <a:pt x="25" y="305"/>
                    </a:lnTo>
                    <a:lnTo>
                      <a:pt x="25" y="295"/>
                    </a:lnTo>
                    <a:lnTo>
                      <a:pt x="25" y="292"/>
                    </a:lnTo>
                    <a:lnTo>
                      <a:pt x="20" y="284"/>
                    </a:lnTo>
                    <a:lnTo>
                      <a:pt x="20" y="282"/>
                    </a:lnTo>
                    <a:lnTo>
                      <a:pt x="17" y="279"/>
                    </a:lnTo>
                    <a:lnTo>
                      <a:pt x="15" y="271"/>
                    </a:lnTo>
                    <a:lnTo>
                      <a:pt x="12" y="266"/>
                    </a:lnTo>
                    <a:lnTo>
                      <a:pt x="12" y="260"/>
                    </a:lnTo>
                    <a:lnTo>
                      <a:pt x="10" y="255"/>
                    </a:lnTo>
                    <a:lnTo>
                      <a:pt x="7" y="255"/>
                    </a:lnTo>
                    <a:lnTo>
                      <a:pt x="5" y="252"/>
                    </a:lnTo>
                    <a:lnTo>
                      <a:pt x="2" y="250"/>
                    </a:lnTo>
                    <a:lnTo>
                      <a:pt x="2" y="247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5" y="244"/>
                    </a:lnTo>
                    <a:lnTo>
                      <a:pt x="5" y="247"/>
                    </a:lnTo>
                    <a:lnTo>
                      <a:pt x="5" y="250"/>
                    </a:lnTo>
                    <a:lnTo>
                      <a:pt x="7" y="250"/>
                    </a:lnTo>
                    <a:lnTo>
                      <a:pt x="10" y="247"/>
                    </a:lnTo>
                    <a:lnTo>
                      <a:pt x="10" y="244"/>
                    </a:lnTo>
                    <a:lnTo>
                      <a:pt x="7" y="242"/>
                    </a:lnTo>
                    <a:lnTo>
                      <a:pt x="2" y="234"/>
                    </a:lnTo>
                    <a:lnTo>
                      <a:pt x="2" y="231"/>
                    </a:lnTo>
                    <a:lnTo>
                      <a:pt x="5" y="234"/>
                    </a:lnTo>
                    <a:lnTo>
                      <a:pt x="5" y="236"/>
                    </a:lnTo>
                    <a:lnTo>
                      <a:pt x="7" y="242"/>
                    </a:lnTo>
                    <a:lnTo>
                      <a:pt x="10" y="239"/>
                    </a:lnTo>
                    <a:lnTo>
                      <a:pt x="10" y="242"/>
                    </a:lnTo>
                    <a:lnTo>
                      <a:pt x="10" y="244"/>
                    </a:lnTo>
                    <a:lnTo>
                      <a:pt x="12" y="244"/>
                    </a:lnTo>
                    <a:lnTo>
                      <a:pt x="15" y="239"/>
                    </a:lnTo>
                    <a:lnTo>
                      <a:pt x="12" y="234"/>
                    </a:lnTo>
                    <a:lnTo>
                      <a:pt x="10" y="228"/>
                    </a:lnTo>
                    <a:lnTo>
                      <a:pt x="10" y="231"/>
                    </a:lnTo>
                    <a:lnTo>
                      <a:pt x="10" y="228"/>
                    </a:lnTo>
                    <a:lnTo>
                      <a:pt x="7" y="226"/>
                    </a:lnTo>
                    <a:lnTo>
                      <a:pt x="5" y="220"/>
                    </a:lnTo>
                    <a:lnTo>
                      <a:pt x="2" y="212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7" y="199"/>
                    </a:lnTo>
                    <a:lnTo>
                      <a:pt x="7" y="196"/>
                    </a:lnTo>
                    <a:lnTo>
                      <a:pt x="7" y="194"/>
                    </a:lnTo>
                    <a:lnTo>
                      <a:pt x="7" y="188"/>
                    </a:lnTo>
                    <a:lnTo>
                      <a:pt x="5" y="186"/>
                    </a:lnTo>
                    <a:lnTo>
                      <a:pt x="7" y="178"/>
                    </a:lnTo>
                    <a:lnTo>
                      <a:pt x="10" y="172"/>
                    </a:lnTo>
                    <a:close/>
                  </a:path>
                </a:pathLst>
              </a:custGeom>
              <a:solidFill>
                <a:srgbClr val="D8D9DA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</p:grpSp>
        <p:grpSp>
          <p:nvGrpSpPr>
            <p:cNvPr id="10" name="Group 122"/>
            <p:cNvGrpSpPr>
              <a:grpSpLocks/>
            </p:cNvGrpSpPr>
            <p:nvPr/>
          </p:nvGrpSpPr>
          <p:grpSpPr bwMode="auto">
            <a:xfrm>
              <a:off x="4961" y="3487"/>
              <a:ext cx="165" cy="240"/>
              <a:chOff x="4961" y="3487"/>
              <a:chExt cx="165" cy="240"/>
            </a:xfrm>
          </p:grpSpPr>
          <p:sp>
            <p:nvSpPr>
              <p:cNvPr id="2338" name="Freeform 123"/>
              <p:cNvSpPr>
                <a:spLocks/>
              </p:cNvSpPr>
              <p:nvPr/>
            </p:nvSpPr>
            <p:spPr bwMode="auto">
              <a:xfrm>
                <a:off x="4961" y="3602"/>
                <a:ext cx="108" cy="125"/>
              </a:xfrm>
              <a:custGeom>
                <a:avLst/>
                <a:gdLst>
                  <a:gd name="T0" fmla="*/ 80 w 108"/>
                  <a:gd name="T1" fmla="*/ 2 h 125"/>
                  <a:gd name="T2" fmla="*/ 85 w 108"/>
                  <a:gd name="T3" fmla="*/ 0 h 125"/>
                  <a:gd name="T4" fmla="*/ 88 w 108"/>
                  <a:gd name="T5" fmla="*/ 5 h 125"/>
                  <a:gd name="T6" fmla="*/ 90 w 108"/>
                  <a:gd name="T7" fmla="*/ 13 h 125"/>
                  <a:gd name="T8" fmla="*/ 100 w 108"/>
                  <a:gd name="T9" fmla="*/ 8 h 125"/>
                  <a:gd name="T10" fmla="*/ 103 w 108"/>
                  <a:gd name="T11" fmla="*/ 8 h 125"/>
                  <a:gd name="T12" fmla="*/ 103 w 108"/>
                  <a:gd name="T13" fmla="*/ 10 h 125"/>
                  <a:gd name="T14" fmla="*/ 108 w 108"/>
                  <a:gd name="T15" fmla="*/ 10 h 125"/>
                  <a:gd name="T16" fmla="*/ 105 w 108"/>
                  <a:gd name="T17" fmla="*/ 18 h 125"/>
                  <a:gd name="T18" fmla="*/ 103 w 108"/>
                  <a:gd name="T19" fmla="*/ 29 h 125"/>
                  <a:gd name="T20" fmla="*/ 98 w 108"/>
                  <a:gd name="T21" fmla="*/ 37 h 125"/>
                  <a:gd name="T22" fmla="*/ 90 w 108"/>
                  <a:gd name="T23" fmla="*/ 48 h 125"/>
                  <a:gd name="T24" fmla="*/ 85 w 108"/>
                  <a:gd name="T25" fmla="*/ 61 h 125"/>
                  <a:gd name="T26" fmla="*/ 90 w 108"/>
                  <a:gd name="T27" fmla="*/ 66 h 125"/>
                  <a:gd name="T28" fmla="*/ 83 w 108"/>
                  <a:gd name="T29" fmla="*/ 64 h 125"/>
                  <a:gd name="T30" fmla="*/ 80 w 108"/>
                  <a:gd name="T31" fmla="*/ 66 h 125"/>
                  <a:gd name="T32" fmla="*/ 73 w 108"/>
                  <a:gd name="T33" fmla="*/ 69 h 125"/>
                  <a:gd name="T34" fmla="*/ 70 w 108"/>
                  <a:gd name="T35" fmla="*/ 72 h 125"/>
                  <a:gd name="T36" fmla="*/ 65 w 108"/>
                  <a:gd name="T37" fmla="*/ 85 h 125"/>
                  <a:gd name="T38" fmla="*/ 63 w 108"/>
                  <a:gd name="T39" fmla="*/ 95 h 125"/>
                  <a:gd name="T40" fmla="*/ 58 w 108"/>
                  <a:gd name="T41" fmla="*/ 103 h 125"/>
                  <a:gd name="T42" fmla="*/ 58 w 108"/>
                  <a:gd name="T43" fmla="*/ 109 h 125"/>
                  <a:gd name="T44" fmla="*/ 48 w 108"/>
                  <a:gd name="T45" fmla="*/ 117 h 125"/>
                  <a:gd name="T46" fmla="*/ 45 w 108"/>
                  <a:gd name="T47" fmla="*/ 119 h 125"/>
                  <a:gd name="T48" fmla="*/ 35 w 108"/>
                  <a:gd name="T49" fmla="*/ 125 h 125"/>
                  <a:gd name="T50" fmla="*/ 30 w 108"/>
                  <a:gd name="T51" fmla="*/ 122 h 125"/>
                  <a:gd name="T52" fmla="*/ 25 w 108"/>
                  <a:gd name="T53" fmla="*/ 122 h 125"/>
                  <a:gd name="T54" fmla="*/ 23 w 108"/>
                  <a:gd name="T55" fmla="*/ 119 h 125"/>
                  <a:gd name="T56" fmla="*/ 13 w 108"/>
                  <a:gd name="T57" fmla="*/ 114 h 125"/>
                  <a:gd name="T58" fmla="*/ 3 w 108"/>
                  <a:gd name="T59" fmla="*/ 114 h 125"/>
                  <a:gd name="T60" fmla="*/ 3 w 108"/>
                  <a:gd name="T61" fmla="*/ 111 h 125"/>
                  <a:gd name="T62" fmla="*/ 3 w 108"/>
                  <a:gd name="T63" fmla="*/ 109 h 125"/>
                  <a:gd name="T64" fmla="*/ 3 w 108"/>
                  <a:gd name="T65" fmla="*/ 106 h 125"/>
                  <a:gd name="T66" fmla="*/ 5 w 108"/>
                  <a:gd name="T67" fmla="*/ 101 h 125"/>
                  <a:gd name="T68" fmla="*/ 3 w 108"/>
                  <a:gd name="T69" fmla="*/ 98 h 125"/>
                  <a:gd name="T70" fmla="*/ 5 w 108"/>
                  <a:gd name="T71" fmla="*/ 95 h 125"/>
                  <a:gd name="T72" fmla="*/ 8 w 108"/>
                  <a:gd name="T73" fmla="*/ 95 h 125"/>
                  <a:gd name="T74" fmla="*/ 8 w 108"/>
                  <a:gd name="T75" fmla="*/ 93 h 125"/>
                  <a:gd name="T76" fmla="*/ 10 w 108"/>
                  <a:gd name="T77" fmla="*/ 87 h 125"/>
                  <a:gd name="T78" fmla="*/ 13 w 108"/>
                  <a:gd name="T79" fmla="*/ 87 h 125"/>
                  <a:gd name="T80" fmla="*/ 15 w 108"/>
                  <a:gd name="T81" fmla="*/ 82 h 125"/>
                  <a:gd name="T82" fmla="*/ 20 w 108"/>
                  <a:gd name="T83" fmla="*/ 74 h 125"/>
                  <a:gd name="T84" fmla="*/ 25 w 108"/>
                  <a:gd name="T85" fmla="*/ 69 h 125"/>
                  <a:gd name="T86" fmla="*/ 33 w 108"/>
                  <a:gd name="T87" fmla="*/ 66 h 125"/>
                  <a:gd name="T88" fmla="*/ 48 w 108"/>
                  <a:gd name="T89" fmla="*/ 56 h 125"/>
                  <a:gd name="T90" fmla="*/ 55 w 108"/>
                  <a:gd name="T91" fmla="*/ 48 h 125"/>
                  <a:gd name="T92" fmla="*/ 65 w 108"/>
                  <a:gd name="T93" fmla="*/ 37 h 125"/>
                  <a:gd name="T94" fmla="*/ 73 w 108"/>
                  <a:gd name="T95" fmla="*/ 21 h 125"/>
                  <a:gd name="T96" fmla="*/ 78 w 108"/>
                  <a:gd name="T97" fmla="*/ 8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8"/>
                  <a:gd name="T148" fmla="*/ 0 h 125"/>
                  <a:gd name="T149" fmla="*/ 108 w 108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8" h="125">
                    <a:moveTo>
                      <a:pt x="78" y="8"/>
                    </a:moveTo>
                    <a:lnTo>
                      <a:pt x="78" y="8"/>
                    </a:lnTo>
                    <a:lnTo>
                      <a:pt x="78" y="5"/>
                    </a:lnTo>
                    <a:lnTo>
                      <a:pt x="80" y="2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0" y="10"/>
                    </a:lnTo>
                    <a:lnTo>
                      <a:pt x="90" y="13"/>
                    </a:lnTo>
                    <a:lnTo>
                      <a:pt x="93" y="13"/>
                    </a:lnTo>
                    <a:lnTo>
                      <a:pt x="95" y="10"/>
                    </a:lnTo>
                    <a:lnTo>
                      <a:pt x="98" y="10"/>
                    </a:lnTo>
                    <a:lnTo>
                      <a:pt x="100" y="8"/>
                    </a:lnTo>
                    <a:lnTo>
                      <a:pt x="103" y="5"/>
                    </a:lnTo>
                    <a:lnTo>
                      <a:pt x="103" y="8"/>
                    </a:lnTo>
                    <a:lnTo>
                      <a:pt x="103" y="10"/>
                    </a:lnTo>
                    <a:lnTo>
                      <a:pt x="100" y="13"/>
                    </a:lnTo>
                    <a:lnTo>
                      <a:pt x="103" y="10"/>
                    </a:lnTo>
                    <a:lnTo>
                      <a:pt x="105" y="8"/>
                    </a:lnTo>
                    <a:lnTo>
                      <a:pt x="108" y="10"/>
                    </a:lnTo>
                    <a:lnTo>
                      <a:pt x="105" y="13"/>
                    </a:lnTo>
                    <a:lnTo>
                      <a:pt x="108" y="16"/>
                    </a:lnTo>
                    <a:lnTo>
                      <a:pt x="105" y="18"/>
                    </a:lnTo>
                    <a:lnTo>
                      <a:pt x="108" y="21"/>
                    </a:lnTo>
                    <a:lnTo>
                      <a:pt x="108" y="24"/>
                    </a:lnTo>
                    <a:lnTo>
                      <a:pt x="105" y="29"/>
                    </a:lnTo>
                    <a:lnTo>
                      <a:pt x="103" y="29"/>
                    </a:lnTo>
                    <a:lnTo>
                      <a:pt x="103" y="32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98" y="37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3" y="48"/>
                    </a:lnTo>
                    <a:lnTo>
                      <a:pt x="90" y="48"/>
                    </a:lnTo>
                    <a:lnTo>
                      <a:pt x="88" y="50"/>
                    </a:lnTo>
                    <a:lnTo>
                      <a:pt x="88" y="58"/>
                    </a:lnTo>
                    <a:lnTo>
                      <a:pt x="85" y="61"/>
                    </a:lnTo>
                    <a:lnTo>
                      <a:pt x="88" y="61"/>
                    </a:lnTo>
                    <a:lnTo>
                      <a:pt x="90" y="64"/>
                    </a:lnTo>
                    <a:lnTo>
                      <a:pt x="90" y="66"/>
                    </a:lnTo>
                    <a:lnTo>
                      <a:pt x="90" y="64"/>
                    </a:lnTo>
                    <a:lnTo>
                      <a:pt x="90" y="66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0" y="66"/>
                    </a:lnTo>
                    <a:lnTo>
                      <a:pt x="78" y="64"/>
                    </a:lnTo>
                    <a:lnTo>
                      <a:pt x="78" y="66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0" y="69"/>
                    </a:lnTo>
                    <a:lnTo>
                      <a:pt x="70" y="72"/>
                    </a:lnTo>
                    <a:lnTo>
                      <a:pt x="68" y="74"/>
                    </a:lnTo>
                    <a:lnTo>
                      <a:pt x="68" y="77"/>
                    </a:lnTo>
                    <a:lnTo>
                      <a:pt x="65" y="80"/>
                    </a:lnTo>
                    <a:lnTo>
                      <a:pt x="65" y="85"/>
                    </a:lnTo>
                    <a:lnTo>
                      <a:pt x="65" y="87"/>
                    </a:lnTo>
                    <a:lnTo>
                      <a:pt x="65" y="90"/>
                    </a:lnTo>
                    <a:lnTo>
                      <a:pt x="63" y="93"/>
                    </a:lnTo>
                    <a:lnTo>
                      <a:pt x="63" y="95"/>
                    </a:lnTo>
                    <a:lnTo>
                      <a:pt x="63" y="98"/>
                    </a:lnTo>
                    <a:lnTo>
                      <a:pt x="60" y="101"/>
                    </a:lnTo>
                    <a:lnTo>
                      <a:pt x="58" y="103"/>
                    </a:lnTo>
                    <a:lnTo>
                      <a:pt x="58" y="106"/>
                    </a:lnTo>
                    <a:lnTo>
                      <a:pt x="58" y="109"/>
                    </a:lnTo>
                    <a:lnTo>
                      <a:pt x="55" y="109"/>
                    </a:lnTo>
                    <a:lnTo>
                      <a:pt x="53" y="111"/>
                    </a:lnTo>
                    <a:lnTo>
                      <a:pt x="50" y="114"/>
                    </a:lnTo>
                    <a:lnTo>
                      <a:pt x="48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3" y="122"/>
                    </a:lnTo>
                    <a:lnTo>
                      <a:pt x="38" y="125"/>
                    </a:lnTo>
                    <a:lnTo>
                      <a:pt x="38" y="122"/>
                    </a:lnTo>
                    <a:lnTo>
                      <a:pt x="35" y="125"/>
                    </a:lnTo>
                    <a:lnTo>
                      <a:pt x="33" y="125"/>
                    </a:lnTo>
                    <a:lnTo>
                      <a:pt x="33" y="122"/>
                    </a:lnTo>
                    <a:lnTo>
                      <a:pt x="30" y="122"/>
                    </a:lnTo>
                    <a:lnTo>
                      <a:pt x="28" y="122"/>
                    </a:lnTo>
                    <a:lnTo>
                      <a:pt x="25" y="122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18" y="117"/>
                    </a:lnTo>
                    <a:lnTo>
                      <a:pt x="18" y="114"/>
                    </a:lnTo>
                    <a:lnTo>
                      <a:pt x="15" y="114"/>
                    </a:lnTo>
                    <a:lnTo>
                      <a:pt x="13" y="114"/>
                    </a:lnTo>
                    <a:lnTo>
                      <a:pt x="10" y="114"/>
                    </a:lnTo>
                    <a:lnTo>
                      <a:pt x="8" y="117"/>
                    </a:lnTo>
                    <a:lnTo>
                      <a:pt x="3" y="114"/>
                    </a:lnTo>
                    <a:lnTo>
                      <a:pt x="3" y="111"/>
                    </a:lnTo>
                    <a:lnTo>
                      <a:pt x="5" y="109"/>
                    </a:lnTo>
                    <a:lnTo>
                      <a:pt x="3" y="111"/>
                    </a:lnTo>
                    <a:lnTo>
                      <a:pt x="3" y="109"/>
                    </a:lnTo>
                    <a:lnTo>
                      <a:pt x="0" y="109"/>
                    </a:lnTo>
                    <a:lnTo>
                      <a:pt x="0" y="106"/>
                    </a:lnTo>
                    <a:lnTo>
                      <a:pt x="3" y="106"/>
                    </a:lnTo>
                    <a:lnTo>
                      <a:pt x="5" y="103"/>
                    </a:lnTo>
                    <a:lnTo>
                      <a:pt x="5" y="101"/>
                    </a:lnTo>
                    <a:lnTo>
                      <a:pt x="3" y="101"/>
                    </a:lnTo>
                    <a:lnTo>
                      <a:pt x="3" y="98"/>
                    </a:lnTo>
                    <a:lnTo>
                      <a:pt x="5" y="98"/>
                    </a:lnTo>
                    <a:lnTo>
                      <a:pt x="5" y="95"/>
                    </a:lnTo>
                    <a:lnTo>
                      <a:pt x="8" y="95"/>
                    </a:lnTo>
                    <a:lnTo>
                      <a:pt x="10" y="95"/>
                    </a:lnTo>
                    <a:lnTo>
                      <a:pt x="8" y="93"/>
                    </a:lnTo>
                    <a:lnTo>
                      <a:pt x="8" y="87"/>
                    </a:lnTo>
                    <a:lnTo>
                      <a:pt x="10" y="87"/>
                    </a:lnTo>
                    <a:lnTo>
                      <a:pt x="10" y="85"/>
                    </a:lnTo>
                    <a:lnTo>
                      <a:pt x="10" y="87"/>
                    </a:lnTo>
                    <a:lnTo>
                      <a:pt x="13" y="87"/>
                    </a:lnTo>
                    <a:lnTo>
                      <a:pt x="13" y="90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5" y="82"/>
                    </a:lnTo>
                    <a:lnTo>
                      <a:pt x="18" y="80"/>
                    </a:lnTo>
                    <a:lnTo>
                      <a:pt x="18" y="77"/>
                    </a:lnTo>
                    <a:lnTo>
                      <a:pt x="20" y="74"/>
                    </a:lnTo>
                    <a:lnTo>
                      <a:pt x="23" y="74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8" y="69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3" y="66"/>
                    </a:lnTo>
                    <a:lnTo>
                      <a:pt x="35" y="66"/>
                    </a:lnTo>
                    <a:lnTo>
                      <a:pt x="38" y="61"/>
                    </a:lnTo>
                    <a:lnTo>
                      <a:pt x="43" y="58"/>
                    </a:lnTo>
                    <a:lnTo>
                      <a:pt x="48" y="56"/>
                    </a:lnTo>
                    <a:lnTo>
                      <a:pt x="50" y="53"/>
                    </a:lnTo>
                    <a:lnTo>
                      <a:pt x="50" y="50"/>
                    </a:lnTo>
                    <a:lnTo>
                      <a:pt x="53" y="48"/>
                    </a:lnTo>
                    <a:lnTo>
                      <a:pt x="55" y="48"/>
                    </a:lnTo>
                    <a:lnTo>
                      <a:pt x="60" y="45"/>
                    </a:lnTo>
                    <a:lnTo>
                      <a:pt x="60" y="42"/>
                    </a:lnTo>
                    <a:lnTo>
                      <a:pt x="65" y="37"/>
                    </a:lnTo>
                    <a:lnTo>
                      <a:pt x="65" y="34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5" y="18"/>
                    </a:lnTo>
                    <a:lnTo>
                      <a:pt x="78" y="1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39" name="Freeform 124"/>
              <p:cNvSpPr>
                <a:spLocks/>
              </p:cNvSpPr>
              <p:nvPr/>
            </p:nvSpPr>
            <p:spPr bwMode="auto">
              <a:xfrm>
                <a:off x="5046" y="3487"/>
                <a:ext cx="80" cy="133"/>
              </a:xfrm>
              <a:custGeom>
                <a:avLst/>
                <a:gdLst>
                  <a:gd name="T0" fmla="*/ 33 w 80"/>
                  <a:gd name="T1" fmla="*/ 120 h 133"/>
                  <a:gd name="T2" fmla="*/ 35 w 80"/>
                  <a:gd name="T3" fmla="*/ 107 h 133"/>
                  <a:gd name="T4" fmla="*/ 25 w 80"/>
                  <a:gd name="T5" fmla="*/ 99 h 133"/>
                  <a:gd name="T6" fmla="*/ 15 w 80"/>
                  <a:gd name="T7" fmla="*/ 88 h 133"/>
                  <a:gd name="T8" fmla="*/ 28 w 80"/>
                  <a:gd name="T9" fmla="*/ 80 h 133"/>
                  <a:gd name="T10" fmla="*/ 30 w 80"/>
                  <a:gd name="T11" fmla="*/ 67 h 133"/>
                  <a:gd name="T12" fmla="*/ 33 w 80"/>
                  <a:gd name="T13" fmla="*/ 59 h 133"/>
                  <a:gd name="T14" fmla="*/ 30 w 80"/>
                  <a:gd name="T15" fmla="*/ 53 h 133"/>
                  <a:gd name="T16" fmla="*/ 30 w 80"/>
                  <a:gd name="T17" fmla="*/ 48 h 133"/>
                  <a:gd name="T18" fmla="*/ 25 w 80"/>
                  <a:gd name="T19" fmla="*/ 46 h 133"/>
                  <a:gd name="T20" fmla="*/ 25 w 80"/>
                  <a:gd name="T21" fmla="*/ 38 h 133"/>
                  <a:gd name="T22" fmla="*/ 23 w 80"/>
                  <a:gd name="T23" fmla="*/ 32 h 133"/>
                  <a:gd name="T24" fmla="*/ 20 w 80"/>
                  <a:gd name="T25" fmla="*/ 30 h 133"/>
                  <a:gd name="T26" fmla="*/ 13 w 80"/>
                  <a:gd name="T27" fmla="*/ 22 h 133"/>
                  <a:gd name="T28" fmla="*/ 13 w 80"/>
                  <a:gd name="T29" fmla="*/ 16 h 133"/>
                  <a:gd name="T30" fmla="*/ 8 w 80"/>
                  <a:gd name="T31" fmla="*/ 16 h 133"/>
                  <a:gd name="T32" fmla="*/ 3 w 80"/>
                  <a:gd name="T33" fmla="*/ 3 h 133"/>
                  <a:gd name="T34" fmla="*/ 3 w 80"/>
                  <a:gd name="T35" fmla="*/ 0 h 133"/>
                  <a:gd name="T36" fmla="*/ 5 w 80"/>
                  <a:gd name="T37" fmla="*/ 6 h 133"/>
                  <a:gd name="T38" fmla="*/ 10 w 80"/>
                  <a:gd name="T39" fmla="*/ 8 h 133"/>
                  <a:gd name="T40" fmla="*/ 15 w 80"/>
                  <a:gd name="T41" fmla="*/ 11 h 133"/>
                  <a:gd name="T42" fmla="*/ 20 w 80"/>
                  <a:gd name="T43" fmla="*/ 16 h 133"/>
                  <a:gd name="T44" fmla="*/ 23 w 80"/>
                  <a:gd name="T45" fmla="*/ 19 h 133"/>
                  <a:gd name="T46" fmla="*/ 28 w 80"/>
                  <a:gd name="T47" fmla="*/ 24 h 133"/>
                  <a:gd name="T48" fmla="*/ 23 w 80"/>
                  <a:gd name="T49" fmla="*/ 24 h 133"/>
                  <a:gd name="T50" fmla="*/ 25 w 80"/>
                  <a:gd name="T51" fmla="*/ 30 h 133"/>
                  <a:gd name="T52" fmla="*/ 30 w 80"/>
                  <a:gd name="T53" fmla="*/ 38 h 133"/>
                  <a:gd name="T54" fmla="*/ 30 w 80"/>
                  <a:gd name="T55" fmla="*/ 43 h 133"/>
                  <a:gd name="T56" fmla="*/ 30 w 80"/>
                  <a:gd name="T57" fmla="*/ 46 h 133"/>
                  <a:gd name="T58" fmla="*/ 35 w 80"/>
                  <a:gd name="T59" fmla="*/ 46 h 133"/>
                  <a:gd name="T60" fmla="*/ 40 w 80"/>
                  <a:gd name="T61" fmla="*/ 48 h 133"/>
                  <a:gd name="T62" fmla="*/ 37 w 80"/>
                  <a:gd name="T63" fmla="*/ 38 h 133"/>
                  <a:gd name="T64" fmla="*/ 42 w 80"/>
                  <a:gd name="T65" fmla="*/ 43 h 133"/>
                  <a:gd name="T66" fmla="*/ 45 w 80"/>
                  <a:gd name="T67" fmla="*/ 51 h 133"/>
                  <a:gd name="T68" fmla="*/ 47 w 80"/>
                  <a:gd name="T69" fmla="*/ 59 h 133"/>
                  <a:gd name="T70" fmla="*/ 62 w 80"/>
                  <a:gd name="T71" fmla="*/ 64 h 133"/>
                  <a:gd name="T72" fmla="*/ 70 w 80"/>
                  <a:gd name="T73" fmla="*/ 59 h 133"/>
                  <a:gd name="T74" fmla="*/ 75 w 80"/>
                  <a:gd name="T75" fmla="*/ 56 h 133"/>
                  <a:gd name="T76" fmla="*/ 80 w 80"/>
                  <a:gd name="T77" fmla="*/ 61 h 133"/>
                  <a:gd name="T78" fmla="*/ 80 w 80"/>
                  <a:gd name="T79" fmla="*/ 72 h 133"/>
                  <a:gd name="T80" fmla="*/ 75 w 80"/>
                  <a:gd name="T81" fmla="*/ 80 h 133"/>
                  <a:gd name="T82" fmla="*/ 75 w 80"/>
                  <a:gd name="T83" fmla="*/ 85 h 133"/>
                  <a:gd name="T84" fmla="*/ 70 w 80"/>
                  <a:gd name="T85" fmla="*/ 85 h 133"/>
                  <a:gd name="T86" fmla="*/ 62 w 80"/>
                  <a:gd name="T87" fmla="*/ 88 h 133"/>
                  <a:gd name="T88" fmla="*/ 60 w 80"/>
                  <a:gd name="T89" fmla="*/ 96 h 133"/>
                  <a:gd name="T90" fmla="*/ 57 w 80"/>
                  <a:gd name="T91" fmla="*/ 109 h 133"/>
                  <a:gd name="T92" fmla="*/ 45 w 80"/>
                  <a:gd name="T93" fmla="*/ 131 h 133"/>
                  <a:gd name="T94" fmla="*/ 35 w 80"/>
                  <a:gd name="T95" fmla="*/ 131 h 13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33"/>
                  <a:gd name="T146" fmla="*/ 80 w 80"/>
                  <a:gd name="T147" fmla="*/ 133 h 13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33">
                    <a:moveTo>
                      <a:pt x="30" y="125"/>
                    </a:moveTo>
                    <a:lnTo>
                      <a:pt x="30" y="123"/>
                    </a:lnTo>
                    <a:lnTo>
                      <a:pt x="33" y="120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33" y="101"/>
                    </a:lnTo>
                    <a:lnTo>
                      <a:pt x="28" y="101"/>
                    </a:lnTo>
                    <a:lnTo>
                      <a:pt x="25" y="99"/>
                    </a:lnTo>
                    <a:lnTo>
                      <a:pt x="20" y="93"/>
                    </a:lnTo>
                    <a:lnTo>
                      <a:pt x="18" y="93"/>
                    </a:lnTo>
                    <a:lnTo>
                      <a:pt x="15" y="91"/>
                    </a:lnTo>
                    <a:lnTo>
                      <a:pt x="15" y="88"/>
                    </a:lnTo>
                    <a:lnTo>
                      <a:pt x="18" y="85"/>
                    </a:lnTo>
                    <a:lnTo>
                      <a:pt x="20" y="83"/>
                    </a:lnTo>
                    <a:lnTo>
                      <a:pt x="25" y="83"/>
                    </a:lnTo>
                    <a:lnTo>
                      <a:pt x="28" y="80"/>
                    </a:lnTo>
                    <a:lnTo>
                      <a:pt x="28" y="75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30" y="67"/>
                    </a:lnTo>
                    <a:lnTo>
                      <a:pt x="30" y="64"/>
                    </a:lnTo>
                    <a:lnTo>
                      <a:pt x="30" y="61"/>
                    </a:lnTo>
                    <a:lnTo>
                      <a:pt x="33" y="59"/>
                    </a:lnTo>
                    <a:lnTo>
                      <a:pt x="30" y="59"/>
                    </a:lnTo>
                    <a:lnTo>
                      <a:pt x="30" y="56"/>
                    </a:lnTo>
                    <a:lnTo>
                      <a:pt x="30" y="53"/>
                    </a:lnTo>
                    <a:lnTo>
                      <a:pt x="28" y="51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0" y="46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3" y="40"/>
                    </a:lnTo>
                    <a:lnTo>
                      <a:pt x="25" y="38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20" y="35"/>
                    </a:lnTo>
                    <a:lnTo>
                      <a:pt x="15" y="30"/>
                    </a:lnTo>
                    <a:lnTo>
                      <a:pt x="13" y="22"/>
                    </a:lnTo>
                    <a:lnTo>
                      <a:pt x="10" y="19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1"/>
                    </a:lnTo>
                    <a:lnTo>
                      <a:pt x="5" y="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3" y="16"/>
                    </a:lnTo>
                    <a:lnTo>
                      <a:pt x="23" y="19"/>
                    </a:lnTo>
                    <a:lnTo>
                      <a:pt x="25" y="22"/>
                    </a:lnTo>
                    <a:lnTo>
                      <a:pt x="28" y="24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5" y="30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33" y="46"/>
                    </a:lnTo>
                    <a:lnTo>
                      <a:pt x="35" y="46"/>
                    </a:lnTo>
                    <a:lnTo>
                      <a:pt x="35" y="48"/>
                    </a:lnTo>
                    <a:lnTo>
                      <a:pt x="37" y="48"/>
                    </a:lnTo>
                    <a:lnTo>
                      <a:pt x="37" y="51"/>
                    </a:lnTo>
                    <a:lnTo>
                      <a:pt x="40" y="48"/>
                    </a:lnTo>
                    <a:lnTo>
                      <a:pt x="40" y="40"/>
                    </a:lnTo>
                    <a:lnTo>
                      <a:pt x="37" y="38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2" y="43"/>
                    </a:lnTo>
                    <a:lnTo>
                      <a:pt x="42" y="46"/>
                    </a:lnTo>
                    <a:lnTo>
                      <a:pt x="45" y="48"/>
                    </a:lnTo>
                    <a:lnTo>
                      <a:pt x="45" y="51"/>
                    </a:lnTo>
                    <a:lnTo>
                      <a:pt x="45" y="53"/>
                    </a:lnTo>
                    <a:lnTo>
                      <a:pt x="47" y="56"/>
                    </a:lnTo>
                    <a:lnTo>
                      <a:pt x="47" y="59"/>
                    </a:lnTo>
                    <a:lnTo>
                      <a:pt x="50" y="59"/>
                    </a:lnTo>
                    <a:lnTo>
                      <a:pt x="52" y="61"/>
                    </a:lnTo>
                    <a:lnTo>
                      <a:pt x="60" y="64"/>
                    </a:lnTo>
                    <a:lnTo>
                      <a:pt x="62" y="64"/>
                    </a:lnTo>
                    <a:lnTo>
                      <a:pt x="65" y="64"/>
                    </a:lnTo>
                    <a:lnTo>
                      <a:pt x="67" y="64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2" y="56"/>
                    </a:lnTo>
                    <a:lnTo>
                      <a:pt x="75" y="56"/>
                    </a:lnTo>
                    <a:lnTo>
                      <a:pt x="77" y="56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80" y="67"/>
                    </a:lnTo>
                    <a:lnTo>
                      <a:pt x="80" y="69"/>
                    </a:lnTo>
                    <a:lnTo>
                      <a:pt x="80" y="72"/>
                    </a:lnTo>
                    <a:lnTo>
                      <a:pt x="77" y="75"/>
                    </a:lnTo>
                    <a:lnTo>
                      <a:pt x="77" y="77"/>
                    </a:lnTo>
                    <a:lnTo>
                      <a:pt x="75" y="77"/>
                    </a:lnTo>
                    <a:lnTo>
                      <a:pt x="75" y="80"/>
                    </a:lnTo>
                    <a:lnTo>
                      <a:pt x="72" y="83"/>
                    </a:lnTo>
                    <a:lnTo>
                      <a:pt x="72" y="85"/>
                    </a:lnTo>
                    <a:lnTo>
                      <a:pt x="75" y="85"/>
                    </a:lnTo>
                    <a:lnTo>
                      <a:pt x="72" y="88"/>
                    </a:lnTo>
                    <a:lnTo>
                      <a:pt x="72" y="85"/>
                    </a:lnTo>
                    <a:lnTo>
                      <a:pt x="70" y="85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2" y="88"/>
                    </a:lnTo>
                    <a:lnTo>
                      <a:pt x="57" y="93"/>
                    </a:lnTo>
                    <a:lnTo>
                      <a:pt x="60" y="93"/>
                    </a:lnTo>
                    <a:lnTo>
                      <a:pt x="60" y="96"/>
                    </a:lnTo>
                    <a:lnTo>
                      <a:pt x="60" y="99"/>
                    </a:lnTo>
                    <a:lnTo>
                      <a:pt x="60" y="101"/>
                    </a:lnTo>
                    <a:lnTo>
                      <a:pt x="57" y="109"/>
                    </a:lnTo>
                    <a:lnTo>
                      <a:pt x="55" y="112"/>
                    </a:lnTo>
                    <a:lnTo>
                      <a:pt x="52" y="115"/>
                    </a:lnTo>
                    <a:lnTo>
                      <a:pt x="47" y="125"/>
                    </a:lnTo>
                    <a:lnTo>
                      <a:pt x="45" y="131"/>
                    </a:lnTo>
                    <a:lnTo>
                      <a:pt x="40" y="133"/>
                    </a:lnTo>
                    <a:lnTo>
                      <a:pt x="37" y="133"/>
                    </a:lnTo>
                    <a:lnTo>
                      <a:pt x="35" y="131"/>
                    </a:lnTo>
                    <a:lnTo>
                      <a:pt x="30" y="131"/>
                    </a:lnTo>
                    <a:lnTo>
                      <a:pt x="28" y="128"/>
                    </a:lnTo>
                    <a:lnTo>
                      <a:pt x="30" y="125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</p:grpSp>
        <p:sp>
          <p:nvSpPr>
            <p:cNvPr id="2111" name="Freeform 125"/>
            <p:cNvSpPr>
              <a:spLocks/>
            </p:cNvSpPr>
            <p:nvPr/>
          </p:nvSpPr>
          <p:spPr bwMode="auto">
            <a:xfrm>
              <a:off x="2458" y="2830"/>
              <a:ext cx="5" cy="3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2 w 5"/>
                <a:gd name="T5" fmla="*/ 0 h 3"/>
                <a:gd name="T6" fmla="*/ 2 w 5"/>
                <a:gd name="T7" fmla="*/ 0 h 3"/>
                <a:gd name="T8" fmla="*/ 0 w 5"/>
                <a:gd name="T9" fmla="*/ 0 h 3"/>
                <a:gd name="T10" fmla="*/ 0 w 5"/>
                <a:gd name="T11" fmla="*/ 3 h 3"/>
                <a:gd name="T12" fmla="*/ 2 w 5"/>
                <a:gd name="T13" fmla="*/ 3 h 3"/>
                <a:gd name="T14" fmla="*/ 5 w 5"/>
                <a:gd name="T15" fmla="*/ 3 h 3"/>
                <a:gd name="T16" fmla="*/ 5 w 5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12" name="Freeform 126"/>
            <p:cNvSpPr>
              <a:spLocks/>
            </p:cNvSpPr>
            <p:nvPr/>
          </p:nvSpPr>
          <p:spPr bwMode="auto">
            <a:xfrm>
              <a:off x="1702" y="2197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3 h 5"/>
                <a:gd name="T4" fmla="*/ 0 w 2"/>
                <a:gd name="T5" fmla="*/ 3 h 5"/>
                <a:gd name="T6" fmla="*/ 0 w 2"/>
                <a:gd name="T7" fmla="*/ 5 h 5"/>
                <a:gd name="T8" fmla="*/ 0 w 2"/>
                <a:gd name="T9" fmla="*/ 3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0 h 5"/>
                <a:gd name="T16" fmla="*/ 0 w 2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13" name="Freeform 127"/>
            <p:cNvSpPr>
              <a:spLocks/>
            </p:cNvSpPr>
            <p:nvPr/>
          </p:nvSpPr>
          <p:spPr bwMode="auto">
            <a:xfrm>
              <a:off x="1702" y="2197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3 h 5"/>
                <a:gd name="T4" fmla="*/ 0 w 2"/>
                <a:gd name="T5" fmla="*/ 3 h 5"/>
                <a:gd name="T6" fmla="*/ 0 w 2"/>
                <a:gd name="T7" fmla="*/ 5 h 5"/>
                <a:gd name="T8" fmla="*/ 0 w 2"/>
                <a:gd name="T9" fmla="*/ 3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0 h 5"/>
                <a:gd name="T16" fmla="*/ 0 w 2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grpSp>
          <p:nvGrpSpPr>
            <p:cNvPr id="11" name="Group 128"/>
            <p:cNvGrpSpPr>
              <a:grpSpLocks/>
            </p:cNvGrpSpPr>
            <p:nvPr/>
          </p:nvGrpSpPr>
          <p:grpSpPr bwMode="auto">
            <a:xfrm>
              <a:off x="1617" y="867"/>
              <a:ext cx="831" cy="955"/>
              <a:chOff x="1617" y="867"/>
              <a:chExt cx="831" cy="955"/>
            </a:xfrm>
          </p:grpSpPr>
          <p:sp>
            <p:nvSpPr>
              <p:cNvPr id="2336" name="Freeform 129"/>
              <p:cNvSpPr>
                <a:spLocks/>
              </p:cNvSpPr>
              <p:nvPr/>
            </p:nvSpPr>
            <p:spPr bwMode="auto">
              <a:xfrm>
                <a:off x="2293" y="1604"/>
                <a:ext cx="155" cy="111"/>
              </a:xfrm>
              <a:custGeom>
                <a:avLst/>
                <a:gdLst>
                  <a:gd name="T0" fmla="*/ 57 w 155"/>
                  <a:gd name="T1" fmla="*/ 101 h 111"/>
                  <a:gd name="T2" fmla="*/ 37 w 155"/>
                  <a:gd name="T3" fmla="*/ 98 h 111"/>
                  <a:gd name="T4" fmla="*/ 27 w 155"/>
                  <a:gd name="T5" fmla="*/ 93 h 111"/>
                  <a:gd name="T6" fmla="*/ 37 w 155"/>
                  <a:gd name="T7" fmla="*/ 85 h 111"/>
                  <a:gd name="T8" fmla="*/ 37 w 155"/>
                  <a:gd name="T9" fmla="*/ 74 h 111"/>
                  <a:gd name="T10" fmla="*/ 32 w 155"/>
                  <a:gd name="T11" fmla="*/ 71 h 111"/>
                  <a:gd name="T12" fmla="*/ 27 w 155"/>
                  <a:gd name="T13" fmla="*/ 63 h 111"/>
                  <a:gd name="T14" fmla="*/ 15 w 155"/>
                  <a:gd name="T15" fmla="*/ 63 h 111"/>
                  <a:gd name="T16" fmla="*/ 12 w 155"/>
                  <a:gd name="T17" fmla="*/ 61 h 111"/>
                  <a:gd name="T18" fmla="*/ 25 w 155"/>
                  <a:gd name="T19" fmla="*/ 55 h 111"/>
                  <a:gd name="T20" fmla="*/ 37 w 155"/>
                  <a:gd name="T21" fmla="*/ 50 h 111"/>
                  <a:gd name="T22" fmla="*/ 30 w 155"/>
                  <a:gd name="T23" fmla="*/ 47 h 111"/>
                  <a:gd name="T24" fmla="*/ 35 w 155"/>
                  <a:gd name="T25" fmla="*/ 39 h 111"/>
                  <a:gd name="T26" fmla="*/ 30 w 155"/>
                  <a:gd name="T27" fmla="*/ 37 h 111"/>
                  <a:gd name="T28" fmla="*/ 17 w 155"/>
                  <a:gd name="T29" fmla="*/ 39 h 111"/>
                  <a:gd name="T30" fmla="*/ 0 w 155"/>
                  <a:gd name="T31" fmla="*/ 39 h 111"/>
                  <a:gd name="T32" fmla="*/ 10 w 155"/>
                  <a:gd name="T33" fmla="*/ 37 h 111"/>
                  <a:gd name="T34" fmla="*/ 5 w 155"/>
                  <a:gd name="T35" fmla="*/ 26 h 111"/>
                  <a:gd name="T36" fmla="*/ 17 w 155"/>
                  <a:gd name="T37" fmla="*/ 32 h 111"/>
                  <a:gd name="T38" fmla="*/ 12 w 155"/>
                  <a:gd name="T39" fmla="*/ 24 h 111"/>
                  <a:gd name="T40" fmla="*/ 15 w 155"/>
                  <a:gd name="T41" fmla="*/ 21 h 111"/>
                  <a:gd name="T42" fmla="*/ 20 w 155"/>
                  <a:gd name="T43" fmla="*/ 16 h 111"/>
                  <a:gd name="T44" fmla="*/ 25 w 155"/>
                  <a:gd name="T45" fmla="*/ 24 h 111"/>
                  <a:gd name="T46" fmla="*/ 30 w 155"/>
                  <a:gd name="T47" fmla="*/ 18 h 111"/>
                  <a:gd name="T48" fmla="*/ 27 w 155"/>
                  <a:gd name="T49" fmla="*/ 13 h 111"/>
                  <a:gd name="T50" fmla="*/ 25 w 155"/>
                  <a:gd name="T51" fmla="*/ 8 h 111"/>
                  <a:gd name="T52" fmla="*/ 20 w 155"/>
                  <a:gd name="T53" fmla="*/ 5 h 111"/>
                  <a:gd name="T54" fmla="*/ 27 w 155"/>
                  <a:gd name="T55" fmla="*/ 5 h 111"/>
                  <a:gd name="T56" fmla="*/ 40 w 155"/>
                  <a:gd name="T57" fmla="*/ 18 h 111"/>
                  <a:gd name="T58" fmla="*/ 45 w 155"/>
                  <a:gd name="T59" fmla="*/ 29 h 111"/>
                  <a:gd name="T60" fmla="*/ 40 w 155"/>
                  <a:gd name="T61" fmla="*/ 34 h 111"/>
                  <a:gd name="T62" fmla="*/ 45 w 155"/>
                  <a:gd name="T63" fmla="*/ 39 h 111"/>
                  <a:gd name="T64" fmla="*/ 47 w 155"/>
                  <a:gd name="T65" fmla="*/ 42 h 111"/>
                  <a:gd name="T66" fmla="*/ 55 w 155"/>
                  <a:gd name="T67" fmla="*/ 37 h 111"/>
                  <a:gd name="T68" fmla="*/ 57 w 155"/>
                  <a:gd name="T69" fmla="*/ 21 h 111"/>
                  <a:gd name="T70" fmla="*/ 67 w 155"/>
                  <a:gd name="T71" fmla="*/ 26 h 111"/>
                  <a:gd name="T72" fmla="*/ 72 w 155"/>
                  <a:gd name="T73" fmla="*/ 21 h 111"/>
                  <a:gd name="T74" fmla="*/ 82 w 155"/>
                  <a:gd name="T75" fmla="*/ 13 h 111"/>
                  <a:gd name="T76" fmla="*/ 85 w 155"/>
                  <a:gd name="T77" fmla="*/ 21 h 111"/>
                  <a:gd name="T78" fmla="*/ 90 w 155"/>
                  <a:gd name="T79" fmla="*/ 29 h 111"/>
                  <a:gd name="T80" fmla="*/ 90 w 155"/>
                  <a:gd name="T81" fmla="*/ 13 h 111"/>
                  <a:gd name="T82" fmla="*/ 100 w 155"/>
                  <a:gd name="T83" fmla="*/ 18 h 111"/>
                  <a:gd name="T84" fmla="*/ 107 w 155"/>
                  <a:gd name="T85" fmla="*/ 16 h 111"/>
                  <a:gd name="T86" fmla="*/ 112 w 155"/>
                  <a:gd name="T87" fmla="*/ 2 h 111"/>
                  <a:gd name="T88" fmla="*/ 122 w 155"/>
                  <a:gd name="T89" fmla="*/ 8 h 111"/>
                  <a:gd name="T90" fmla="*/ 127 w 155"/>
                  <a:gd name="T91" fmla="*/ 13 h 111"/>
                  <a:gd name="T92" fmla="*/ 140 w 155"/>
                  <a:gd name="T93" fmla="*/ 8 h 111"/>
                  <a:gd name="T94" fmla="*/ 135 w 155"/>
                  <a:gd name="T95" fmla="*/ 21 h 111"/>
                  <a:gd name="T96" fmla="*/ 142 w 155"/>
                  <a:gd name="T97" fmla="*/ 29 h 111"/>
                  <a:gd name="T98" fmla="*/ 150 w 155"/>
                  <a:gd name="T99" fmla="*/ 34 h 111"/>
                  <a:gd name="T100" fmla="*/ 152 w 155"/>
                  <a:gd name="T101" fmla="*/ 50 h 111"/>
                  <a:gd name="T102" fmla="*/ 150 w 155"/>
                  <a:gd name="T103" fmla="*/ 61 h 111"/>
                  <a:gd name="T104" fmla="*/ 140 w 155"/>
                  <a:gd name="T105" fmla="*/ 66 h 111"/>
                  <a:gd name="T106" fmla="*/ 142 w 155"/>
                  <a:gd name="T107" fmla="*/ 74 h 111"/>
                  <a:gd name="T108" fmla="*/ 132 w 155"/>
                  <a:gd name="T109" fmla="*/ 79 h 111"/>
                  <a:gd name="T110" fmla="*/ 122 w 155"/>
                  <a:gd name="T111" fmla="*/ 85 h 111"/>
                  <a:gd name="T112" fmla="*/ 105 w 155"/>
                  <a:gd name="T113" fmla="*/ 95 h 111"/>
                  <a:gd name="T114" fmla="*/ 97 w 155"/>
                  <a:gd name="T115" fmla="*/ 101 h 111"/>
                  <a:gd name="T116" fmla="*/ 77 w 155"/>
                  <a:gd name="T117" fmla="*/ 111 h 1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"/>
                  <a:gd name="T178" fmla="*/ 0 h 111"/>
                  <a:gd name="T179" fmla="*/ 155 w 155"/>
                  <a:gd name="T180" fmla="*/ 111 h 1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" h="111">
                    <a:moveTo>
                      <a:pt x="65" y="106"/>
                    </a:moveTo>
                    <a:lnTo>
                      <a:pt x="62" y="106"/>
                    </a:lnTo>
                    <a:lnTo>
                      <a:pt x="60" y="106"/>
                    </a:lnTo>
                    <a:lnTo>
                      <a:pt x="57" y="101"/>
                    </a:lnTo>
                    <a:lnTo>
                      <a:pt x="52" y="98"/>
                    </a:lnTo>
                    <a:lnTo>
                      <a:pt x="47" y="95"/>
                    </a:lnTo>
                    <a:lnTo>
                      <a:pt x="42" y="98"/>
                    </a:lnTo>
                    <a:lnTo>
                      <a:pt x="40" y="95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0" y="95"/>
                    </a:lnTo>
                    <a:lnTo>
                      <a:pt x="27" y="98"/>
                    </a:lnTo>
                    <a:lnTo>
                      <a:pt x="27" y="93"/>
                    </a:lnTo>
                    <a:lnTo>
                      <a:pt x="25" y="90"/>
                    </a:lnTo>
                    <a:lnTo>
                      <a:pt x="30" y="93"/>
                    </a:lnTo>
                    <a:lnTo>
                      <a:pt x="30" y="90"/>
                    </a:lnTo>
                    <a:lnTo>
                      <a:pt x="35" y="87"/>
                    </a:lnTo>
                    <a:lnTo>
                      <a:pt x="37" y="85"/>
                    </a:lnTo>
                    <a:lnTo>
                      <a:pt x="37" y="79"/>
                    </a:lnTo>
                    <a:lnTo>
                      <a:pt x="32" y="82"/>
                    </a:lnTo>
                    <a:lnTo>
                      <a:pt x="35" y="79"/>
                    </a:lnTo>
                    <a:lnTo>
                      <a:pt x="37" y="77"/>
                    </a:lnTo>
                    <a:lnTo>
                      <a:pt x="37" y="74"/>
                    </a:lnTo>
                    <a:lnTo>
                      <a:pt x="37" y="71"/>
                    </a:lnTo>
                    <a:lnTo>
                      <a:pt x="35" y="71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30" y="63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2" y="63"/>
                    </a:lnTo>
                    <a:lnTo>
                      <a:pt x="20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7" y="63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7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30" y="55"/>
                    </a:lnTo>
                    <a:lnTo>
                      <a:pt x="37" y="55"/>
                    </a:lnTo>
                    <a:lnTo>
                      <a:pt x="40" y="50"/>
                    </a:lnTo>
                    <a:lnTo>
                      <a:pt x="37" y="50"/>
                    </a:lnTo>
                    <a:lnTo>
                      <a:pt x="35" y="53"/>
                    </a:lnTo>
                    <a:lnTo>
                      <a:pt x="27" y="50"/>
                    </a:lnTo>
                    <a:lnTo>
                      <a:pt x="30" y="47"/>
                    </a:lnTo>
                    <a:lnTo>
                      <a:pt x="32" y="45"/>
                    </a:lnTo>
                    <a:lnTo>
                      <a:pt x="37" y="42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30" y="37"/>
                    </a:lnTo>
                    <a:lnTo>
                      <a:pt x="27" y="34"/>
                    </a:lnTo>
                    <a:lnTo>
                      <a:pt x="22" y="34"/>
                    </a:lnTo>
                    <a:lnTo>
                      <a:pt x="20" y="37"/>
                    </a:lnTo>
                    <a:lnTo>
                      <a:pt x="17" y="39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4"/>
                    </a:lnTo>
                    <a:lnTo>
                      <a:pt x="5" y="37"/>
                    </a:lnTo>
                    <a:lnTo>
                      <a:pt x="10" y="37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5" y="26"/>
                    </a:lnTo>
                    <a:lnTo>
                      <a:pt x="12" y="32"/>
                    </a:lnTo>
                    <a:lnTo>
                      <a:pt x="15" y="34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7" y="29"/>
                    </a:lnTo>
                    <a:lnTo>
                      <a:pt x="12" y="29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0" y="18"/>
                    </a:lnTo>
                    <a:lnTo>
                      <a:pt x="12" y="21"/>
                    </a:lnTo>
                    <a:lnTo>
                      <a:pt x="15" y="21"/>
                    </a:lnTo>
                    <a:lnTo>
                      <a:pt x="12" y="18"/>
                    </a:lnTo>
                    <a:lnTo>
                      <a:pt x="15" y="18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20" y="16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30" y="26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25" y="16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7" y="13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5" y="21"/>
                    </a:lnTo>
                    <a:lnTo>
                      <a:pt x="42" y="24"/>
                    </a:lnTo>
                    <a:lnTo>
                      <a:pt x="45" y="24"/>
                    </a:lnTo>
                    <a:lnTo>
                      <a:pt x="45" y="29"/>
                    </a:lnTo>
                    <a:lnTo>
                      <a:pt x="42" y="32"/>
                    </a:lnTo>
                    <a:lnTo>
                      <a:pt x="40" y="29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7"/>
                    </a:lnTo>
                    <a:lnTo>
                      <a:pt x="45" y="34"/>
                    </a:lnTo>
                    <a:lnTo>
                      <a:pt x="45" y="39"/>
                    </a:lnTo>
                    <a:lnTo>
                      <a:pt x="47" y="42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47" y="42"/>
                    </a:lnTo>
                    <a:lnTo>
                      <a:pt x="52" y="42"/>
                    </a:lnTo>
                    <a:lnTo>
                      <a:pt x="52" y="37"/>
                    </a:lnTo>
                    <a:lnTo>
                      <a:pt x="52" y="32"/>
                    </a:lnTo>
                    <a:lnTo>
                      <a:pt x="55" y="34"/>
                    </a:lnTo>
                    <a:lnTo>
                      <a:pt x="55" y="37"/>
                    </a:lnTo>
                    <a:lnTo>
                      <a:pt x="57" y="39"/>
                    </a:lnTo>
                    <a:lnTo>
                      <a:pt x="57" y="37"/>
                    </a:lnTo>
                    <a:lnTo>
                      <a:pt x="60" y="32"/>
                    </a:lnTo>
                    <a:lnTo>
                      <a:pt x="60" y="26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0" y="16"/>
                    </a:lnTo>
                    <a:lnTo>
                      <a:pt x="62" y="18"/>
                    </a:lnTo>
                    <a:lnTo>
                      <a:pt x="65" y="21"/>
                    </a:lnTo>
                    <a:lnTo>
                      <a:pt x="67" y="26"/>
                    </a:lnTo>
                    <a:lnTo>
                      <a:pt x="70" y="32"/>
                    </a:lnTo>
                    <a:lnTo>
                      <a:pt x="72" y="29"/>
                    </a:lnTo>
                    <a:lnTo>
                      <a:pt x="72" y="26"/>
                    </a:lnTo>
                    <a:lnTo>
                      <a:pt x="72" y="21"/>
                    </a:lnTo>
                    <a:lnTo>
                      <a:pt x="72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7" y="16"/>
                    </a:lnTo>
                    <a:lnTo>
                      <a:pt x="82" y="13"/>
                    </a:lnTo>
                    <a:lnTo>
                      <a:pt x="82" y="16"/>
                    </a:lnTo>
                    <a:lnTo>
                      <a:pt x="82" y="18"/>
                    </a:lnTo>
                    <a:lnTo>
                      <a:pt x="85" y="18"/>
                    </a:lnTo>
                    <a:lnTo>
                      <a:pt x="85" y="21"/>
                    </a:lnTo>
                    <a:lnTo>
                      <a:pt x="87" y="24"/>
                    </a:lnTo>
                    <a:lnTo>
                      <a:pt x="87" y="26"/>
                    </a:lnTo>
                    <a:lnTo>
                      <a:pt x="90" y="32"/>
                    </a:lnTo>
                    <a:lnTo>
                      <a:pt x="90" y="34"/>
                    </a:lnTo>
                    <a:lnTo>
                      <a:pt x="90" y="29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87" y="18"/>
                    </a:lnTo>
                    <a:lnTo>
                      <a:pt x="87" y="16"/>
                    </a:lnTo>
                    <a:lnTo>
                      <a:pt x="90" y="13"/>
                    </a:lnTo>
                    <a:lnTo>
                      <a:pt x="92" y="16"/>
                    </a:lnTo>
                    <a:lnTo>
                      <a:pt x="95" y="18"/>
                    </a:lnTo>
                    <a:lnTo>
                      <a:pt x="97" y="21"/>
                    </a:lnTo>
                    <a:lnTo>
                      <a:pt x="100" y="21"/>
                    </a:lnTo>
                    <a:lnTo>
                      <a:pt x="100" y="18"/>
                    </a:lnTo>
                    <a:lnTo>
                      <a:pt x="102" y="16"/>
                    </a:lnTo>
                    <a:lnTo>
                      <a:pt x="105" y="13"/>
                    </a:lnTo>
                    <a:lnTo>
                      <a:pt x="105" y="16"/>
                    </a:lnTo>
                    <a:lnTo>
                      <a:pt x="107" y="16"/>
                    </a:lnTo>
                    <a:lnTo>
                      <a:pt x="110" y="16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5"/>
                    </a:lnTo>
                    <a:lnTo>
                      <a:pt x="112" y="2"/>
                    </a:lnTo>
                    <a:lnTo>
                      <a:pt x="115" y="2"/>
                    </a:lnTo>
                    <a:lnTo>
                      <a:pt x="117" y="0"/>
                    </a:lnTo>
                    <a:lnTo>
                      <a:pt x="117" y="2"/>
                    </a:lnTo>
                    <a:lnTo>
                      <a:pt x="120" y="5"/>
                    </a:lnTo>
                    <a:lnTo>
                      <a:pt x="122" y="8"/>
                    </a:lnTo>
                    <a:lnTo>
                      <a:pt x="122" y="10"/>
                    </a:lnTo>
                    <a:lnTo>
                      <a:pt x="127" y="16"/>
                    </a:lnTo>
                    <a:lnTo>
                      <a:pt x="127" y="13"/>
                    </a:lnTo>
                    <a:lnTo>
                      <a:pt x="127" y="10"/>
                    </a:lnTo>
                    <a:lnTo>
                      <a:pt x="132" y="10"/>
                    </a:lnTo>
                    <a:lnTo>
                      <a:pt x="135" y="8"/>
                    </a:lnTo>
                    <a:lnTo>
                      <a:pt x="140" y="8"/>
                    </a:lnTo>
                    <a:lnTo>
                      <a:pt x="135" y="10"/>
                    </a:lnTo>
                    <a:lnTo>
                      <a:pt x="132" y="18"/>
                    </a:lnTo>
                    <a:lnTo>
                      <a:pt x="135" y="21"/>
                    </a:lnTo>
                    <a:lnTo>
                      <a:pt x="137" y="18"/>
                    </a:lnTo>
                    <a:lnTo>
                      <a:pt x="137" y="24"/>
                    </a:lnTo>
                    <a:lnTo>
                      <a:pt x="137" y="29"/>
                    </a:lnTo>
                    <a:lnTo>
                      <a:pt x="137" y="32"/>
                    </a:lnTo>
                    <a:lnTo>
                      <a:pt x="142" y="29"/>
                    </a:lnTo>
                    <a:lnTo>
                      <a:pt x="142" y="32"/>
                    </a:lnTo>
                    <a:lnTo>
                      <a:pt x="142" y="34"/>
                    </a:lnTo>
                    <a:lnTo>
                      <a:pt x="147" y="37"/>
                    </a:lnTo>
                    <a:lnTo>
                      <a:pt x="147" y="32"/>
                    </a:lnTo>
                    <a:lnTo>
                      <a:pt x="150" y="34"/>
                    </a:lnTo>
                    <a:lnTo>
                      <a:pt x="152" y="42"/>
                    </a:lnTo>
                    <a:lnTo>
                      <a:pt x="152" y="45"/>
                    </a:lnTo>
                    <a:lnTo>
                      <a:pt x="150" y="45"/>
                    </a:lnTo>
                    <a:lnTo>
                      <a:pt x="152" y="50"/>
                    </a:lnTo>
                    <a:lnTo>
                      <a:pt x="155" y="47"/>
                    </a:lnTo>
                    <a:lnTo>
                      <a:pt x="155" y="53"/>
                    </a:lnTo>
                    <a:lnTo>
                      <a:pt x="152" y="55"/>
                    </a:lnTo>
                    <a:lnTo>
                      <a:pt x="150" y="58"/>
                    </a:lnTo>
                    <a:lnTo>
                      <a:pt x="150" y="61"/>
                    </a:lnTo>
                    <a:lnTo>
                      <a:pt x="147" y="63"/>
                    </a:lnTo>
                    <a:lnTo>
                      <a:pt x="142" y="66"/>
                    </a:lnTo>
                    <a:lnTo>
                      <a:pt x="140" y="66"/>
                    </a:lnTo>
                    <a:lnTo>
                      <a:pt x="142" y="69"/>
                    </a:lnTo>
                    <a:lnTo>
                      <a:pt x="140" y="69"/>
                    </a:lnTo>
                    <a:lnTo>
                      <a:pt x="142" y="69"/>
                    </a:lnTo>
                    <a:lnTo>
                      <a:pt x="145" y="69"/>
                    </a:lnTo>
                    <a:lnTo>
                      <a:pt x="142" y="74"/>
                    </a:lnTo>
                    <a:lnTo>
                      <a:pt x="140" y="77"/>
                    </a:lnTo>
                    <a:lnTo>
                      <a:pt x="135" y="79"/>
                    </a:lnTo>
                    <a:lnTo>
                      <a:pt x="135" y="82"/>
                    </a:lnTo>
                    <a:lnTo>
                      <a:pt x="132" y="79"/>
                    </a:lnTo>
                    <a:lnTo>
                      <a:pt x="130" y="77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82"/>
                    </a:lnTo>
                    <a:lnTo>
                      <a:pt x="122" y="85"/>
                    </a:lnTo>
                    <a:lnTo>
                      <a:pt x="120" y="90"/>
                    </a:lnTo>
                    <a:lnTo>
                      <a:pt x="115" y="93"/>
                    </a:lnTo>
                    <a:lnTo>
                      <a:pt x="112" y="95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5" y="93"/>
                    </a:lnTo>
                    <a:lnTo>
                      <a:pt x="102" y="95"/>
                    </a:lnTo>
                    <a:lnTo>
                      <a:pt x="102" y="98"/>
                    </a:lnTo>
                    <a:lnTo>
                      <a:pt x="97" y="101"/>
                    </a:lnTo>
                    <a:lnTo>
                      <a:pt x="90" y="109"/>
                    </a:lnTo>
                    <a:lnTo>
                      <a:pt x="85" y="111"/>
                    </a:lnTo>
                    <a:lnTo>
                      <a:pt x="82" y="111"/>
                    </a:lnTo>
                    <a:lnTo>
                      <a:pt x="80" y="111"/>
                    </a:lnTo>
                    <a:lnTo>
                      <a:pt x="77" y="111"/>
                    </a:lnTo>
                    <a:lnTo>
                      <a:pt x="75" y="109"/>
                    </a:lnTo>
                    <a:lnTo>
                      <a:pt x="72" y="109"/>
                    </a:lnTo>
                    <a:lnTo>
                      <a:pt x="67" y="106"/>
                    </a:lnTo>
                    <a:lnTo>
                      <a:pt x="65" y="106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37" name="Freeform 130"/>
              <p:cNvSpPr>
                <a:spLocks/>
              </p:cNvSpPr>
              <p:nvPr/>
            </p:nvSpPr>
            <p:spPr bwMode="auto">
              <a:xfrm>
                <a:off x="1617" y="867"/>
                <a:ext cx="773" cy="955"/>
              </a:xfrm>
              <a:custGeom>
                <a:avLst/>
                <a:gdLst>
                  <a:gd name="T0" fmla="*/ 85 w 773"/>
                  <a:gd name="T1" fmla="*/ 74 h 955"/>
                  <a:gd name="T2" fmla="*/ 15 w 773"/>
                  <a:gd name="T3" fmla="*/ 117 h 955"/>
                  <a:gd name="T4" fmla="*/ 23 w 773"/>
                  <a:gd name="T5" fmla="*/ 170 h 955"/>
                  <a:gd name="T6" fmla="*/ 90 w 773"/>
                  <a:gd name="T7" fmla="*/ 178 h 955"/>
                  <a:gd name="T8" fmla="*/ 95 w 773"/>
                  <a:gd name="T9" fmla="*/ 218 h 955"/>
                  <a:gd name="T10" fmla="*/ 52 w 773"/>
                  <a:gd name="T11" fmla="*/ 247 h 955"/>
                  <a:gd name="T12" fmla="*/ 97 w 773"/>
                  <a:gd name="T13" fmla="*/ 274 h 955"/>
                  <a:gd name="T14" fmla="*/ 170 w 773"/>
                  <a:gd name="T15" fmla="*/ 290 h 955"/>
                  <a:gd name="T16" fmla="*/ 202 w 773"/>
                  <a:gd name="T17" fmla="*/ 330 h 955"/>
                  <a:gd name="T18" fmla="*/ 235 w 773"/>
                  <a:gd name="T19" fmla="*/ 396 h 955"/>
                  <a:gd name="T20" fmla="*/ 245 w 773"/>
                  <a:gd name="T21" fmla="*/ 452 h 955"/>
                  <a:gd name="T22" fmla="*/ 242 w 773"/>
                  <a:gd name="T23" fmla="*/ 526 h 955"/>
                  <a:gd name="T24" fmla="*/ 294 w 773"/>
                  <a:gd name="T25" fmla="*/ 524 h 955"/>
                  <a:gd name="T26" fmla="*/ 309 w 773"/>
                  <a:gd name="T27" fmla="*/ 572 h 955"/>
                  <a:gd name="T28" fmla="*/ 307 w 773"/>
                  <a:gd name="T29" fmla="*/ 598 h 955"/>
                  <a:gd name="T30" fmla="*/ 304 w 773"/>
                  <a:gd name="T31" fmla="*/ 643 h 955"/>
                  <a:gd name="T32" fmla="*/ 304 w 773"/>
                  <a:gd name="T33" fmla="*/ 667 h 955"/>
                  <a:gd name="T34" fmla="*/ 272 w 773"/>
                  <a:gd name="T35" fmla="*/ 691 h 955"/>
                  <a:gd name="T36" fmla="*/ 272 w 773"/>
                  <a:gd name="T37" fmla="*/ 747 h 955"/>
                  <a:gd name="T38" fmla="*/ 287 w 773"/>
                  <a:gd name="T39" fmla="*/ 787 h 955"/>
                  <a:gd name="T40" fmla="*/ 309 w 773"/>
                  <a:gd name="T41" fmla="*/ 806 h 955"/>
                  <a:gd name="T42" fmla="*/ 304 w 773"/>
                  <a:gd name="T43" fmla="*/ 848 h 955"/>
                  <a:gd name="T44" fmla="*/ 327 w 773"/>
                  <a:gd name="T45" fmla="*/ 888 h 955"/>
                  <a:gd name="T46" fmla="*/ 342 w 773"/>
                  <a:gd name="T47" fmla="*/ 907 h 955"/>
                  <a:gd name="T48" fmla="*/ 347 w 773"/>
                  <a:gd name="T49" fmla="*/ 928 h 955"/>
                  <a:gd name="T50" fmla="*/ 374 w 773"/>
                  <a:gd name="T51" fmla="*/ 933 h 955"/>
                  <a:gd name="T52" fmla="*/ 392 w 773"/>
                  <a:gd name="T53" fmla="*/ 939 h 955"/>
                  <a:gd name="T54" fmla="*/ 417 w 773"/>
                  <a:gd name="T55" fmla="*/ 941 h 955"/>
                  <a:gd name="T56" fmla="*/ 429 w 773"/>
                  <a:gd name="T57" fmla="*/ 899 h 955"/>
                  <a:gd name="T58" fmla="*/ 432 w 773"/>
                  <a:gd name="T59" fmla="*/ 856 h 955"/>
                  <a:gd name="T60" fmla="*/ 449 w 773"/>
                  <a:gd name="T61" fmla="*/ 843 h 955"/>
                  <a:gd name="T62" fmla="*/ 447 w 773"/>
                  <a:gd name="T63" fmla="*/ 800 h 955"/>
                  <a:gd name="T64" fmla="*/ 461 w 773"/>
                  <a:gd name="T65" fmla="*/ 776 h 955"/>
                  <a:gd name="T66" fmla="*/ 484 w 773"/>
                  <a:gd name="T67" fmla="*/ 758 h 955"/>
                  <a:gd name="T68" fmla="*/ 491 w 773"/>
                  <a:gd name="T69" fmla="*/ 761 h 955"/>
                  <a:gd name="T70" fmla="*/ 516 w 773"/>
                  <a:gd name="T71" fmla="*/ 755 h 955"/>
                  <a:gd name="T72" fmla="*/ 541 w 773"/>
                  <a:gd name="T73" fmla="*/ 731 h 955"/>
                  <a:gd name="T74" fmla="*/ 554 w 773"/>
                  <a:gd name="T75" fmla="*/ 694 h 955"/>
                  <a:gd name="T76" fmla="*/ 566 w 773"/>
                  <a:gd name="T77" fmla="*/ 662 h 955"/>
                  <a:gd name="T78" fmla="*/ 594 w 773"/>
                  <a:gd name="T79" fmla="*/ 678 h 955"/>
                  <a:gd name="T80" fmla="*/ 611 w 773"/>
                  <a:gd name="T81" fmla="*/ 667 h 955"/>
                  <a:gd name="T82" fmla="*/ 646 w 773"/>
                  <a:gd name="T83" fmla="*/ 654 h 955"/>
                  <a:gd name="T84" fmla="*/ 666 w 773"/>
                  <a:gd name="T85" fmla="*/ 633 h 955"/>
                  <a:gd name="T86" fmla="*/ 686 w 773"/>
                  <a:gd name="T87" fmla="*/ 614 h 955"/>
                  <a:gd name="T88" fmla="*/ 698 w 773"/>
                  <a:gd name="T89" fmla="*/ 596 h 955"/>
                  <a:gd name="T90" fmla="*/ 641 w 773"/>
                  <a:gd name="T91" fmla="*/ 580 h 955"/>
                  <a:gd name="T92" fmla="*/ 646 w 773"/>
                  <a:gd name="T93" fmla="*/ 532 h 955"/>
                  <a:gd name="T94" fmla="*/ 681 w 773"/>
                  <a:gd name="T95" fmla="*/ 566 h 955"/>
                  <a:gd name="T96" fmla="*/ 713 w 773"/>
                  <a:gd name="T97" fmla="*/ 550 h 955"/>
                  <a:gd name="T98" fmla="*/ 696 w 773"/>
                  <a:gd name="T99" fmla="*/ 521 h 955"/>
                  <a:gd name="T100" fmla="*/ 673 w 773"/>
                  <a:gd name="T101" fmla="*/ 479 h 955"/>
                  <a:gd name="T102" fmla="*/ 644 w 773"/>
                  <a:gd name="T103" fmla="*/ 452 h 955"/>
                  <a:gd name="T104" fmla="*/ 708 w 773"/>
                  <a:gd name="T105" fmla="*/ 444 h 955"/>
                  <a:gd name="T106" fmla="*/ 703 w 773"/>
                  <a:gd name="T107" fmla="*/ 391 h 955"/>
                  <a:gd name="T108" fmla="*/ 728 w 773"/>
                  <a:gd name="T109" fmla="*/ 367 h 955"/>
                  <a:gd name="T110" fmla="*/ 743 w 773"/>
                  <a:gd name="T111" fmla="*/ 343 h 955"/>
                  <a:gd name="T112" fmla="*/ 731 w 773"/>
                  <a:gd name="T113" fmla="*/ 282 h 955"/>
                  <a:gd name="T114" fmla="*/ 703 w 773"/>
                  <a:gd name="T115" fmla="*/ 252 h 955"/>
                  <a:gd name="T116" fmla="*/ 766 w 773"/>
                  <a:gd name="T117" fmla="*/ 231 h 955"/>
                  <a:gd name="T118" fmla="*/ 731 w 773"/>
                  <a:gd name="T119" fmla="*/ 178 h 955"/>
                  <a:gd name="T120" fmla="*/ 721 w 773"/>
                  <a:gd name="T121" fmla="*/ 127 h 955"/>
                  <a:gd name="T122" fmla="*/ 748 w 773"/>
                  <a:gd name="T123" fmla="*/ 63 h 955"/>
                  <a:gd name="T124" fmla="*/ 773 w 773"/>
                  <a:gd name="T125" fmla="*/ 0 h 9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3"/>
                  <a:gd name="T190" fmla="*/ 0 h 955"/>
                  <a:gd name="T191" fmla="*/ 773 w 773"/>
                  <a:gd name="T192" fmla="*/ 955 h 95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3" h="955">
                    <a:moveTo>
                      <a:pt x="110" y="5"/>
                    </a:moveTo>
                    <a:lnTo>
                      <a:pt x="112" y="8"/>
                    </a:lnTo>
                    <a:lnTo>
                      <a:pt x="117" y="8"/>
                    </a:lnTo>
                    <a:lnTo>
                      <a:pt x="120" y="13"/>
                    </a:lnTo>
                    <a:lnTo>
                      <a:pt x="117" y="18"/>
                    </a:lnTo>
                    <a:lnTo>
                      <a:pt x="112" y="18"/>
                    </a:lnTo>
                    <a:lnTo>
                      <a:pt x="110" y="18"/>
                    </a:lnTo>
                    <a:lnTo>
                      <a:pt x="107" y="26"/>
                    </a:lnTo>
                    <a:lnTo>
                      <a:pt x="110" y="29"/>
                    </a:lnTo>
                    <a:lnTo>
                      <a:pt x="112" y="32"/>
                    </a:lnTo>
                    <a:lnTo>
                      <a:pt x="112" y="37"/>
                    </a:lnTo>
                    <a:lnTo>
                      <a:pt x="112" y="40"/>
                    </a:lnTo>
                    <a:lnTo>
                      <a:pt x="115" y="42"/>
                    </a:lnTo>
                    <a:lnTo>
                      <a:pt x="110" y="50"/>
                    </a:lnTo>
                    <a:lnTo>
                      <a:pt x="107" y="55"/>
                    </a:lnTo>
                    <a:lnTo>
                      <a:pt x="105" y="58"/>
                    </a:lnTo>
                    <a:lnTo>
                      <a:pt x="97" y="69"/>
                    </a:lnTo>
                    <a:lnTo>
                      <a:pt x="97" y="77"/>
                    </a:lnTo>
                    <a:lnTo>
                      <a:pt x="95" y="77"/>
                    </a:lnTo>
                    <a:lnTo>
                      <a:pt x="92" y="77"/>
                    </a:lnTo>
                    <a:lnTo>
                      <a:pt x="90" y="77"/>
                    </a:lnTo>
                    <a:lnTo>
                      <a:pt x="85" y="74"/>
                    </a:lnTo>
                    <a:lnTo>
                      <a:pt x="82" y="77"/>
                    </a:lnTo>
                    <a:lnTo>
                      <a:pt x="80" y="71"/>
                    </a:lnTo>
                    <a:lnTo>
                      <a:pt x="70" y="74"/>
                    </a:lnTo>
                    <a:lnTo>
                      <a:pt x="70" y="77"/>
                    </a:lnTo>
                    <a:lnTo>
                      <a:pt x="67" y="77"/>
                    </a:lnTo>
                    <a:lnTo>
                      <a:pt x="60" y="77"/>
                    </a:lnTo>
                    <a:lnTo>
                      <a:pt x="52" y="82"/>
                    </a:lnTo>
                    <a:lnTo>
                      <a:pt x="50" y="85"/>
                    </a:lnTo>
                    <a:lnTo>
                      <a:pt x="52" y="90"/>
                    </a:lnTo>
                    <a:lnTo>
                      <a:pt x="55" y="90"/>
                    </a:lnTo>
                    <a:lnTo>
                      <a:pt x="55" y="93"/>
                    </a:lnTo>
                    <a:lnTo>
                      <a:pt x="52" y="93"/>
                    </a:lnTo>
                    <a:lnTo>
                      <a:pt x="50" y="93"/>
                    </a:lnTo>
                    <a:lnTo>
                      <a:pt x="47" y="95"/>
                    </a:lnTo>
                    <a:lnTo>
                      <a:pt x="47" y="98"/>
                    </a:lnTo>
                    <a:lnTo>
                      <a:pt x="40" y="98"/>
                    </a:lnTo>
                    <a:lnTo>
                      <a:pt x="38" y="101"/>
                    </a:lnTo>
                    <a:lnTo>
                      <a:pt x="30" y="103"/>
                    </a:lnTo>
                    <a:lnTo>
                      <a:pt x="28" y="111"/>
                    </a:lnTo>
                    <a:lnTo>
                      <a:pt x="23" y="109"/>
                    </a:lnTo>
                    <a:lnTo>
                      <a:pt x="18" y="111"/>
                    </a:lnTo>
                    <a:lnTo>
                      <a:pt x="15" y="117"/>
                    </a:lnTo>
                    <a:lnTo>
                      <a:pt x="8" y="117"/>
                    </a:lnTo>
                    <a:lnTo>
                      <a:pt x="5" y="122"/>
                    </a:lnTo>
                    <a:lnTo>
                      <a:pt x="5" y="125"/>
                    </a:lnTo>
                    <a:lnTo>
                      <a:pt x="5" y="127"/>
                    </a:lnTo>
                    <a:lnTo>
                      <a:pt x="3" y="133"/>
                    </a:lnTo>
                    <a:lnTo>
                      <a:pt x="3" y="135"/>
                    </a:lnTo>
                    <a:lnTo>
                      <a:pt x="8" y="135"/>
                    </a:lnTo>
                    <a:lnTo>
                      <a:pt x="5" y="138"/>
                    </a:lnTo>
                    <a:lnTo>
                      <a:pt x="3" y="143"/>
                    </a:lnTo>
                    <a:lnTo>
                      <a:pt x="0" y="143"/>
                    </a:lnTo>
                    <a:lnTo>
                      <a:pt x="3" y="146"/>
                    </a:lnTo>
                    <a:lnTo>
                      <a:pt x="5" y="151"/>
                    </a:lnTo>
                    <a:lnTo>
                      <a:pt x="10" y="154"/>
                    </a:lnTo>
                    <a:lnTo>
                      <a:pt x="10" y="157"/>
                    </a:lnTo>
                    <a:lnTo>
                      <a:pt x="10" y="159"/>
                    </a:lnTo>
                    <a:lnTo>
                      <a:pt x="10" y="162"/>
                    </a:lnTo>
                    <a:lnTo>
                      <a:pt x="15" y="165"/>
                    </a:lnTo>
                    <a:lnTo>
                      <a:pt x="18" y="162"/>
                    </a:lnTo>
                    <a:lnTo>
                      <a:pt x="20" y="165"/>
                    </a:lnTo>
                    <a:lnTo>
                      <a:pt x="25" y="165"/>
                    </a:lnTo>
                    <a:lnTo>
                      <a:pt x="23" y="170"/>
                    </a:lnTo>
                    <a:lnTo>
                      <a:pt x="25" y="173"/>
                    </a:lnTo>
                    <a:lnTo>
                      <a:pt x="30" y="173"/>
                    </a:lnTo>
                    <a:lnTo>
                      <a:pt x="40" y="167"/>
                    </a:lnTo>
                    <a:lnTo>
                      <a:pt x="35" y="175"/>
                    </a:lnTo>
                    <a:lnTo>
                      <a:pt x="33" y="181"/>
                    </a:lnTo>
                    <a:lnTo>
                      <a:pt x="43" y="181"/>
                    </a:lnTo>
                    <a:lnTo>
                      <a:pt x="47" y="178"/>
                    </a:lnTo>
                    <a:lnTo>
                      <a:pt x="40" y="186"/>
                    </a:lnTo>
                    <a:lnTo>
                      <a:pt x="40" y="189"/>
                    </a:lnTo>
                    <a:lnTo>
                      <a:pt x="50" y="194"/>
                    </a:lnTo>
                    <a:lnTo>
                      <a:pt x="55" y="194"/>
                    </a:lnTo>
                    <a:lnTo>
                      <a:pt x="60" y="191"/>
                    </a:lnTo>
                    <a:lnTo>
                      <a:pt x="60" y="186"/>
                    </a:lnTo>
                    <a:lnTo>
                      <a:pt x="60" y="181"/>
                    </a:lnTo>
                    <a:lnTo>
                      <a:pt x="62" y="181"/>
                    </a:lnTo>
                    <a:lnTo>
                      <a:pt x="65" y="186"/>
                    </a:lnTo>
                    <a:lnTo>
                      <a:pt x="67" y="189"/>
                    </a:lnTo>
                    <a:lnTo>
                      <a:pt x="75" y="189"/>
                    </a:lnTo>
                    <a:lnTo>
                      <a:pt x="80" y="189"/>
                    </a:lnTo>
                    <a:lnTo>
                      <a:pt x="85" y="181"/>
                    </a:lnTo>
                    <a:lnTo>
                      <a:pt x="90" y="178"/>
                    </a:lnTo>
                    <a:lnTo>
                      <a:pt x="92" y="175"/>
                    </a:lnTo>
                    <a:lnTo>
                      <a:pt x="90" y="181"/>
                    </a:lnTo>
                    <a:lnTo>
                      <a:pt x="87" y="181"/>
                    </a:lnTo>
                    <a:lnTo>
                      <a:pt x="90" y="183"/>
                    </a:lnTo>
                    <a:lnTo>
                      <a:pt x="92" y="181"/>
                    </a:lnTo>
                    <a:lnTo>
                      <a:pt x="95" y="178"/>
                    </a:lnTo>
                    <a:lnTo>
                      <a:pt x="97" y="181"/>
                    </a:lnTo>
                    <a:lnTo>
                      <a:pt x="97" y="186"/>
                    </a:lnTo>
                    <a:lnTo>
                      <a:pt x="100" y="189"/>
                    </a:lnTo>
                    <a:lnTo>
                      <a:pt x="100" y="191"/>
                    </a:lnTo>
                    <a:lnTo>
                      <a:pt x="97" y="194"/>
                    </a:lnTo>
                    <a:lnTo>
                      <a:pt x="92" y="194"/>
                    </a:lnTo>
                    <a:lnTo>
                      <a:pt x="92" y="196"/>
                    </a:lnTo>
                    <a:lnTo>
                      <a:pt x="92" y="202"/>
                    </a:lnTo>
                    <a:lnTo>
                      <a:pt x="92" y="204"/>
                    </a:lnTo>
                    <a:lnTo>
                      <a:pt x="102" y="207"/>
                    </a:lnTo>
                    <a:lnTo>
                      <a:pt x="102" y="210"/>
                    </a:lnTo>
                    <a:lnTo>
                      <a:pt x="102" y="212"/>
                    </a:lnTo>
                    <a:lnTo>
                      <a:pt x="100" y="212"/>
                    </a:lnTo>
                    <a:lnTo>
                      <a:pt x="95" y="215"/>
                    </a:lnTo>
                    <a:lnTo>
                      <a:pt x="95" y="218"/>
                    </a:lnTo>
                    <a:lnTo>
                      <a:pt x="92" y="218"/>
                    </a:lnTo>
                    <a:lnTo>
                      <a:pt x="90" y="218"/>
                    </a:lnTo>
                    <a:lnTo>
                      <a:pt x="75" y="212"/>
                    </a:lnTo>
                    <a:lnTo>
                      <a:pt x="67" y="215"/>
                    </a:lnTo>
                    <a:lnTo>
                      <a:pt x="52" y="212"/>
                    </a:lnTo>
                    <a:lnTo>
                      <a:pt x="38" y="210"/>
                    </a:lnTo>
                    <a:lnTo>
                      <a:pt x="30" y="215"/>
                    </a:lnTo>
                    <a:lnTo>
                      <a:pt x="30" y="218"/>
                    </a:lnTo>
                    <a:lnTo>
                      <a:pt x="28" y="218"/>
                    </a:lnTo>
                    <a:lnTo>
                      <a:pt x="23" y="226"/>
                    </a:lnTo>
                    <a:lnTo>
                      <a:pt x="23" y="228"/>
                    </a:lnTo>
                    <a:lnTo>
                      <a:pt x="30" y="231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3" y="242"/>
                    </a:lnTo>
                    <a:lnTo>
                      <a:pt x="38" y="239"/>
                    </a:lnTo>
                    <a:lnTo>
                      <a:pt x="45" y="226"/>
                    </a:lnTo>
                    <a:lnTo>
                      <a:pt x="47" y="226"/>
                    </a:lnTo>
                    <a:lnTo>
                      <a:pt x="43" y="236"/>
                    </a:lnTo>
                    <a:lnTo>
                      <a:pt x="43" y="244"/>
                    </a:lnTo>
                    <a:lnTo>
                      <a:pt x="52" y="247"/>
                    </a:lnTo>
                    <a:lnTo>
                      <a:pt x="60" y="250"/>
                    </a:lnTo>
                    <a:lnTo>
                      <a:pt x="67" y="247"/>
                    </a:lnTo>
                    <a:lnTo>
                      <a:pt x="67" y="252"/>
                    </a:lnTo>
                    <a:lnTo>
                      <a:pt x="62" y="255"/>
                    </a:lnTo>
                    <a:lnTo>
                      <a:pt x="57" y="255"/>
                    </a:lnTo>
                    <a:lnTo>
                      <a:pt x="47" y="266"/>
                    </a:lnTo>
                    <a:lnTo>
                      <a:pt x="50" y="271"/>
                    </a:lnTo>
                    <a:lnTo>
                      <a:pt x="55" y="276"/>
                    </a:lnTo>
                    <a:lnTo>
                      <a:pt x="57" y="282"/>
                    </a:lnTo>
                    <a:lnTo>
                      <a:pt x="67" y="290"/>
                    </a:lnTo>
                    <a:lnTo>
                      <a:pt x="75" y="292"/>
                    </a:lnTo>
                    <a:lnTo>
                      <a:pt x="80" y="295"/>
                    </a:lnTo>
                    <a:lnTo>
                      <a:pt x="87" y="295"/>
                    </a:lnTo>
                    <a:lnTo>
                      <a:pt x="92" y="300"/>
                    </a:lnTo>
                    <a:lnTo>
                      <a:pt x="85" y="284"/>
                    </a:lnTo>
                    <a:lnTo>
                      <a:pt x="80" y="282"/>
                    </a:lnTo>
                    <a:lnTo>
                      <a:pt x="85" y="276"/>
                    </a:lnTo>
                    <a:lnTo>
                      <a:pt x="87" y="276"/>
                    </a:lnTo>
                    <a:lnTo>
                      <a:pt x="92" y="284"/>
                    </a:lnTo>
                    <a:lnTo>
                      <a:pt x="95" y="284"/>
                    </a:lnTo>
                    <a:lnTo>
                      <a:pt x="95" y="279"/>
                    </a:lnTo>
                    <a:lnTo>
                      <a:pt x="97" y="274"/>
                    </a:lnTo>
                    <a:lnTo>
                      <a:pt x="105" y="276"/>
                    </a:lnTo>
                    <a:lnTo>
                      <a:pt x="102" y="279"/>
                    </a:lnTo>
                    <a:lnTo>
                      <a:pt x="102" y="287"/>
                    </a:lnTo>
                    <a:lnTo>
                      <a:pt x="107" y="292"/>
                    </a:lnTo>
                    <a:lnTo>
                      <a:pt x="110" y="290"/>
                    </a:lnTo>
                    <a:lnTo>
                      <a:pt x="112" y="284"/>
                    </a:lnTo>
                    <a:lnTo>
                      <a:pt x="117" y="282"/>
                    </a:lnTo>
                    <a:lnTo>
                      <a:pt x="120" y="279"/>
                    </a:lnTo>
                    <a:lnTo>
                      <a:pt x="122" y="274"/>
                    </a:lnTo>
                    <a:lnTo>
                      <a:pt x="125" y="274"/>
                    </a:lnTo>
                    <a:lnTo>
                      <a:pt x="125" y="279"/>
                    </a:lnTo>
                    <a:lnTo>
                      <a:pt x="130" y="282"/>
                    </a:lnTo>
                    <a:lnTo>
                      <a:pt x="132" y="279"/>
                    </a:lnTo>
                    <a:lnTo>
                      <a:pt x="137" y="271"/>
                    </a:lnTo>
                    <a:lnTo>
                      <a:pt x="142" y="271"/>
                    </a:lnTo>
                    <a:lnTo>
                      <a:pt x="145" y="276"/>
                    </a:lnTo>
                    <a:lnTo>
                      <a:pt x="147" y="279"/>
                    </a:lnTo>
                    <a:lnTo>
                      <a:pt x="150" y="276"/>
                    </a:lnTo>
                    <a:lnTo>
                      <a:pt x="152" y="279"/>
                    </a:lnTo>
                    <a:lnTo>
                      <a:pt x="167" y="284"/>
                    </a:lnTo>
                    <a:lnTo>
                      <a:pt x="170" y="290"/>
                    </a:lnTo>
                    <a:lnTo>
                      <a:pt x="172" y="290"/>
                    </a:lnTo>
                    <a:lnTo>
                      <a:pt x="172" y="292"/>
                    </a:lnTo>
                    <a:lnTo>
                      <a:pt x="172" y="287"/>
                    </a:lnTo>
                    <a:lnTo>
                      <a:pt x="177" y="292"/>
                    </a:lnTo>
                    <a:lnTo>
                      <a:pt x="182" y="295"/>
                    </a:lnTo>
                    <a:lnTo>
                      <a:pt x="185" y="295"/>
                    </a:lnTo>
                    <a:lnTo>
                      <a:pt x="185" y="298"/>
                    </a:lnTo>
                    <a:lnTo>
                      <a:pt x="185" y="303"/>
                    </a:lnTo>
                    <a:lnTo>
                      <a:pt x="190" y="303"/>
                    </a:lnTo>
                    <a:lnTo>
                      <a:pt x="192" y="300"/>
                    </a:lnTo>
                    <a:lnTo>
                      <a:pt x="195" y="306"/>
                    </a:lnTo>
                    <a:lnTo>
                      <a:pt x="197" y="308"/>
                    </a:lnTo>
                    <a:lnTo>
                      <a:pt x="202" y="306"/>
                    </a:lnTo>
                    <a:lnTo>
                      <a:pt x="202" y="311"/>
                    </a:lnTo>
                    <a:lnTo>
                      <a:pt x="205" y="314"/>
                    </a:lnTo>
                    <a:lnTo>
                      <a:pt x="205" y="316"/>
                    </a:lnTo>
                    <a:lnTo>
                      <a:pt x="205" y="319"/>
                    </a:lnTo>
                    <a:lnTo>
                      <a:pt x="205" y="322"/>
                    </a:lnTo>
                    <a:lnTo>
                      <a:pt x="202" y="327"/>
                    </a:lnTo>
                    <a:lnTo>
                      <a:pt x="202" y="330"/>
                    </a:lnTo>
                    <a:lnTo>
                      <a:pt x="205" y="327"/>
                    </a:lnTo>
                    <a:lnTo>
                      <a:pt x="205" y="330"/>
                    </a:lnTo>
                    <a:lnTo>
                      <a:pt x="205" y="332"/>
                    </a:lnTo>
                    <a:lnTo>
                      <a:pt x="207" y="338"/>
                    </a:lnTo>
                    <a:lnTo>
                      <a:pt x="207" y="343"/>
                    </a:lnTo>
                    <a:lnTo>
                      <a:pt x="210" y="345"/>
                    </a:lnTo>
                    <a:lnTo>
                      <a:pt x="225" y="359"/>
                    </a:lnTo>
                    <a:lnTo>
                      <a:pt x="222" y="361"/>
                    </a:lnTo>
                    <a:lnTo>
                      <a:pt x="222" y="364"/>
                    </a:lnTo>
                    <a:lnTo>
                      <a:pt x="222" y="367"/>
                    </a:lnTo>
                    <a:lnTo>
                      <a:pt x="227" y="369"/>
                    </a:lnTo>
                    <a:lnTo>
                      <a:pt x="235" y="377"/>
                    </a:lnTo>
                    <a:lnTo>
                      <a:pt x="232" y="380"/>
                    </a:lnTo>
                    <a:lnTo>
                      <a:pt x="225" y="383"/>
                    </a:lnTo>
                    <a:lnTo>
                      <a:pt x="230" y="383"/>
                    </a:lnTo>
                    <a:lnTo>
                      <a:pt x="232" y="383"/>
                    </a:lnTo>
                    <a:lnTo>
                      <a:pt x="235" y="388"/>
                    </a:lnTo>
                    <a:lnTo>
                      <a:pt x="227" y="388"/>
                    </a:lnTo>
                    <a:lnTo>
                      <a:pt x="235" y="391"/>
                    </a:lnTo>
                    <a:lnTo>
                      <a:pt x="235" y="396"/>
                    </a:lnTo>
                    <a:lnTo>
                      <a:pt x="232" y="404"/>
                    </a:lnTo>
                    <a:lnTo>
                      <a:pt x="237" y="401"/>
                    </a:lnTo>
                    <a:lnTo>
                      <a:pt x="237" y="404"/>
                    </a:lnTo>
                    <a:lnTo>
                      <a:pt x="235" y="409"/>
                    </a:lnTo>
                    <a:lnTo>
                      <a:pt x="240" y="415"/>
                    </a:lnTo>
                    <a:lnTo>
                      <a:pt x="240" y="420"/>
                    </a:lnTo>
                    <a:lnTo>
                      <a:pt x="240" y="423"/>
                    </a:lnTo>
                    <a:lnTo>
                      <a:pt x="237" y="420"/>
                    </a:lnTo>
                    <a:lnTo>
                      <a:pt x="237" y="423"/>
                    </a:lnTo>
                    <a:lnTo>
                      <a:pt x="237" y="425"/>
                    </a:lnTo>
                    <a:lnTo>
                      <a:pt x="242" y="431"/>
                    </a:lnTo>
                    <a:lnTo>
                      <a:pt x="245" y="431"/>
                    </a:lnTo>
                    <a:lnTo>
                      <a:pt x="245" y="433"/>
                    </a:lnTo>
                    <a:lnTo>
                      <a:pt x="242" y="441"/>
                    </a:lnTo>
                    <a:lnTo>
                      <a:pt x="245" y="439"/>
                    </a:lnTo>
                    <a:lnTo>
                      <a:pt x="249" y="436"/>
                    </a:lnTo>
                    <a:lnTo>
                      <a:pt x="247" y="439"/>
                    </a:lnTo>
                    <a:lnTo>
                      <a:pt x="247" y="441"/>
                    </a:lnTo>
                    <a:lnTo>
                      <a:pt x="245" y="444"/>
                    </a:lnTo>
                    <a:lnTo>
                      <a:pt x="247" y="447"/>
                    </a:lnTo>
                    <a:lnTo>
                      <a:pt x="245" y="449"/>
                    </a:lnTo>
                    <a:lnTo>
                      <a:pt x="245" y="452"/>
                    </a:lnTo>
                    <a:lnTo>
                      <a:pt x="242" y="455"/>
                    </a:lnTo>
                    <a:lnTo>
                      <a:pt x="249" y="457"/>
                    </a:lnTo>
                    <a:lnTo>
                      <a:pt x="254" y="460"/>
                    </a:lnTo>
                    <a:lnTo>
                      <a:pt x="257" y="465"/>
                    </a:lnTo>
                    <a:lnTo>
                      <a:pt x="257" y="471"/>
                    </a:lnTo>
                    <a:lnTo>
                      <a:pt x="254" y="471"/>
                    </a:lnTo>
                    <a:lnTo>
                      <a:pt x="254" y="476"/>
                    </a:lnTo>
                    <a:lnTo>
                      <a:pt x="254" y="481"/>
                    </a:lnTo>
                    <a:lnTo>
                      <a:pt x="257" y="484"/>
                    </a:lnTo>
                    <a:lnTo>
                      <a:pt x="254" y="486"/>
                    </a:lnTo>
                    <a:lnTo>
                      <a:pt x="254" y="489"/>
                    </a:lnTo>
                    <a:lnTo>
                      <a:pt x="252" y="492"/>
                    </a:lnTo>
                    <a:lnTo>
                      <a:pt x="252" y="497"/>
                    </a:lnTo>
                    <a:lnTo>
                      <a:pt x="249" y="500"/>
                    </a:lnTo>
                    <a:lnTo>
                      <a:pt x="247" y="505"/>
                    </a:lnTo>
                    <a:lnTo>
                      <a:pt x="245" y="505"/>
                    </a:lnTo>
                    <a:lnTo>
                      <a:pt x="247" y="510"/>
                    </a:lnTo>
                    <a:lnTo>
                      <a:pt x="254" y="508"/>
                    </a:lnTo>
                    <a:lnTo>
                      <a:pt x="247" y="516"/>
                    </a:lnTo>
                    <a:lnTo>
                      <a:pt x="242" y="518"/>
                    </a:lnTo>
                    <a:lnTo>
                      <a:pt x="240" y="524"/>
                    </a:lnTo>
                    <a:lnTo>
                      <a:pt x="242" y="526"/>
                    </a:lnTo>
                    <a:lnTo>
                      <a:pt x="247" y="534"/>
                    </a:lnTo>
                    <a:lnTo>
                      <a:pt x="249" y="532"/>
                    </a:lnTo>
                    <a:lnTo>
                      <a:pt x="252" y="534"/>
                    </a:lnTo>
                    <a:lnTo>
                      <a:pt x="257" y="537"/>
                    </a:lnTo>
                    <a:lnTo>
                      <a:pt x="264" y="534"/>
                    </a:lnTo>
                    <a:lnTo>
                      <a:pt x="264" y="529"/>
                    </a:lnTo>
                    <a:lnTo>
                      <a:pt x="262" y="526"/>
                    </a:lnTo>
                    <a:lnTo>
                      <a:pt x="264" y="521"/>
                    </a:lnTo>
                    <a:lnTo>
                      <a:pt x="264" y="524"/>
                    </a:lnTo>
                    <a:lnTo>
                      <a:pt x="267" y="521"/>
                    </a:lnTo>
                    <a:lnTo>
                      <a:pt x="267" y="518"/>
                    </a:lnTo>
                    <a:lnTo>
                      <a:pt x="272" y="516"/>
                    </a:lnTo>
                    <a:lnTo>
                      <a:pt x="272" y="508"/>
                    </a:lnTo>
                    <a:lnTo>
                      <a:pt x="272" y="513"/>
                    </a:lnTo>
                    <a:lnTo>
                      <a:pt x="274" y="516"/>
                    </a:lnTo>
                    <a:lnTo>
                      <a:pt x="279" y="513"/>
                    </a:lnTo>
                    <a:lnTo>
                      <a:pt x="277" y="518"/>
                    </a:lnTo>
                    <a:lnTo>
                      <a:pt x="277" y="521"/>
                    </a:lnTo>
                    <a:lnTo>
                      <a:pt x="282" y="524"/>
                    </a:lnTo>
                    <a:lnTo>
                      <a:pt x="284" y="524"/>
                    </a:lnTo>
                    <a:lnTo>
                      <a:pt x="294" y="524"/>
                    </a:lnTo>
                    <a:lnTo>
                      <a:pt x="292" y="529"/>
                    </a:lnTo>
                    <a:lnTo>
                      <a:pt x="282" y="532"/>
                    </a:lnTo>
                    <a:lnTo>
                      <a:pt x="279" y="534"/>
                    </a:lnTo>
                    <a:lnTo>
                      <a:pt x="287" y="537"/>
                    </a:lnTo>
                    <a:lnTo>
                      <a:pt x="294" y="534"/>
                    </a:lnTo>
                    <a:lnTo>
                      <a:pt x="289" y="537"/>
                    </a:lnTo>
                    <a:lnTo>
                      <a:pt x="287" y="542"/>
                    </a:lnTo>
                    <a:lnTo>
                      <a:pt x="284" y="548"/>
                    </a:lnTo>
                    <a:lnTo>
                      <a:pt x="297" y="540"/>
                    </a:lnTo>
                    <a:lnTo>
                      <a:pt x="289" y="548"/>
                    </a:lnTo>
                    <a:lnTo>
                      <a:pt x="302" y="548"/>
                    </a:lnTo>
                    <a:lnTo>
                      <a:pt x="299" y="550"/>
                    </a:lnTo>
                    <a:lnTo>
                      <a:pt x="302" y="553"/>
                    </a:lnTo>
                    <a:lnTo>
                      <a:pt x="302" y="556"/>
                    </a:lnTo>
                    <a:lnTo>
                      <a:pt x="294" y="550"/>
                    </a:lnTo>
                    <a:lnTo>
                      <a:pt x="297" y="556"/>
                    </a:lnTo>
                    <a:lnTo>
                      <a:pt x="307" y="561"/>
                    </a:lnTo>
                    <a:lnTo>
                      <a:pt x="309" y="564"/>
                    </a:lnTo>
                    <a:lnTo>
                      <a:pt x="312" y="569"/>
                    </a:lnTo>
                    <a:lnTo>
                      <a:pt x="304" y="566"/>
                    </a:lnTo>
                    <a:lnTo>
                      <a:pt x="309" y="569"/>
                    </a:lnTo>
                    <a:lnTo>
                      <a:pt x="309" y="572"/>
                    </a:lnTo>
                    <a:lnTo>
                      <a:pt x="307" y="572"/>
                    </a:lnTo>
                    <a:lnTo>
                      <a:pt x="307" y="574"/>
                    </a:lnTo>
                    <a:lnTo>
                      <a:pt x="304" y="572"/>
                    </a:lnTo>
                    <a:lnTo>
                      <a:pt x="304" y="577"/>
                    </a:lnTo>
                    <a:lnTo>
                      <a:pt x="307" y="580"/>
                    </a:lnTo>
                    <a:lnTo>
                      <a:pt x="312" y="577"/>
                    </a:lnTo>
                    <a:lnTo>
                      <a:pt x="312" y="580"/>
                    </a:lnTo>
                    <a:lnTo>
                      <a:pt x="312" y="585"/>
                    </a:lnTo>
                    <a:lnTo>
                      <a:pt x="304" y="582"/>
                    </a:lnTo>
                    <a:lnTo>
                      <a:pt x="297" y="580"/>
                    </a:lnTo>
                    <a:lnTo>
                      <a:pt x="287" y="569"/>
                    </a:lnTo>
                    <a:lnTo>
                      <a:pt x="282" y="566"/>
                    </a:lnTo>
                    <a:lnTo>
                      <a:pt x="264" y="564"/>
                    </a:lnTo>
                    <a:lnTo>
                      <a:pt x="262" y="564"/>
                    </a:lnTo>
                    <a:lnTo>
                      <a:pt x="257" y="569"/>
                    </a:lnTo>
                    <a:lnTo>
                      <a:pt x="267" y="582"/>
                    </a:lnTo>
                    <a:lnTo>
                      <a:pt x="272" y="585"/>
                    </a:lnTo>
                    <a:lnTo>
                      <a:pt x="282" y="588"/>
                    </a:lnTo>
                    <a:lnTo>
                      <a:pt x="287" y="596"/>
                    </a:lnTo>
                    <a:lnTo>
                      <a:pt x="299" y="598"/>
                    </a:lnTo>
                    <a:lnTo>
                      <a:pt x="302" y="596"/>
                    </a:lnTo>
                    <a:lnTo>
                      <a:pt x="307" y="598"/>
                    </a:lnTo>
                    <a:lnTo>
                      <a:pt x="314" y="598"/>
                    </a:lnTo>
                    <a:lnTo>
                      <a:pt x="314" y="604"/>
                    </a:lnTo>
                    <a:lnTo>
                      <a:pt x="317" y="606"/>
                    </a:lnTo>
                    <a:lnTo>
                      <a:pt x="312" y="609"/>
                    </a:lnTo>
                    <a:lnTo>
                      <a:pt x="312" y="614"/>
                    </a:lnTo>
                    <a:lnTo>
                      <a:pt x="309" y="614"/>
                    </a:lnTo>
                    <a:lnTo>
                      <a:pt x="309" y="620"/>
                    </a:lnTo>
                    <a:lnTo>
                      <a:pt x="312" y="620"/>
                    </a:lnTo>
                    <a:lnTo>
                      <a:pt x="307" y="622"/>
                    </a:lnTo>
                    <a:lnTo>
                      <a:pt x="307" y="630"/>
                    </a:lnTo>
                    <a:lnTo>
                      <a:pt x="312" y="633"/>
                    </a:lnTo>
                    <a:lnTo>
                      <a:pt x="314" y="628"/>
                    </a:lnTo>
                    <a:lnTo>
                      <a:pt x="317" y="633"/>
                    </a:lnTo>
                    <a:lnTo>
                      <a:pt x="312" y="635"/>
                    </a:lnTo>
                    <a:lnTo>
                      <a:pt x="314" y="638"/>
                    </a:lnTo>
                    <a:lnTo>
                      <a:pt x="312" y="638"/>
                    </a:lnTo>
                    <a:lnTo>
                      <a:pt x="309" y="635"/>
                    </a:lnTo>
                    <a:lnTo>
                      <a:pt x="307" y="635"/>
                    </a:lnTo>
                    <a:lnTo>
                      <a:pt x="304" y="635"/>
                    </a:lnTo>
                    <a:lnTo>
                      <a:pt x="304" y="641"/>
                    </a:lnTo>
                    <a:lnTo>
                      <a:pt x="304" y="643"/>
                    </a:lnTo>
                    <a:lnTo>
                      <a:pt x="307" y="646"/>
                    </a:lnTo>
                    <a:lnTo>
                      <a:pt x="304" y="651"/>
                    </a:lnTo>
                    <a:lnTo>
                      <a:pt x="307" y="651"/>
                    </a:lnTo>
                    <a:lnTo>
                      <a:pt x="307" y="654"/>
                    </a:lnTo>
                    <a:lnTo>
                      <a:pt x="304" y="659"/>
                    </a:lnTo>
                    <a:lnTo>
                      <a:pt x="299" y="659"/>
                    </a:lnTo>
                    <a:lnTo>
                      <a:pt x="294" y="659"/>
                    </a:lnTo>
                    <a:lnTo>
                      <a:pt x="292" y="657"/>
                    </a:lnTo>
                    <a:lnTo>
                      <a:pt x="284" y="659"/>
                    </a:lnTo>
                    <a:lnTo>
                      <a:pt x="284" y="662"/>
                    </a:lnTo>
                    <a:lnTo>
                      <a:pt x="279" y="667"/>
                    </a:lnTo>
                    <a:lnTo>
                      <a:pt x="282" y="670"/>
                    </a:lnTo>
                    <a:lnTo>
                      <a:pt x="282" y="673"/>
                    </a:lnTo>
                    <a:lnTo>
                      <a:pt x="284" y="670"/>
                    </a:lnTo>
                    <a:lnTo>
                      <a:pt x="287" y="673"/>
                    </a:lnTo>
                    <a:lnTo>
                      <a:pt x="302" y="670"/>
                    </a:lnTo>
                    <a:lnTo>
                      <a:pt x="299" y="665"/>
                    </a:lnTo>
                    <a:lnTo>
                      <a:pt x="304" y="665"/>
                    </a:lnTo>
                    <a:lnTo>
                      <a:pt x="304" y="667"/>
                    </a:lnTo>
                    <a:lnTo>
                      <a:pt x="299" y="670"/>
                    </a:lnTo>
                    <a:lnTo>
                      <a:pt x="307" y="675"/>
                    </a:lnTo>
                    <a:lnTo>
                      <a:pt x="302" y="673"/>
                    </a:lnTo>
                    <a:lnTo>
                      <a:pt x="304" y="675"/>
                    </a:lnTo>
                    <a:lnTo>
                      <a:pt x="307" y="678"/>
                    </a:lnTo>
                    <a:lnTo>
                      <a:pt x="307" y="681"/>
                    </a:lnTo>
                    <a:lnTo>
                      <a:pt x="304" y="678"/>
                    </a:lnTo>
                    <a:lnTo>
                      <a:pt x="299" y="681"/>
                    </a:lnTo>
                    <a:lnTo>
                      <a:pt x="294" y="681"/>
                    </a:lnTo>
                    <a:lnTo>
                      <a:pt x="284" y="675"/>
                    </a:lnTo>
                    <a:lnTo>
                      <a:pt x="282" y="675"/>
                    </a:lnTo>
                    <a:lnTo>
                      <a:pt x="282" y="678"/>
                    </a:lnTo>
                    <a:lnTo>
                      <a:pt x="274" y="675"/>
                    </a:lnTo>
                    <a:lnTo>
                      <a:pt x="274" y="678"/>
                    </a:lnTo>
                    <a:lnTo>
                      <a:pt x="277" y="678"/>
                    </a:lnTo>
                    <a:lnTo>
                      <a:pt x="282" y="683"/>
                    </a:lnTo>
                    <a:lnTo>
                      <a:pt x="279" y="683"/>
                    </a:lnTo>
                    <a:lnTo>
                      <a:pt x="277" y="681"/>
                    </a:lnTo>
                    <a:lnTo>
                      <a:pt x="279" y="683"/>
                    </a:lnTo>
                    <a:lnTo>
                      <a:pt x="274" y="683"/>
                    </a:lnTo>
                    <a:lnTo>
                      <a:pt x="272" y="686"/>
                    </a:lnTo>
                    <a:lnTo>
                      <a:pt x="272" y="691"/>
                    </a:lnTo>
                    <a:lnTo>
                      <a:pt x="272" y="694"/>
                    </a:lnTo>
                    <a:lnTo>
                      <a:pt x="269" y="699"/>
                    </a:lnTo>
                    <a:lnTo>
                      <a:pt x="272" y="702"/>
                    </a:lnTo>
                    <a:lnTo>
                      <a:pt x="274" y="699"/>
                    </a:lnTo>
                    <a:lnTo>
                      <a:pt x="269" y="705"/>
                    </a:lnTo>
                    <a:lnTo>
                      <a:pt x="269" y="707"/>
                    </a:lnTo>
                    <a:lnTo>
                      <a:pt x="267" y="707"/>
                    </a:lnTo>
                    <a:lnTo>
                      <a:pt x="267" y="710"/>
                    </a:lnTo>
                    <a:lnTo>
                      <a:pt x="267" y="718"/>
                    </a:lnTo>
                    <a:lnTo>
                      <a:pt x="272" y="721"/>
                    </a:lnTo>
                    <a:lnTo>
                      <a:pt x="269" y="726"/>
                    </a:lnTo>
                    <a:lnTo>
                      <a:pt x="274" y="723"/>
                    </a:lnTo>
                    <a:lnTo>
                      <a:pt x="279" y="726"/>
                    </a:lnTo>
                    <a:lnTo>
                      <a:pt x="279" y="731"/>
                    </a:lnTo>
                    <a:lnTo>
                      <a:pt x="277" y="731"/>
                    </a:lnTo>
                    <a:lnTo>
                      <a:pt x="274" y="737"/>
                    </a:lnTo>
                    <a:lnTo>
                      <a:pt x="277" y="739"/>
                    </a:lnTo>
                    <a:lnTo>
                      <a:pt x="272" y="739"/>
                    </a:lnTo>
                    <a:lnTo>
                      <a:pt x="269" y="742"/>
                    </a:lnTo>
                    <a:lnTo>
                      <a:pt x="272" y="745"/>
                    </a:lnTo>
                    <a:lnTo>
                      <a:pt x="272" y="747"/>
                    </a:lnTo>
                    <a:lnTo>
                      <a:pt x="274" y="747"/>
                    </a:lnTo>
                    <a:lnTo>
                      <a:pt x="272" y="753"/>
                    </a:lnTo>
                    <a:lnTo>
                      <a:pt x="274" y="753"/>
                    </a:lnTo>
                    <a:lnTo>
                      <a:pt x="277" y="753"/>
                    </a:lnTo>
                    <a:lnTo>
                      <a:pt x="279" y="753"/>
                    </a:lnTo>
                    <a:lnTo>
                      <a:pt x="274" y="758"/>
                    </a:lnTo>
                    <a:lnTo>
                      <a:pt x="274" y="761"/>
                    </a:lnTo>
                    <a:lnTo>
                      <a:pt x="277" y="761"/>
                    </a:lnTo>
                    <a:lnTo>
                      <a:pt x="277" y="763"/>
                    </a:lnTo>
                    <a:lnTo>
                      <a:pt x="282" y="761"/>
                    </a:lnTo>
                    <a:lnTo>
                      <a:pt x="279" y="763"/>
                    </a:lnTo>
                    <a:lnTo>
                      <a:pt x="279" y="766"/>
                    </a:lnTo>
                    <a:lnTo>
                      <a:pt x="279" y="769"/>
                    </a:lnTo>
                    <a:lnTo>
                      <a:pt x="277" y="771"/>
                    </a:lnTo>
                    <a:lnTo>
                      <a:pt x="282" y="769"/>
                    </a:lnTo>
                    <a:lnTo>
                      <a:pt x="284" y="776"/>
                    </a:lnTo>
                    <a:lnTo>
                      <a:pt x="287" y="776"/>
                    </a:lnTo>
                    <a:lnTo>
                      <a:pt x="287" y="779"/>
                    </a:lnTo>
                    <a:lnTo>
                      <a:pt x="289" y="779"/>
                    </a:lnTo>
                    <a:lnTo>
                      <a:pt x="287" y="784"/>
                    </a:lnTo>
                    <a:lnTo>
                      <a:pt x="287" y="787"/>
                    </a:lnTo>
                    <a:lnTo>
                      <a:pt x="289" y="784"/>
                    </a:lnTo>
                    <a:lnTo>
                      <a:pt x="289" y="787"/>
                    </a:lnTo>
                    <a:lnTo>
                      <a:pt x="289" y="790"/>
                    </a:lnTo>
                    <a:lnTo>
                      <a:pt x="289" y="792"/>
                    </a:lnTo>
                    <a:lnTo>
                      <a:pt x="292" y="795"/>
                    </a:lnTo>
                    <a:lnTo>
                      <a:pt x="292" y="798"/>
                    </a:lnTo>
                    <a:lnTo>
                      <a:pt x="292" y="800"/>
                    </a:lnTo>
                    <a:lnTo>
                      <a:pt x="294" y="798"/>
                    </a:lnTo>
                    <a:lnTo>
                      <a:pt x="294" y="800"/>
                    </a:lnTo>
                    <a:lnTo>
                      <a:pt x="292" y="803"/>
                    </a:lnTo>
                    <a:lnTo>
                      <a:pt x="292" y="806"/>
                    </a:lnTo>
                    <a:lnTo>
                      <a:pt x="292" y="808"/>
                    </a:lnTo>
                    <a:lnTo>
                      <a:pt x="292" y="814"/>
                    </a:lnTo>
                    <a:lnTo>
                      <a:pt x="292" y="816"/>
                    </a:lnTo>
                    <a:lnTo>
                      <a:pt x="292" y="819"/>
                    </a:lnTo>
                    <a:lnTo>
                      <a:pt x="294" y="819"/>
                    </a:lnTo>
                    <a:lnTo>
                      <a:pt x="297" y="819"/>
                    </a:lnTo>
                    <a:lnTo>
                      <a:pt x="299" y="814"/>
                    </a:lnTo>
                    <a:lnTo>
                      <a:pt x="304" y="806"/>
                    </a:lnTo>
                    <a:lnTo>
                      <a:pt x="307" y="806"/>
                    </a:lnTo>
                    <a:lnTo>
                      <a:pt x="309" y="806"/>
                    </a:lnTo>
                    <a:lnTo>
                      <a:pt x="312" y="800"/>
                    </a:lnTo>
                    <a:lnTo>
                      <a:pt x="317" y="803"/>
                    </a:lnTo>
                    <a:lnTo>
                      <a:pt x="319" y="803"/>
                    </a:lnTo>
                    <a:lnTo>
                      <a:pt x="319" y="806"/>
                    </a:lnTo>
                    <a:lnTo>
                      <a:pt x="312" y="806"/>
                    </a:lnTo>
                    <a:lnTo>
                      <a:pt x="309" y="808"/>
                    </a:lnTo>
                    <a:lnTo>
                      <a:pt x="314" y="811"/>
                    </a:lnTo>
                    <a:lnTo>
                      <a:pt x="319" y="811"/>
                    </a:lnTo>
                    <a:lnTo>
                      <a:pt x="312" y="816"/>
                    </a:lnTo>
                    <a:lnTo>
                      <a:pt x="307" y="816"/>
                    </a:lnTo>
                    <a:lnTo>
                      <a:pt x="307" y="822"/>
                    </a:lnTo>
                    <a:lnTo>
                      <a:pt x="304" y="822"/>
                    </a:lnTo>
                    <a:lnTo>
                      <a:pt x="299" y="822"/>
                    </a:lnTo>
                    <a:lnTo>
                      <a:pt x="299" y="824"/>
                    </a:lnTo>
                    <a:lnTo>
                      <a:pt x="302" y="832"/>
                    </a:lnTo>
                    <a:lnTo>
                      <a:pt x="299" y="838"/>
                    </a:lnTo>
                    <a:lnTo>
                      <a:pt x="302" y="838"/>
                    </a:lnTo>
                    <a:lnTo>
                      <a:pt x="299" y="840"/>
                    </a:lnTo>
                    <a:lnTo>
                      <a:pt x="302" y="846"/>
                    </a:lnTo>
                    <a:lnTo>
                      <a:pt x="304" y="848"/>
                    </a:lnTo>
                    <a:lnTo>
                      <a:pt x="307" y="854"/>
                    </a:lnTo>
                    <a:lnTo>
                      <a:pt x="309" y="859"/>
                    </a:lnTo>
                    <a:lnTo>
                      <a:pt x="312" y="859"/>
                    </a:lnTo>
                    <a:lnTo>
                      <a:pt x="312" y="862"/>
                    </a:lnTo>
                    <a:lnTo>
                      <a:pt x="314" y="862"/>
                    </a:lnTo>
                    <a:lnTo>
                      <a:pt x="314" y="867"/>
                    </a:lnTo>
                    <a:lnTo>
                      <a:pt x="317" y="870"/>
                    </a:lnTo>
                    <a:lnTo>
                      <a:pt x="319" y="870"/>
                    </a:lnTo>
                    <a:lnTo>
                      <a:pt x="319" y="872"/>
                    </a:lnTo>
                    <a:lnTo>
                      <a:pt x="319" y="878"/>
                    </a:lnTo>
                    <a:lnTo>
                      <a:pt x="322" y="878"/>
                    </a:lnTo>
                    <a:lnTo>
                      <a:pt x="324" y="880"/>
                    </a:lnTo>
                    <a:lnTo>
                      <a:pt x="322" y="883"/>
                    </a:lnTo>
                    <a:lnTo>
                      <a:pt x="322" y="886"/>
                    </a:lnTo>
                    <a:lnTo>
                      <a:pt x="327" y="886"/>
                    </a:lnTo>
                    <a:lnTo>
                      <a:pt x="327" y="888"/>
                    </a:lnTo>
                    <a:lnTo>
                      <a:pt x="329" y="888"/>
                    </a:lnTo>
                    <a:lnTo>
                      <a:pt x="327" y="891"/>
                    </a:lnTo>
                    <a:lnTo>
                      <a:pt x="324" y="891"/>
                    </a:lnTo>
                    <a:lnTo>
                      <a:pt x="327" y="894"/>
                    </a:lnTo>
                    <a:lnTo>
                      <a:pt x="329" y="894"/>
                    </a:lnTo>
                    <a:lnTo>
                      <a:pt x="334" y="891"/>
                    </a:lnTo>
                    <a:lnTo>
                      <a:pt x="334" y="894"/>
                    </a:lnTo>
                    <a:lnTo>
                      <a:pt x="332" y="894"/>
                    </a:lnTo>
                    <a:lnTo>
                      <a:pt x="329" y="896"/>
                    </a:lnTo>
                    <a:lnTo>
                      <a:pt x="329" y="899"/>
                    </a:lnTo>
                    <a:lnTo>
                      <a:pt x="332" y="902"/>
                    </a:lnTo>
                    <a:lnTo>
                      <a:pt x="334" y="902"/>
                    </a:lnTo>
                    <a:lnTo>
                      <a:pt x="334" y="904"/>
                    </a:lnTo>
                    <a:lnTo>
                      <a:pt x="337" y="904"/>
                    </a:lnTo>
                    <a:lnTo>
                      <a:pt x="334" y="907"/>
                    </a:lnTo>
                    <a:lnTo>
                      <a:pt x="332" y="907"/>
                    </a:lnTo>
                    <a:lnTo>
                      <a:pt x="332" y="910"/>
                    </a:lnTo>
                    <a:lnTo>
                      <a:pt x="334" y="910"/>
                    </a:lnTo>
                    <a:lnTo>
                      <a:pt x="337" y="910"/>
                    </a:lnTo>
                    <a:lnTo>
                      <a:pt x="342" y="907"/>
                    </a:lnTo>
                    <a:lnTo>
                      <a:pt x="344" y="907"/>
                    </a:lnTo>
                    <a:lnTo>
                      <a:pt x="347" y="910"/>
                    </a:lnTo>
                    <a:lnTo>
                      <a:pt x="334" y="912"/>
                    </a:lnTo>
                    <a:lnTo>
                      <a:pt x="337" y="915"/>
                    </a:lnTo>
                    <a:lnTo>
                      <a:pt x="337" y="912"/>
                    </a:lnTo>
                    <a:lnTo>
                      <a:pt x="339" y="912"/>
                    </a:lnTo>
                    <a:lnTo>
                      <a:pt x="342" y="912"/>
                    </a:lnTo>
                    <a:lnTo>
                      <a:pt x="342" y="915"/>
                    </a:lnTo>
                    <a:lnTo>
                      <a:pt x="339" y="918"/>
                    </a:lnTo>
                    <a:lnTo>
                      <a:pt x="342" y="918"/>
                    </a:lnTo>
                    <a:lnTo>
                      <a:pt x="344" y="918"/>
                    </a:lnTo>
                    <a:lnTo>
                      <a:pt x="347" y="918"/>
                    </a:lnTo>
                    <a:lnTo>
                      <a:pt x="347" y="920"/>
                    </a:lnTo>
                    <a:lnTo>
                      <a:pt x="349" y="920"/>
                    </a:lnTo>
                    <a:lnTo>
                      <a:pt x="349" y="923"/>
                    </a:lnTo>
                    <a:lnTo>
                      <a:pt x="352" y="923"/>
                    </a:lnTo>
                    <a:lnTo>
                      <a:pt x="354" y="923"/>
                    </a:lnTo>
                    <a:lnTo>
                      <a:pt x="354" y="925"/>
                    </a:lnTo>
                    <a:lnTo>
                      <a:pt x="349" y="928"/>
                    </a:lnTo>
                    <a:lnTo>
                      <a:pt x="347" y="928"/>
                    </a:lnTo>
                    <a:lnTo>
                      <a:pt x="347" y="931"/>
                    </a:lnTo>
                    <a:lnTo>
                      <a:pt x="349" y="931"/>
                    </a:lnTo>
                    <a:lnTo>
                      <a:pt x="352" y="931"/>
                    </a:lnTo>
                    <a:lnTo>
                      <a:pt x="357" y="931"/>
                    </a:lnTo>
                    <a:lnTo>
                      <a:pt x="357" y="928"/>
                    </a:lnTo>
                    <a:lnTo>
                      <a:pt x="357" y="925"/>
                    </a:lnTo>
                    <a:lnTo>
                      <a:pt x="359" y="928"/>
                    </a:lnTo>
                    <a:lnTo>
                      <a:pt x="362" y="925"/>
                    </a:lnTo>
                    <a:lnTo>
                      <a:pt x="369" y="928"/>
                    </a:lnTo>
                    <a:lnTo>
                      <a:pt x="374" y="923"/>
                    </a:lnTo>
                    <a:lnTo>
                      <a:pt x="374" y="925"/>
                    </a:lnTo>
                    <a:lnTo>
                      <a:pt x="377" y="923"/>
                    </a:lnTo>
                    <a:lnTo>
                      <a:pt x="377" y="925"/>
                    </a:lnTo>
                    <a:lnTo>
                      <a:pt x="379" y="928"/>
                    </a:lnTo>
                    <a:lnTo>
                      <a:pt x="382" y="925"/>
                    </a:lnTo>
                    <a:lnTo>
                      <a:pt x="374" y="931"/>
                    </a:lnTo>
                    <a:lnTo>
                      <a:pt x="377" y="931"/>
                    </a:lnTo>
                    <a:lnTo>
                      <a:pt x="374" y="933"/>
                    </a:lnTo>
                    <a:lnTo>
                      <a:pt x="377" y="933"/>
                    </a:lnTo>
                    <a:lnTo>
                      <a:pt x="379" y="931"/>
                    </a:lnTo>
                    <a:lnTo>
                      <a:pt x="382" y="931"/>
                    </a:lnTo>
                    <a:lnTo>
                      <a:pt x="384" y="928"/>
                    </a:lnTo>
                    <a:lnTo>
                      <a:pt x="384" y="925"/>
                    </a:lnTo>
                    <a:lnTo>
                      <a:pt x="387" y="928"/>
                    </a:lnTo>
                    <a:lnTo>
                      <a:pt x="384" y="931"/>
                    </a:lnTo>
                    <a:lnTo>
                      <a:pt x="382" y="933"/>
                    </a:lnTo>
                    <a:lnTo>
                      <a:pt x="379" y="933"/>
                    </a:lnTo>
                    <a:lnTo>
                      <a:pt x="382" y="936"/>
                    </a:lnTo>
                    <a:lnTo>
                      <a:pt x="382" y="939"/>
                    </a:lnTo>
                    <a:lnTo>
                      <a:pt x="384" y="941"/>
                    </a:lnTo>
                    <a:lnTo>
                      <a:pt x="384" y="939"/>
                    </a:lnTo>
                    <a:lnTo>
                      <a:pt x="387" y="936"/>
                    </a:lnTo>
                    <a:lnTo>
                      <a:pt x="389" y="936"/>
                    </a:lnTo>
                    <a:lnTo>
                      <a:pt x="387" y="936"/>
                    </a:lnTo>
                    <a:lnTo>
                      <a:pt x="387" y="941"/>
                    </a:lnTo>
                    <a:lnTo>
                      <a:pt x="389" y="941"/>
                    </a:lnTo>
                    <a:lnTo>
                      <a:pt x="392" y="939"/>
                    </a:lnTo>
                    <a:lnTo>
                      <a:pt x="392" y="944"/>
                    </a:lnTo>
                    <a:lnTo>
                      <a:pt x="389" y="947"/>
                    </a:lnTo>
                    <a:lnTo>
                      <a:pt x="389" y="949"/>
                    </a:lnTo>
                    <a:lnTo>
                      <a:pt x="389" y="952"/>
                    </a:lnTo>
                    <a:lnTo>
                      <a:pt x="394" y="952"/>
                    </a:lnTo>
                    <a:lnTo>
                      <a:pt x="397" y="955"/>
                    </a:lnTo>
                    <a:lnTo>
                      <a:pt x="399" y="952"/>
                    </a:lnTo>
                    <a:lnTo>
                      <a:pt x="402" y="949"/>
                    </a:lnTo>
                    <a:lnTo>
                      <a:pt x="404" y="947"/>
                    </a:lnTo>
                    <a:lnTo>
                      <a:pt x="404" y="949"/>
                    </a:lnTo>
                    <a:lnTo>
                      <a:pt x="412" y="952"/>
                    </a:lnTo>
                    <a:lnTo>
                      <a:pt x="417" y="952"/>
                    </a:lnTo>
                    <a:lnTo>
                      <a:pt x="417" y="949"/>
                    </a:lnTo>
                    <a:lnTo>
                      <a:pt x="417" y="947"/>
                    </a:lnTo>
                    <a:lnTo>
                      <a:pt x="417" y="944"/>
                    </a:lnTo>
                    <a:lnTo>
                      <a:pt x="417" y="941"/>
                    </a:lnTo>
                    <a:lnTo>
                      <a:pt x="414" y="941"/>
                    </a:lnTo>
                    <a:lnTo>
                      <a:pt x="409" y="939"/>
                    </a:lnTo>
                    <a:lnTo>
                      <a:pt x="414" y="939"/>
                    </a:lnTo>
                    <a:lnTo>
                      <a:pt x="417" y="939"/>
                    </a:lnTo>
                    <a:lnTo>
                      <a:pt x="419" y="939"/>
                    </a:lnTo>
                    <a:lnTo>
                      <a:pt x="422" y="939"/>
                    </a:lnTo>
                    <a:lnTo>
                      <a:pt x="422" y="933"/>
                    </a:lnTo>
                    <a:lnTo>
                      <a:pt x="422" y="931"/>
                    </a:lnTo>
                    <a:lnTo>
                      <a:pt x="422" y="928"/>
                    </a:lnTo>
                    <a:lnTo>
                      <a:pt x="422" y="925"/>
                    </a:lnTo>
                    <a:lnTo>
                      <a:pt x="424" y="918"/>
                    </a:lnTo>
                    <a:lnTo>
                      <a:pt x="424" y="915"/>
                    </a:lnTo>
                    <a:lnTo>
                      <a:pt x="427" y="912"/>
                    </a:lnTo>
                    <a:lnTo>
                      <a:pt x="427" y="910"/>
                    </a:lnTo>
                    <a:lnTo>
                      <a:pt x="427" y="907"/>
                    </a:lnTo>
                    <a:lnTo>
                      <a:pt x="429" y="902"/>
                    </a:lnTo>
                    <a:lnTo>
                      <a:pt x="432" y="899"/>
                    </a:lnTo>
                    <a:lnTo>
                      <a:pt x="429" y="899"/>
                    </a:lnTo>
                    <a:lnTo>
                      <a:pt x="432" y="896"/>
                    </a:lnTo>
                    <a:lnTo>
                      <a:pt x="432" y="894"/>
                    </a:lnTo>
                    <a:lnTo>
                      <a:pt x="429" y="894"/>
                    </a:lnTo>
                    <a:lnTo>
                      <a:pt x="429" y="880"/>
                    </a:lnTo>
                    <a:lnTo>
                      <a:pt x="427" y="880"/>
                    </a:lnTo>
                    <a:lnTo>
                      <a:pt x="427" y="878"/>
                    </a:lnTo>
                    <a:lnTo>
                      <a:pt x="427" y="875"/>
                    </a:lnTo>
                    <a:lnTo>
                      <a:pt x="422" y="872"/>
                    </a:lnTo>
                    <a:lnTo>
                      <a:pt x="424" y="872"/>
                    </a:lnTo>
                    <a:lnTo>
                      <a:pt x="427" y="870"/>
                    </a:lnTo>
                    <a:lnTo>
                      <a:pt x="427" y="867"/>
                    </a:lnTo>
                    <a:lnTo>
                      <a:pt x="429" y="867"/>
                    </a:lnTo>
                    <a:lnTo>
                      <a:pt x="432" y="867"/>
                    </a:lnTo>
                    <a:lnTo>
                      <a:pt x="437" y="867"/>
                    </a:lnTo>
                    <a:lnTo>
                      <a:pt x="437" y="864"/>
                    </a:lnTo>
                    <a:lnTo>
                      <a:pt x="439" y="864"/>
                    </a:lnTo>
                    <a:lnTo>
                      <a:pt x="439" y="862"/>
                    </a:lnTo>
                    <a:lnTo>
                      <a:pt x="437" y="862"/>
                    </a:lnTo>
                    <a:lnTo>
                      <a:pt x="434" y="859"/>
                    </a:lnTo>
                    <a:lnTo>
                      <a:pt x="432" y="856"/>
                    </a:lnTo>
                    <a:lnTo>
                      <a:pt x="434" y="859"/>
                    </a:lnTo>
                    <a:lnTo>
                      <a:pt x="437" y="859"/>
                    </a:lnTo>
                    <a:lnTo>
                      <a:pt x="442" y="859"/>
                    </a:lnTo>
                    <a:lnTo>
                      <a:pt x="439" y="856"/>
                    </a:lnTo>
                    <a:lnTo>
                      <a:pt x="437" y="856"/>
                    </a:lnTo>
                    <a:lnTo>
                      <a:pt x="439" y="854"/>
                    </a:lnTo>
                    <a:lnTo>
                      <a:pt x="439" y="851"/>
                    </a:lnTo>
                    <a:lnTo>
                      <a:pt x="442" y="854"/>
                    </a:lnTo>
                    <a:lnTo>
                      <a:pt x="444" y="854"/>
                    </a:lnTo>
                    <a:lnTo>
                      <a:pt x="444" y="851"/>
                    </a:lnTo>
                    <a:lnTo>
                      <a:pt x="447" y="851"/>
                    </a:lnTo>
                    <a:lnTo>
                      <a:pt x="444" y="848"/>
                    </a:lnTo>
                    <a:lnTo>
                      <a:pt x="447" y="848"/>
                    </a:lnTo>
                    <a:lnTo>
                      <a:pt x="449" y="846"/>
                    </a:lnTo>
                    <a:lnTo>
                      <a:pt x="449" y="843"/>
                    </a:lnTo>
                    <a:lnTo>
                      <a:pt x="449" y="840"/>
                    </a:lnTo>
                    <a:lnTo>
                      <a:pt x="449" y="838"/>
                    </a:lnTo>
                    <a:lnTo>
                      <a:pt x="442" y="838"/>
                    </a:lnTo>
                    <a:lnTo>
                      <a:pt x="442" y="835"/>
                    </a:lnTo>
                    <a:lnTo>
                      <a:pt x="449" y="838"/>
                    </a:lnTo>
                    <a:lnTo>
                      <a:pt x="451" y="838"/>
                    </a:lnTo>
                    <a:lnTo>
                      <a:pt x="449" y="827"/>
                    </a:lnTo>
                    <a:lnTo>
                      <a:pt x="451" y="827"/>
                    </a:lnTo>
                    <a:lnTo>
                      <a:pt x="451" y="824"/>
                    </a:lnTo>
                    <a:lnTo>
                      <a:pt x="449" y="822"/>
                    </a:lnTo>
                    <a:lnTo>
                      <a:pt x="439" y="822"/>
                    </a:lnTo>
                    <a:lnTo>
                      <a:pt x="439" y="819"/>
                    </a:lnTo>
                    <a:lnTo>
                      <a:pt x="442" y="819"/>
                    </a:lnTo>
                    <a:lnTo>
                      <a:pt x="447" y="814"/>
                    </a:lnTo>
                    <a:lnTo>
                      <a:pt x="451" y="814"/>
                    </a:lnTo>
                    <a:lnTo>
                      <a:pt x="454" y="816"/>
                    </a:lnTo>
                    <a:lnTo>
                      <a:pt x="456" y="814"/>
                    </a:lnTo>
                    <a:lnTo>
                      <a:pt x="454" y="814"/>
                    </a:lnTo>
                    <a:lnTo>
                      <a:pt x="451" y="811"/>
                    </a:lnTo>
                    <a:lnTo>
                      <a:pt x="451" y="806"/>
                    </a:lnTo>
                    <a:lnTo>
                      <a:pt x="449" y="803"/>
                    </a:lnTo>
                    <a:lnTo>
                      <a:pt x="447" y="800"/>
                    </a:lnTo>
                    <a:lnTo>
                      <a:pt x="447" y="798"/>
                    </a:lnTo>
                    <a:lnTo>
                      <a:pt x="444" y="795"/>
                    </a:lnTo>
                    <a:lnTo>
                      <a:pt x="442" y="798"/>
                    </a:lnTo>
                    <a:lnTo>
                      <a:pt x="444" y="790"/>
                    </a:lnTo>
                    <a:lnTo>
                      <a:pt x="447" y="792"/>
                    </a:lnTo>
                    <a:lnTo>
                      <a:pt x="449" y="792"/>
                    </a:lnTo>
                    <a:lnTo>
                      <a:pt x="451" y="792"/>
                    </a:lnTo>
                    <a:lnTo>
                      <a:pt x="451" y="790"/>
                    </a:lnTo>
                    <a:lnTo>
                      <a:pt x="454" y="790"/>
                    </a:lnTo>
                    <a:lnTo>
                      <a:pt x="454" y="792"/>
                    </a:lnTo>
                    <a:lnTo>
                      <a:pt x="456" y="790"/>
                    </a:lnTo>
                    <a:lnTo>
                      <a:pt x="456" y="792"/>
                    </a:lnTo>
                    <a:lnTo>
                      <a:pt x="459" y="790"/>
                    </a:lnTo>
                    <a:lnTo>
                      <a:pt x="461" y="784"/>
                    </a:lnTo>
                    <a:lnTo>
                      <a:pt x="461" y="782"/>
                    </a:lnTo>
                    <a:lnTo>
                      <a:pt x="461" y="779"/>
                    </a:lnTo>
                    <a:lnTo>
                      <a:pt x="456" y="776"/>
                    </a:lnTo>
                    <a:lnTo>
                      <a:pt x="459" y="776"/>
                    </a:lnTo>
                    <a:lnTo>
                      <a:pt x="461" y="774"/>
                    </a:lnTo>
                    <a:lnTo>
                      <a:pt x="461" y="776"/>
                    </a:lnTo>
                    <a:lnTo>
                      <a:pt x="464" y="771"/>
                    </a:lnTo>
                    <a:lnTo>
                      <a:pt x="466" y="771"/>
                    </a:lnTo>
                    <a:lnTo>
                      <a:pt x="466" y="774"/>
                    </a:lnTo>
                    <a:lnTo>
                      <a:pt x="469" y="774"/>
                    </a:lnTo>
                    <a:lnTo>
                      <a:pt x="469" y="769"/>
                    </a:lnTo>
                    <a:lnTo>
                      <a:pt x="471" y="771"/>
                    </a:lnTo>
                    <a:lnTo>
                      <a:pt x="474" y="774"/>
                    </a:lnTo>
                    <a:lnTo>
                      <a:pt x="479" y="771"/>
                    </a:lnTo>
                    <a:lnTo>
                      <a:pt x="476" y="769"/>
                    </a:lnTo>
                    <a:lnTo>
                      <a:pt x="481" y="769"/>
                    </a:lnTo>
                    <a:lnTo>
                      <a:pt x="484" y="771"/>
                    </a:lnTo>
                    <a:lnTo>
                      <a:pt x="484" y="769"/>
                    </a:lnTo>
                    <a:lnTo>
                      <a:pt x="486" y="769"/>
                    </a:lnTo>
                    <a:lnTo>
                      <a:pt x="484" y="766"/>
                    </a:lnTo>
                    <a:lnTo>
                      <a:pt x="486" y="766"/>
                    </a:lnTo>
                    <a:lnTo>
                      <a:pt x="484" y="763"/>
                    </a:lnTo>
                    <a:lnTo>
                      <a:pt x="481" y="763"/>
                    </a:lnTo>
                    <a:lnTo>
                      <a:pt x="481" y="758"/>
                    </a:lnTo>
                    <a:lnTo>
                      <a:pt x="484" y="761"/>
                    </a:lnTo>
                    <a:lnTo>
                      <a:pt x="484" y="758"/>
                    </a:lnTo>
                    <a:lnTo>
                      <a:pt x="486" y="761"/>
                    </a:lnTo>
                    <a:lnTo>
                      <a:pt x="489" y="755"/>
                    </a:lnTo>
                    <a:lnTo>
                      <a:pt x="486" y="755"/>
                    </a:lnTo>
                    <a:lnTo>
                      <a:pt x="489" y="753"/>
                    </a:lnTo>
                    <a:lnTo>
                      <a:pt x="489" y="750"/>
                    </a:lnTo>
                    <a:lnTo>
                      <a:pt x="491" y="750"/>
                    </a:lnTo>
                    <a:lnTo>
                      <a:pt x="486" y="747"/>
                    </a:lnTo>
                    <a:lnTo>
                      <a:pt x="486" y="745"/>
                    </a:lnTo>
                    <a:lnTo>
                      <a:pt x="489" y="747"/>
                    </a:lnTo>
                    <a:lnTo>
                      <a:pt x="491" y="742"/>
                    </a:lnTo>
                    <a:lnTo>
                      <a:pt x="494" y="747"/>
                    </a:lnTo>
                    <a:lnTo>
                      <a:pt x="494" y="745"/>
                    </a:lnTo>
                    <a:lnTo>
                      <a:pt x="496" y="747"/>
                    </a:lnTo>
                    <a:lnTo>
                      <a:pt x="499" y="747"/>
                    </a:lnTo>
                    <a:lnTo>
                      <a:pt x="494" y="753"/>
                    </a:lnTo>
                    <a:lnTo>
                      <a:pt x="494" y="755"/>
                    </a:lnTo>
                    <a:lnTo>
                      <a:pt x="491" y="758"/>
                    </a:lnTo>
                    <a:lnTo>
                      <a:pt x="491" y="761"/>
                    </a:lnTo>
                    <a:lnTo>
                      <a:pt x="494" y="761"/>
                    </a:lnTo>
                    <a:lnTo>
                      <a:pt x="496" y="763"/>
                    </a:lnTo>
                    <a:lnTo>
                      <a:pt x="499" y="763"/>
                    </a:lnTo>
                    <a:lnTo>
                      <a:pt x="496" y="761"/>
                    </a:lnTo>
                    <a:lnTo>
                      <a:pt x="499" y="761"/>
                    </a:lnTo>
                    <a:lnTo>
                      <a:pt x="499" y="758"/>
                    </a:lnTo>
                    <a:lnTo>
                      <a:pt x="499" y="755"/>
                    </a:lnTo>
                    <a:lnTo>
                      <a:pt x="501" y="758"/>
                    </a:lnTo>
                    <a:lnTo>
                      <a:pt x="504" y="761"/>
                    </a:lnTo>
                    <a:lnTo>
                      <a:pt x="506" y="761"/>
                    </a:lnTo>
                    <a:lnTo>
                      <a:pt x="506" y="763"/>
                    </a:lnTo>
                    <a:lnTo>
                      <a:pt x="509" y="761"/>
                    </a:lnTo>
                    <a:lnTo>
                      <a:pt x="509" y="755"/>
                    </a:lnTo>
                    <a:lnTo>
                      <a:pt x="511" y="755"/>
                    </a:lnTo>
                    <a:lnTo>
                      <a:pt x="511" y="761"/>
                    </a:lnTo>
                    <a:lnTo>
                      <a:pt x="514" y="761"/>
                    </a:lnTo>
                    <a:lnTo>
                      <a:pt x="516" y="761"/>
                    </a:lnTo>
                    <a:lnTo>
                      <a:pt x="516" y="758"/>
                    </a:lnTo>
                    <a:lnTo>
                      <a:pt x="516" y="755"/>
                    </a:lnTo>
                    <a:lnTo>
                      <a:pt x="519" y="755"/>
                    </a:lnTo>
                    <a:lnTo>
                      <a:pt x="519" y="753"/>
                    </a:lnTo>
                    <a:lnTo>
                      <a:pt x="521" y="750"/>
                    </a:lnTo>
                    <a:lnTo>
                      <a:pt x="519" y="747"/>
                    </a:lnTo>
                    <a:lnTo>
                      <a:pt x="519" y="745"/>
                    </a:lnTo>
                    <a:lnTo>
                      <a:pt x="519" y="742"/>
                    </a:lnTo>
                    <a:lnTo>
                      <a:pt x="521" y="745"/>
                    </a:lnTo>
                    <a:lnTo>
                      <a:pt x="526" y="747"/>
                    </a:lnTo>
                    <a:lnTo>
                      <a:pt x="529" y="747"/>
                    </a:lnTo>
                    <a:lnTo>
                      <a:pt x="526" y="745"/>
                    </a:lnTo>
                    <a:lnTo>
                      <a:pt x="529" y="742"/>
                    </a:lnTo>
                    <a:lnTo>
                      <a:pt x="529" y="745"/>
                    </a:lnTo>
                    <a:lnTo>
                      <a:pt x="531" y="745"/>
                    </a:lnTo>
                    <a:lnTo>
                      <a:pt x="534" y="745"/>
                    </a:lnTo>
                    <a:lnTo>
                      <a:pt x="534" y="742"/>
                    </a:lnTo>
                    <a:lnTo>
                      <a:pt x="536" y="739"/>
                    </a:lnTo>
                    <a:lnTo>
                      <a:pt x="536" y="734"/>
                    </a:lnTo>
                    <a:lnTo>
                      <a:pt x="539" y="731"/>
                    </a:lnTo>
                    <a:lnTo>
                      <a:pt x="539" y="734"/>
                    </a:lnTo>
                    <a:lnTo>
                      <a:pt x="541" y="731"/>
                    </a:lnTo>
                    <a:lnTo>
                      <a:pt x="541" y="734"/>
                    </a:lnTo>
                    <a:lnTo>
                      <a:pt x="541" y="731"/>
                    </a:lnTo>
                    <a:lnTo>
                      <a:pt x="541" y="729"/>
                    </a:lnTo>
                    <a:lnTo>
                      <a:pt x="544" y="729"/>
                    </a:lnTo>
                    <a:lnTo>
                      <a:pt x="544" y="726"/>
                    </a:lnTo>
                    <a:lnTo>
                      <a:pt x="544" y="729"/>
                    </a:lnTo>
                    <a:lnTo>
                      <a:pt x="544" y="723"/>
                    </a:lnTo>
                    <a:lnTo>
                      <a:pt x="546" y="721"/>
                    </a:lnTo>
                    <a:lnTo>
                      <a:pt x="549" y="718"/>
                    </a:lnTo>
                    <a:lnTo>
                      <a:pt x="551" y="713"/>
                    </a:lnTo>
                    <a:lnTo>
                      <a:pt x="551" y="710"/>
                    </a:lnTo>
                    <a:lnTo>
                      <a:pt x="551" y="707"/>
                    </a:lnTo>
                    <a:lnTo>
                      <a:pt x="549" y="707"/>
                    </a:lnTo>
                    <a:lnTo>
                      <a:pt x="551" y="707"/>
                    </a:lnTo>
                    <a:lnTo>
                      <a:pt x="551" y="705"/>
                    </a:lnTo>
                    <a:lnTo>
                      <a:pt x="554" y="699"/>
                    </a:lnTo>
                    <a:lnTo>
                      <a:pt x="556" y="697"/>
                    </a:lnTo>
                    <a:lnTo>
                      <a:pt x="554" y="694"/>
                    </a:lnTo>
                    <a:lnTo>
                      <a:pt x="556" y="694"/>
                    </a:lnTo>
                    <a:lnTo>
                      <a:pt x="561" y="691"/>
                    </a:lnTo>
                    <a:lnTo>
                      <a:pt x="564" y="689"/>
                    </a:lnTo>
                    <a:lnTo>
                      <a:pt x="564" y="686"/>
                    </a:lnTo>
                    <a:lnTo>
                      <a:pt x="566" y="686"/>
                    </a:lnTo>
                    <a:lnTo>
                      <a:pt x="569" y="686"/>
                    </a:lnTo>
                    <a:lnTo>
                      <a:pt x="569" y="683"/>
                    </a:lnTo>
                    <a:lnTo>
                      <a:pt x="569" y="681"/>
                    </a:lnTo>
                    <a:lnTo>
                      <a:pt x="571" y="678"/>
                    </a:lnTo>
                    <a:lnTo>
                      <a:pt x="571" y="675"/>
                    </a:lnTo>
                    <a:lnTo>
                      <a:pt x="566" y="673"/>
                    </a:lnTo>
                    <a:lnTo>
                      <a:pt x="566" y="667"/>
                    </a:lnTo>
                    <a:lnTo>
                      <a:pt x="561" y="662"/>
                    </a:lnTo>
                    <a:lnTo>
                      <a:pt x="561" y="659"/>
                    </a:lnTo>
                    <a:lnTo>
                      <a:pt x="564" y="659"/>
                    </a:lnTo>
                    <a:lnTo>
                      <a:pt x="564" y="657"/>
                    </a:lnTo>
                    <a:lnTo>
                      <a:pt x="566" y="659"/>
                    </a:lnTo>
                    <a:lnTo>
                      <a:pt x="566" y="662"/>
                    </a:lnTo>
                    <a:lnTo>
                      <a:pt x="566" y="665"/>
                    </a:lnTo>
                    <a:lnTo>
                      <a:pt x="569" y="662"/>
                    </a:lnTo>
                    <a:lnTo>
                      <a:pt x="569" y="665"/>
                    </a:lnTo>
                    <a:lnTo>
                      <a:pt x="571" y="667"/>
                    </a:lnTo>
                    <a:lnTo>
                      <a:pt x="571" y="670"/>
                    </a:lnTo>
                    <a:lnTo>
                      <a:pt x="576" y="673"/>
                    </a:lnTo>
                    <a:lnTo>
                      <a:pt x="576" y="675"/>
                    </a:lnTo>
                    <a:lnTo>
                      <a:pt x="574" y="673"/>
                    </a:lnTo>
                    <a:lnTo>
                      <a:pt x="574" y="675"/>
                    </a:lnTo>
                    <a:lnTo>
                      <a:pt x="576" y="678"/>
                    </a:lnTo>
                    <a:lnTo>
                      <a:pt x="576" y="681"/>
                    </a:lnTo>
                    <a:lnTo>
                      <a:pt x="579" y="678"/>
                    </a:lnTo>
                    <a:lnTo>
                      <a:pt x="581" y="678"/>
                    </a:lnTo>
                    <a:lnTo>
                      <a:pt x="586" y="681"/>
                    </a:lnTo>
                    <a:lnTo>
                      <a:pt x="584" y="678"/>
                    </a:lnTo>
                    <a:lnTo>
                      <a:pt x="584" y="675"/>
                    </a:lnTo>
                    <a:lnTo>
                      <a:pt x="586" y="675"/>
                    </a:lnTo>
                    <a:lnTo>
                      <a:pt x="591" y="678"/>
                    </a:lnTo>
                    <a:lnTo>
                      <a:pt x="594" y="678"/>
                    </a:lnTo>
                    <a:lnTo>
                      <a:pt x="591" y="675"/>
                    </a:lnTo>
                    <a:lnTo>
                      <a:pt x="589" y="675"/>
                    </a:lnTo>
                    <a:lnTo>
                      <a:pt x="589" y="670"/>
                    </a:lnTo>
                    <a:lnTo>
                      <a:pt x="591" y="673"/>
                    </a:lnTo>
                    <a:lnTo>
                      <a:pt x="594" y="673"/>
                    </a:lnTo>
                    <a:lnTo>
                      <a:pt x="594" y="675"/>
                    </a:lnTo>
                    <a:lnTo>
                      <a:pt x="596" y="678"/>
                    </a:lnTo>
                    <a:lnTo>
                      <a:pt x="599" y="675"/>
                    </a:lnTo>
                    <a:lnTo>
                      <a:pt x="596" y="673"/>
                    </a:lnTo>
                    <a:lnTo>
                      <a:pt x="596" y="670"/>
                    </a:lnTo>
                    <a:lnTo>
                      <a:pt x="599" y="673"/>
                    </a:lnTo>
                    <a:lnTo>
                      <a:pt x="599" y="670"/>
                    </a:lnTo>
                    <a:lnTo>
                      <a:pt x="599" y="667"/>
                    </a:lnTo>
                    <a:lnTo>
                      <a:pt x="601" y="665"/>
                    </a:lnTo>
                    <a:lnTo>
                      <a:pt x="604" y="670"/>
                    </a:lnTo>
                    <a:lnTo>
                      <a:pt x="606" y="673"/>
                    </a:lnTo>
                    <a:lnTo>
                      <a:pt x="609" y="670"/>
                    </a:lnTo>
                    <a:lnTo>
                      <a:pt x="609" y="667"/>
                    </a:lnTo>
                    <a:lnTo>
                      <a:pt x="611" y="670"/>
                    </a:lnTo>
                    <a:lnTo>
                      <a:pt x="611" y="667"/>
                    </a:lnTo>
                    <a:lnTo>
                      <a:pt x="619" y="667"/>
                    </a:lnTo>
                    <a:lnTo>
                      <a:pt x="621" y="665"/>
                    </a:lnTo>
                    <a:lnTo>
                      <a:pt x="624" y="665"/>
                    </a:lnTo>
                    <a:lnTo>
                      <a:pt x="624" y="662"/>
                    </a:lnTo>
                    <a:lnTo>
                      <a:pt x="626" y="665"/>
                    </a:lnTo>
                    <a:lnTo>
                      <a:pt x="626" y="662"/>
                    </a:lnTo>
                    <a:lnTo>
                      <a:pt x="629" y="659"/>
                    </a:lnTo>
                    <a:lnTo>
                      <a:pt x="631" y="662"/>
                    </a:lnTo>
                    <a:lnTo>
                      <a:pt x="631" y="659"/>
                    </a:lnTo>
                    <a:lnTo>
                      <a:pt x="634" y="659"/>
                    </a:lnTo>
                    <a:lnTo>
                      <a:pt x="636" y="662"/>
                    </a:lnTo>
                    <a:lnTo>
                      <a:pt x="636" y="659"/>
                    </a:lnTo>
                    <a:lnTo>
                      <a:pt x="639" y="657"/>
                    </a:lnTo>
                    <a:lnTo>
                      <a:pt x="641" y="659"/>
                    </a:lnTo>
                    <a:lnTo>
                      <a:pt x="641" y="657"/>
                    </a:lnTo>
                    <a:lnTo>
                      <a:pt x="644" y="654"/>
                    </a:lnTo>
                    <a:lnTo>
                      <a:pt x="646" y="654"/>
                    </a:lnTo>
                    <a:lnTo>
                      <a:pt x="646" y="657"/>
                    </a:lnTo>
                    <a:lnTo>
                      <a:pt x="649" y="654"/>
                    </a:lnTo>
                    <a:lnTo>
                      <a:pt x="651" y="654"/>
                    </a:lnTo>
                    <a:lnTo>
                      <a:pt x="651" y="651"/>
                    </a:lnTo>
                    <a:lnTo>
                      <a:pt x="656" y="649"/>
                    </a:lnTo>
                    <a:lnTo>
                      <a:pt x="656" y="646"/>
                    </a:lnTo>
                    <a:lnTo>
                      <a:pt x="658" y="646"/>
                    </a:lnTo>
                    <a:lnTo>
                      <a:pt x="661" y="643"/>
                    </a:lnTo>
                    <a:lnTo>
                      <a:pt x="663" y="643"/>
                    </a:lnTo>
                    <a:lnTo>
                      <a:pt x="661" y="641"/>
                    </a:lnTo>
                    <a:lnTo>
                      <a:pt x="661" y="638"/>
                    </a:lnTo>
                    <a:lnTo>
                      <a:pt x="666" y="641"/>
                    </a:lnTo>
                    <a:lnTo>
                      <a:pt x="666" y="638"/>
                    </a:lnTo>
                    <a:lnTo>
                      <a:pt x="666" y="635"/>
                    </a:lnTo>
                    <a:lnTo>
                      <a:pt x="668" y="638"/>
                    </a:lnTo>
                    <a:lnTo>
                      <a:pt x="668" y="635"/>
                    </a:lnTo>
                    <a:lnTo>
                      <a:pt x="668" y="633"/>
                    </a:lnTo>
                    <a:lnTo>
                      <a:pt x="666" y="633"/>
                    </a:lnTo>
                    <a:lnTo>
                      <a:pt x="668" y="630"/>
                    </a:lnTo>
                    <a:lnTo>
                      <a:pt x="671" y="630"/>
                    </a:lnTo>
                    <a:lnTo>
                      <a:pt x="671" y="633"/>
                    </a:lnTo>
                    <a:lnTo>
                      <a:pt x="673" y="630"/>
                    </a:lnTo>
                    <a:lnTo>
                      <a:pt x="671" y="630"/>
                    </a:lnTo>
                    <a:lnTo>
                      <a:pt x="673" y="628"/>
                    </a:lnTo>
                    <a:lnTo>
                      <a:pt x="676" y="625"/>
                    </a:lnTo>
                    <a:lnTo>
                      <a:pt x="678" y="625"/>
                    </a:lnTo>
                    <a:lnTo>
                      <a:pt x="678" y="622"/>
                    </a:lnTo>
                    <a:lnTo>
                      <a:pt x="681" y="625"/>
                    </a:lnTo>
                    <a:lnTo>
                      <a:pt x="678" y="622"/>
                    </a:lnTo>
                    <a:lnTo>
                      <a:pt x="681" y="622"/>
                    </a:lnTo>
                    <a:lnTo>
                      <a:pt x="681" y="620"/>
                    </a:lnTo>
                    <a:lnTo>
                      <a:pt x="678" y="617"/>
                    </a:lnTo>
                    <a:lnTo>
                      <a:pt x="681" y="617"/>
                    </a:lnTo>
                    <a:lnTo>
                      <a:pt x="683" y="614"/>
                    </a:lnTo>
                    <a:lnTo>
                      <a:pt x="683" y="617"/>
                    </a:lnTo>
                    <a:lnTo>
                      <a:pt x="686" y="620"/>
                    </a:lnTo>
                    <a:lnTo>
                      <a:pt x="688" y="617"/>
                    </a:lnTo>
                    <a:lnTo>
                      <a:pt x="686" y="614"/>
                    </a:lnTo>
                    <a:lnTo>
                      <a:pt x="688" y="614"/>
                    </a:lnTo>
                    <a:lnTo>
                      <a:pt x="686" y="612"/>
                    </a:lnTo>
                    <a:lnTo>
                      <a:pt x="688" y="609"/>
                    </a:lnTo>
                    <a:lnTo>
                      <a:pt x="693" y="609"/>
                    </a:lnTo>
                    <a:lnTo>
                      <a:pt x="693" y="606"/>
                    </a:lnTo>
                    <a:lnTo>
                      <a:pt x="698" y="609"/>
                    </a:lnTo>
                    <a:lnTo>
                      <a:pt x="696" y="606"/>
                    </a:lnTo>
                    <a:lnTo>
                      <a:pt x="693" y="604"/>
                    </a:lnTo>
                    <a:lnTo>
                      <a:pt x="696" y="604"/>
                    </a:lnTo>
                    <a:lnTo>
                      <a:pt x="696" y="601"/>
                    </a:lnTo>
                    <a:lnTo>
                      <a:pt x="698" y="604"/>
                    </a:lnTo>
                    <a:lnTo>
                      <a:pt x="698" y="601"/>
                    </a:lnTo>
                    <a:lnTo>
                      <a:pt x="701" y="601"/>
                    </a:lnTo>
                    <a:lnTo>
                      <a:pt x="703" y="601"/>
                    </a:lnTo>
                    <a:lnTo>
                      <a:pt x="703" y="598"/>
                    </a:lnTo>
                    <a:lnTo>
                      <a:pt x="706" y="601"/>
                    </a:lnTo>
                    <a:lnTo>
                      <a:pt x="708" y="596"/>
                    </a:lnTo>
                    <a:lnTo>
                      <a:pt x="711" y="593"/>
                    </a:lnTo>
                    <a:lnTo>
                      <a:pt x="703" y="596"/>
                    </a:lnTo>
                    <a:lnTo>
                      <a:pt x="698" y="596"/>
                    </a:lnTo>
                    <a:lnTo>
                      <a:pt x="686" y="593"/>
                    </a:lnTo>
                    <a:lnTo>
                      <a:pt x="671" y="585"/>
                    </a:lnTo>
                    <a:lnTo>
                      <a:pt x="671" y="588"/>
                    </a:lnTo>
                    <a:lnTo>
                      <a:pt x="671" y="582"/>
                    </a:lnTo>
                    <a:lnTo>
                      <a:pt x="668" y="585"/>
                    </a:lnTo>
                    <a:lnTo>
                      <a:pt x="666" y="585"/>
                    </a:lnTo>
                    <a:lnTo>
                      <a:pt x="663" y="582"/>
                    </a:lnTo>
                    <a:lnTo>
                      <a:pt x="653" y="588"/>
                    </a:lnTo>
                    <a:lnTo>
                      <a:pt x="651" y="590"/>
                    </a:lnTo>
                    <a:lnTo>
                      <a:pt x="646" y="588"/>
                    </a:lnTo>
                    <a:lnTo>
                      <a:pt x="639" y="590"/>
                    </a:lnTo>
                    <a:lnTo>
                      <a:pt x="636" y="598"/>
                    </a:lnTo>
                    <a:lnTo>
                      <a:pt x="629" y="598"/>
                    </a:lnTo>
                    <a:lnTo>
                      <a:pt x="619" y="596"/>
                    </a:lnTo>
                    <a:lnTo>
                      <a:pt x="624" y="593"/>
                    </a:lnTo>
                    <a:lnTo>
                      <a:pt x="629" y="596"/>
                    </a:lnTo>
                    <a:lnTo>
                      <a:pt x="631" y="593"/>
                    </a:lnTo>
                    <a:lnTo>
                      <a:pt x="639" y="588"/>
                    </a:lnTo>
                    <a:lnTo>
                      <a:pt x="644" y="585"/>
                    </a:lnTo>
                    <a:lnTo>
                      <a:pt x="649" y="585"/>
                    </a:lnTo>
                    <a:lnTo>
                      <a:pt x="646" y="580"/>
                    </a:lnTo>
                    <a:lnTo>
                      <a:pt x="641" y="580"/>
                    </a:lnTo>
                    <a:lnTo>
                      <a:pt x="629" y="582"/>
                    </a:lnTo>
                    <a:lnTo>
                      <a:pt x="621" y="582"/>
                    </a:lnTo>
                    <a:lnTo>
                      <a:pt x="619" y="580"/>
                    </a:lnTo>
                    <a:lnTo>
                      <a:pt x="614" y="577"/>
                    </a:lnTo>
                    <a:lnTo>
                      <a:pt x="621" y="574"/>
                    </a:lnTo>
                    <a:lnTo>
                      <a:pt x="624" y="572"/>
                    </a:lnTo>
                    <a:lnTo>
                      <a:pt x="626" y="564"/>
                    </a:lnTo>
                    <a:lnTo>
                      <a:pt x="624" y="558"/>
                    </a:lnTo>
                    <a:lnTo>
                      <a:pt x="624" y="556"/>
                    </a:lnTo>
                    <a:lnTo>
                      <a:pt x="629" y="556"/>
                    </a:lnTo>
                    <a:lnTo>
                      <a:pt x="631" y="558"/>
                    </a:lnTo>
                    <a:lnTo>
                      <a:pt x="631" y="553"/>
                    </a:lnTo>
                    <a:lnTo>
                      <a:pt x="636" y="556"/>
                    </a:lnTo>
                    <a:lnTo>
                      <a:pt x="646" y="556"/>
                    </a:lnTo>
                    <a:lnTo>
                      <a:pt x="656" y="550"/>
                    </a:lnTo>
                    <a:lnTo>
                      <a:pt x="658" y="545"/>
                    </a:lnTo>
                    <a:lnTo>
                      <a:pt x="658" y="542"/>
                    </a:lnTo>
                    <a:lnTo>
                      <a:pt x="661" y="545"/>
                    </a:lnTo>
                    <a:lnTo>
                      <a:pt x="661" y="537"/>
                    </a:lnTo>
                    <a:lnTo>
                      <a:pt x="656" y="532"/>
                    </a:lnTo>
                    <a:lnTo>
                      <a:pt x="651" y="532"/>
                    </a:lnTo>
                    <a:lnTo>
                      <a:pt x="646" y="532"/>
                    </a:lnTo>
                    <a:lnTo>
                      <a:pt x="641" y="529"/>
                    </a:lnTo>
                    <a:lnTo>
                      <a:pt x="636" y="532"/>
                    </a:lnTo>
                    <a:lnTo>
                      <a:pt x="639" y="529"/>
                    </a:lnTo>
                    <a:lnTo>
                      <a:pt x="636" y="526"/>
                    </a:lnTo>
                    <a:lnTo>
                      <a:pt x="631" y="526"/>
                    </a:lnTo>
                    <a:lnTo>
                      <a:pt x="634" y="524"/>
                    </a:lnTo>
                    <a:lnTo>
                      <a:pt x="634" y="521"/>
                    </a:lnTo>
                    <a:lnTo>
                      <a:pt x="634" y="516"/>
                    </a:lnTo>
                    <a:lnTo>
                      <a:pt x="639" y="521"/>
                    </a:lnTo>
                    <a:lnTo>
                      <a:pt x="644" y="526"/>
                    </a:lnTo>
                    <a:lnTo>
                      <a:pt x="646" y="529"/>
                    </a:lnTo>
                    <a:lnTo>
                      <a:pt x="651" y="526"/>
                    </a:lnTo>
                    <a:lnTo>
                      <a:pt x="653" y="529"/>
                    </a:lnTo>
                    <a:lnTo>
                      <a:pt x="658" y="529"/>
                    </a:lnTo>
                    <a:lnTo>
                      <a:pt x="663" y="534"/>
                    </a:lnTo>
                    <a:lnTo>
                      <a:pt x="668" y="540"/>
                    </a:lnTo>
                    <a:lnTo>
                      <a:pt x="673" y="540"/>
                    </a:lnTo>
                    <a:lnTo>
                      <a:pt x="676" y="540"/>
                    </a:lnTo>
                    <a:lnTo>
                      <a:pt x="676" y="545"/>
                    </a:lnTo>
                    <a:lnTo>
                      <a:pt x="681" y="550"/>
                    </a:lnTo>
                    <a:lnTo>
                      <a:pt x="681" y="558"/>
                    </a:lnTo>
                    <a:lnTo>
                      <a:pt x="681" y="566"/>
                    </a:lnTo>
                    <a:lnTo>
                      <a:pt x="686" y="572"/>
                    </a:lnTo>
                    <a:lnTo>
                      <a:pt x="691" y="577"/>
                    </a:lnTo>
                    <a:lnTo>
                      <a:pt x="698" y="580"/>
                    </a:lnTo>
                    <a:lnTo>
                      <a:pt x="703" y="580"/>
                    </a:lnTo>
                    <a:lnTo>
                      <a:pt x="703" y="569"/>
                    </a:lnTo>
                    <a:lnTo>
                      <a:pt x="703" y="564"/>
                    </a:lnTo>
                    <a:lnTo>
                      <a:pt x="706" y="564"/>
                    </a:lnTo>
                    <a:lnTo>
                      <a:pt x="706" y="572"/>
                    </a:lnTo>
                    <a:lnTo>
                      <a:pt x="706" y="577"/>
                    </a:lnTo>
                    <a:lnTo>
                      <a:pt x="711" y="577"/>
                    </a:lnTo>
                    <a:lnTo>
                      <a:pt x="713" y="580"/>
                    </a:lnTo>
                    <a:lnTo>
                      <a:pt x="716" y="577"/>
                    </a:lnTo>
                    <a:lnTo>
                      <a:pt x="716" y="574"/>
                    </a:lnTo>
                    <a:lnTo>
                      <a:pt x="716" y="572"/>
                    </a:lnTo>
                    <a:lnTo>
                      <a:pt x="716" y="569"/>
                    </a:lnTo>
                    <a:lnTo>
                      <a:pt x="713" y="564"/>
                    </a:lnTo>
                    <a:lnTo>
                      <a:pt x="713" y="561"/>
                    </a:lnTo>
                    <a:lnTo>
                      <a:pt x="713" y="556"/>
                    </a:lnTo>
                    <a:lnTo>
                      <a:pt x="713" y="553"/>
                    </a:lnTo>
                    <a:lnTo>
                      <a:pt x="713" y="550"/>
                    </a:lnTo>
                    <a:lnTo>
                      <a:pt x="711" y="550"/>
                    </a:lnTo>
                    <a:lnTo>
                      <a:pt x="713" y="550"/>
                    </a:lnTo>
                    <a:lnTo>
                      <a:pt x="713" y="545"/>
                    </a:lnTo>
                    <a:lnTo>
                      <a:pt x="713" y="542"/>
                    </a:lnTo>
                    <a:lnTo>
                      <a:pt x="713" y="540"/>
                    </a:lnTo>
                    <a:lnTo>
                      <a:pt x="713" y="532"/>
                    </a:lnTo>
                    <a:lnTo>
                      <a:pt x="708" y="534"/>
                    </a:lnTo>
                    <a:lnTo>
                      <a:pt x="706" y="534"/>
                    </a:lnTo>
                    <a:lnTo>
                      <a:pt x="706" y="540"/>
                    </a:lnTo>
                    <a:lnTo>
                      <a:pt x="703" y="542"/>
                    </a:lnTo>
                    <a:lnTo>
                      <a:pt x="703" y="534"/>
                    </a:lnTo>
                    <a:lnTo>
                      <a:pt x="708" y="524"/>
                    </a:lnTo>
                    <a:lnTo>
                      <a:pt x="711" y="521"/>
                    </a:lnTo>
                    <a:lnTo>
                      <a:pt x="708" y="521"/>
                    </a:lnTo>
                    <a:lnTo>
                      <a:pt x="706" y="524"/>
                    </a:lnTo>
                    <a:lnTo>
                      <a:pt x="703" y="526"/>
                    </a:lnTo>
                    <a:lnTo>
                      <a:pt x="703" y="521"/>
                    </a:lnTo>
                    <a:lnTo>
                      <a:pt x="703" y="518"/>
                    </a:lnTo>
                    <a:lnTo>
                      <a:pt x="698" y="521"/>
                    </a:lnTo>
                    <a:lnTo>
                      <a:pt x="696" y="526"/>
                    </a:lnTo>
                    <a:lnTo>
                      <a:pt x="696" y="521"/>
                    </a:lnTo>
                    <a:lnTo>
                      <a:pt x="701" y="518"/>
                    </a:lnTo>
                    <a:lnTo>
                      <a:pt x="701" y="516"/>
                    </a:lnTo>
                    <a:lnTo>
                      <a:pt x="703" y="510"/>
                    </a:lnTo>
                    <a:lnTo>
                      <a:pt x="693" y="508"/>
                    </a:lnTo>
                    <a:lnTo>
                      <a:pt x="693" y="505"/>
                    </a:lnTo>
                    <a:lnTo>
                      <a:pt x="686" y="502"/>
                    </a:lnTo>
                    <a:lnTo>
                      <a:pt x="686" y="500"/>
                    </a:lnTo>
                    <a:lnTo>
                      <a:pt x="683" y="494"/>
                    </a:lnTo>
                    <a:lnTo>
                      <a:pt x="673" y="486"/>
                    </a:lnTo>
                    <a:lnTo>
                      <a:pt x="671" y="486"/>
                    </a:lnTo>
                    <a:lnTo>
                      <a:pt x="666" y="489"/>
                    </a:lnTo>
                    <a:lnTo>
                      <a:pt x="666" y="494"/>
                    </a:lnTo>
                    <a:lnTo>
                      <a:pt x="663" y="500"/>
                    </a:lnTo>
                    <a:lnTo>
                      <a:pt x="661" y="502"/>
                    </a:lnTo>
                    <a:lnTo>
                      <a:pt x="661" y="500"/>
                    </a:lnTo>
                    <a:lnTo>
                      <a:pt x="663" y="494"/>
                    </a:lnTo>
                    <a:lnTo>
                      <a:pt x="663" y="489"/>
                    </a:lnTo>
                    <a:lnTo>
                      <a:pt x="661" y="489"/>
                    </a:lnTo>
                    <a:lnTo>
                      <a:pt x="661" y="486"/>
                    </a:lnTo>
                    <a:lnTo>
                      <a:pt x="668" y="486"/>
                    </a:lnTo>
                    <a:lnTo>
                      <a:pt x="673" y="484"/>
                    </a:lnTo>
                    <a:lnTo>
                      <a:pt x="673" y="479"/>
                    </a:lnTo>
                    <a:lnTo>
                      <a:pt x="671" y="473"/>
                    </a:lnTo>
                    <a:lnTo>
                      <a:pt x="663" y="468"/>
                    </a:lnTo>
                    <a:lnTo>
                      <a:pt x="658" y="468"/>
                    </a:lnTo>
                    <a:lnTo>
                      <a:pt x="653" y="473"/>
                    </a:lnTo>
                    <a:lnTo>
                      <a:pt x="651" y="479"/>
                    </a:lnTo>
                    <a:lnTo>
                      <a:pt x="649" y="479"/>
                    </a:lnTo>
                    <a:lnTo>
                      <a:pt x="649" y="473"/>
                    </a:lnTo>
                    <a:lnTo>
                      <a:pt x="644" y="473"/>
                    </a:lnTo>
                    <a:lnTo>
                      <a:pt x="646" y="471"/>
                    </a:lnTo>
                    <a:lnTo>
                      <a:pt x="649" y="471"/>
                    </a:lnTo>
                    <a:lnTo>
                      <a:pt x="646" y="468"/>
                    </a:lnTo>
                    <a:lnTo>
                      <a:pt x="653" y="468"/>
                    </a:lnTo>
                    <a:lnTo>
                      <a:pt x="658" y="468"/>
                    </a:lnTo>
                    <a:lnTo>
                      <a:pt x="661" y="465"/>
                    </a:lnTo>
                    <a:lnTo>
                      <a:pt x="666" y="463"/>
                    </a:lnTo>
                    <a:lnTo>
                      <a:pt x="668" y="457"/>
                    </a:lnTo>
                    <a:lnTo>
                      <a:pt x="666" y="455"/>
                    </a:lnTo>
                    <a:lnTo>
                      <a:pt x="661" y="455"/>
                    </a:lnTo>
                    <a:lnTo>
                      <a:pt x="658" y="452"/>
                    </a:lnTo>
                    <a:lnTo>
                      <a:pt x="653" y="449"/>
                    </a:lnTo>
                    <a:lnTo>
                      <a:pt x="649" y="449"/>
                    </a:lnTo>
                    <a:lnTo>
                      <a:pt x="644" y="452"/>
                    </a:lnTo>
                    <a:lnTo>
                      <a:pt x="641" y="449"/>
                    </a:lnTo>
                    <a:lnTo>
                      <a:pt x="646" y="449"/>
                    </a:lnTo>
                    <a:lnTo>
                      <a:pt x="649" y="447"/>
                    </a:lnTo>
                    <a:lnTo>
                      <a:pt x="644" y="444"/>
                    </a:lnTo>
                    <a:lnTo>
                      <a:pt x="649" y="441"/>
                    </a:lnTo>
                    <a:lnTo>
                      <a:pt x="651" y="447"/>
                    </a:lnTo>
                    <a:lnTo>
                      <a:pt x="656" y="447"/>
                    </a:lnTo>
                    <a:lnTo>
                      <a:pt x="663" y="441"/>
                    </a:lnTo>
                    <a:lnTo>
                      <a:pt x="663" y="436"/>
                    </a:lnTo>
                    <a:lnTo>
                      <a:pt x="671" y="433"/>
                    </a:lnTo>
                    <a:lnTo>
                      <a:pt x="671" y="431"/>
                    </a:lnTo>
                    <a:lnTo>
                      <a:pt x="668" y="425"/>
                    </a:lnTo>
                    <a:lnTo>
                      <a:pt x="673" y="428"/>
                    </a:lnTo>
                    <a:lnTo>
                      <a:pt x="676" y="428"/>
                    </a:lnTo>
                    <a:lnTo>
                      <a:pt x="678" y="420"/>
                    </a:lnTo>
                    <a:lnTo>
                      <a:pt x="681" y="417"/>
                    </a:lnTo>
                    <a:lnTo>
                      <a:pt x="683" y="417"/>
                    </a:lnTo>
                    <a:lnTo>
                      <a:pt x="683" y="425"/>
                    </a:lnTo>
                    <a:lnTo>
                      <a:pt x="688" y="431"/>
                    </a:lnTo>
                    <a:lnTo>
                      <a:pt x="696" y="441"/>
                    </a:lnTo>
                    <a:lnTo>
                      <a:pt x="706" y="444"/>
                    </a:lnTo>
                    <a:lnTo>
                      <a:pt x="708" y="444"/>
                    </a:lnTo>
                    <a:lnTo>
                      <a:pt x="711" y="441"/>
                    </a:lnTo>
                    <a:lnTo>
                      <a:pt x="713" y="439"/>
                    </a:lnTo>
                    <a:lnTo>
                      <a:pt x="718" y="433"/>
                    </a:lnTo>
                    <a:lnTo>
                      <a:pt x="723" y="433"/>
                    </a:lnTo>
                    <a:lnTo>
                      <a:pt x="731" y="433"/>
                    </a:lnTo>
                    <a:lnTo>
                      <a:pt x="733" y="433"/>
                    </a:lnTo>
                    <a:lnTo>
                      <a:pt x="731" y="428"/>
                    </a:lnTo>
                    <a:lnTo>
                      <a:pt x="731" y="420"/>
                    </a:lnTo>
                    <a:lnTo>
                      <a:pt x="733" y="417"/>
                    </a:lnTo>
                    <a:lnTo>
                      <a:pt x="733" y="415"/>
                    </a:lnTo>
                    <a:lnTo>
                      <a:pt x="731" y="412"/>
                    </a:lnTo>
                    <a:lnTo>
                      <a:pt x="723" y="409"/>
                    </a:lnTo>
                    <a:lnTo>
                      <a:pt x="718" y="407"/>
                    </a:lnTo>
                    <a:lnTo>
                      <a:pt x="716" y="404"/>
                    </a:lnTo>
                    <a:lnTo>
                      <a:pt x="711" y="404"/>
                    </a:lnTo>
                    <a:lnTo>
                      <a:pt x="706" y="404"/>
                    </a:lnTo>
                    <a:lnTo>
                      <a:pt x="706" y="401"/>
                    </a:lnTo>
                    <a:lnTo>
                      <a:pt x="706" y="399"/>
                    </a:lnTo>
                    <a:lnTo>
                      <a:pt x="708" y="393"/>
                    </a:lnTo>
                    <a:lnTo>
                      <a:pt x="708" y="391"/>
                    </a:lnTo>
                    <a:lnTo>
                      <a:pt x="703" y="391"/>
                    </a:lnTo>
                    <a:lnTo>
                      <a:pt x="711" y="385"/>
                    </a:lnTo>
                    <a:lnTo>
                      <a:pt x="711" y="383"/>
                    </a:lnTo>
                    <a:lnTo>
                      <a:pt x="711" y="377"/>
                    </a:lnTo>
                    <a:lnTo>
                      <a:pt x="713" y="377"/>
                    </a:lnTo>
                    <a:lnTo>
                      <a:pt x="716" y="380"/>
                    </a:lnTo>
                    <a:lnTo>
                      <a:pt x="721" y="380"/>
                    </a:lnTo>
                    <a:lnTo>
                      <a:pt x="728" y="380"/>
                    </a:lnTo>
                    <a:lnTo>
                      <a:pt x="731" y="380"/>
                    </a:lnTo>
                    <a:lnTo>
                      <a:pt x="733" y="383"/>
                    </a:lnTo>
                    <a:lnTo>
                      <a:pt x="736" y="388"/>
                    </a:lnTo>
                    <a:lnTo>
                      <a:pt x="738" y="391"/>
                    </a:lnTo>
                    <a:lnTo>
                      <a:pt x="746" y="393"/>
                    </a:lnTo>
                    <a:lnTo>
                      <a:pt x="751" y="383"/>
                    </a:lnTo>
                    <a:lnTo>
                      <a:pt x="751" y="380"/>
                    </a:lnTo>
                    <a:lnTo>
                      <a:pt x="748" y="375"/>
                    </a:lnTo>
                    <a:lnTo>
                      <a:pt x="746" y="369"/>
                    </a:lnTo>
                    <a:lnTo>
                      <a:pt x="741" y="372"/>
                    </a:lnTo>
                    <a:lnTo>
                      <a:pt x="736" y="369"/>
                    </a:lnTo>
                    <a:lnTo>
                      <a:pt x="728" y="369"/>
                    </a:lnTo>
                    <a:lnTo>
                      <a:pt x="726" y="369"/>
                    </a:lnTo>
                    <a:lnTo>
                      <a:pt x="728" y="367"/>
                    </a:lnTo>
                    <a:lnTo>
                      <a:pt x="728" y="364"/>
                    </a:lnTo>
                    <a:lnTo>
                      <a:pt x="728" y="359"/>
                    </a:lnTo>
                    <a:lnTo>
                      <a:pt x="728" y="353"/>
                    </a:lnTo>
                    <a:lnTo>
                      <a:pt x="728" y="348"/>
                    </a:lnTo>
                    <a:lnTo>
                      <a:pt x="723" y="345"/>
                    </a:lnTo>
                    <a:lnTo>
                      <a:pt x="721" y="351"/>
                    </a:lnTo>
                    <a:lnTo>
                      <a:pt x="716" y="351"/>
                    </a:lnTo>
                    <a:lnTo>
                      <a:pt x="721" y="345"/>
                    </a:lnTo>
                    <a:lnTo>
                      <a:pt x="728" y="343"/>
                    </a:lnTo>
                    <a:lnTo>
                      <a:pt x="731" y="343"/>
                    </a:lnTo>
                    <a:lnTo>
                      <a:pt x="731" y="338"/>
                    </a:lnTo>
                    <a:lnTo>
                      <a:pt x="721" y="330"/>
                    </a:lnTo>
                    <a:lnTo>
                      <a:pt x="718" y="327"/>
                    </a:lnTo>
                    <a:lnTo>
                      <a:pt x="713" y="324"/>
                    </a:lnTo>
                    <a:lnTo>
                      <a:pt x="708" y="322"/>
                    </a:lnTo>
                    <a:lnTo>
                      <a:pt x="718" y="322"/>
                    </a:lnTo>
                    <a:lnTo>
                      <a:pt x="713" y="316"/>
                    </a:lnTo>
                    <a:lnTo>
                      <a:pt x="736" y="332"/>
                    </a:lnTo>
                    <a:lnTo>
                      <a:pt x="738" y="335"/>
                    </a:lnTo>
                    <a:lnTo>
                      <a:pt x="738" y="340"/>
                    </a:lnTo>
                    <a:lnTo>
                      <a:pt x="743" y="343"/>
                    </a:lnTo>
                    <a:lnTo>
                      <a:pt x="746" y="343"/>
                    </a:lnTo>
                    <a:lnTo>
                      <a:pt x="746" y="332"/>
                    </a:lnTo>
                    <a:lnTo>
                      <a:pt x="746" y="324"/>
                    </a:lnTo>
                    <a:lnTo>
                      <a:pt x="746" y="316"/>
                    </a:lnTo>
                    <a:lnTo>
                      <a:pt x="746" y="308"/>
                    </a:lnTo>
                    <a:lnTo>
                      <a:pt x="741" y="300"/>
                    </a:lnTo>
                    <a:lnTo>
                      <a:pt x="738" y="298"/>
                    </a:lnTo>
                    <a:lnTo>
                      <a:pt x="736" y="298"/>
                    </a:lnTo>
                    <a:lnTo>
                      <a:pt x="733" y="298"/>
                    </a:lnTo>
                    <a:lnTo>
                      <a:pt x="728" y="295"/>
                    </a:lnTo>
                    <a:lnTo>
                      <a:pt x="726" y="292"/>
                    </a:lnTo>
                    <a:lnTo>
                      <a:pt x="731" y="292"/>
                    </a:lnTo>
                    <a:lnTo>
                      <a:pt x="736" y="290"/>
                    </a:lnTo>
                    <a:lnTo>
                      <a:pt x="738" y="287"/>
                    </a:lnTo>
                    <a:lnTo>
                      <a:pt x="743" y="287"/>
                    </a:lnTo>
                    <a:lnTo>
                      <a:pt x="743" y="284"/>
                    </a:lnTo>
                    <a:lnTo>
                      <a:pt x="741" y="276"/>
                    </a:lnTo>
                    <a:lnTo>
                      <a:pt x="736" y="276"/>
                    </a:lnTo>
                    <a:lnTo>
                      <a:pt x="731" y="279"/>
                    </a:lnTo>
                    <a:lnTo>
                      <a:pt x="726" y="274"/>
                    </a:lnTo>
                    <a:lnTo>
                      <a:pt x="731" y="282"/>
                    </a:lnTo>
                    <a:lnTo>
                      <a:pt x="728" y="282"/>
                    </a:lnTo>
                    <a:lnTo>
                      <a:pt x="723" y="276"/>
                    </a:lnTo>
                    <a:lnTo>
                      <a:pt x="721" y="274"/>
                    </a:lnTo>
                    <a:lnTo>
                      <a:pt x="723" y="279"/>
                    </a:lnTo>
                    <a:lnTo>
                      <a:pt x="721" y="279"/>
                    </a:lnTo>
                    <a:lnTo>
                      <a:pt x="718" y="276"/>
                    </a:lnTo>
                    <a:lnTo>
                      <a:pt x="716" y="276"/>
                    </a:lnTo>
                    <a:lnTo>
                      <a:pt x="716" y="274"/>
                    </a:lnTo>
                    <a:lnTo>
                      <a:pt x="716" y="268"/>
                    </a:lnTo>
                    <a:lnTo>
                      <a:pt x="716" y="266"/>
                    </a:lnTo>
                    <a:lnTo>
                      <a:pt x="708" y="266"/>
                    </a:lnTo>
                    <a:lnTo>
                      <a:pt x="703" y="263"/>
                    </a:lnTo>
                    <a:lnTo>
                      <a:pt x="706" y="260"/>
                    </a:lnTo>
                    <a:lnTo>
                      <a:pt x="713" y="263"/>
                    </a:lnTo>
                    <a:lnTo>
                      <a:pt x="711" y="260"/>
                    </a:lnTo>
                    <a:lnTo>
                      <a:pt x="713" y="258"/>
                    </a:lnTo>
                    <a:lnTo>
                      <a:pt x="711" y="258"/>
                    </a:lnTo>
                    <a:lnTo>
                      <a:pt x="708" y="255"/>
                    </a:lnTo>
                    <a:lnTo>
                      <a:pt x="706" y="252"/>
                    </a:lnTo>
                    <a:lnTo>
                      <a:pt x="703" y="258"/>
                    </a:lnTo>
                    <a:lnTo>
                      <a:pt x="703" y="252"/>
                    </a:lnTo>
                    <a:lnTo>
                      <a:pt x="701" y="247"/>
                    </a:lnTo>
                    <a:lnTo>
                      <a:pt x="706" y="244"/>
                    </a:lnTo>
                    <a:lnTo>
                      <a:pt x="706" y="242"/>
                    </a:lnTo>
                    <a:lnTo>
                      <a:pt x="711" y="239"/>
                    </a:lnTo>
                    <a:lnTo>
                      <a:pt x="713" y="244"/>
                    </a:lnTo>
                    <a:lnTo>
                      <a:pt x="716" y="250"/>
                    </a:lnTo>
                    <a:lnTo>
                      <a:pt x="721" y="247"/>
                    </a:lnTo>
                    <a:lnTo>
                      <a:pt x="721" y="242"/>
                    </a:lnTo>
                    <a:lnTo>
                      <a:pt x="728" y="239"/>
                    </a:lnTo>
                    <a:lnTo>
                      <a:pt x="716" y="236"/>
                    </a:lnTo>
                    <a:lnTo>
                      <a:pt x="718" y="234"/>
                    </a:lnTo>
                    <a:lnTo>
                      <a:pt x="728" y="236"/>
                    </a:lnTo>
                    <a:lnTo>
                      <a:pt x="731" y="234"/>
                    </a:lnTo>
                    <a:lnTo>
                      <a:pt x="728" y="234"/>
                    </a:lnTo>
                    <a:lnTo>
                      <a:pt x="716" y="228"/>
                    </a:lnTo>
                    <a:lnTo>
                      <a:pt x="733" y="231"/>
                    </a:lnTo>
                    <a:lnTo>
                      <a:pt x="743" y="234"/>
                    </a:lnTo>
                    <a:lnTo>
                      <a:pt x="751" y="236"/>
                    </a:lnTo>
                    <a:lnTo>
                      <a:pt x="761" y="242"/>
                    </a:lnTo>
                    <a:lnTo>
                      <a:pt x="763" y="236"/>
                    </a:lnTo>
                    <a:lnTo>
                      <a:pt x="763" y="234"/>
                    </a:lnTo>
                    <a:lnTo>
                      <a:pt x="766" y="231"/>
                    </a:lnTo>
                    <a:lnTo>
                      <a:pt x="766" y="226"/>
                    </a:lnTo>
                    <a:lnTo>
                      <a:pt x="766" y="220"/>
                    </a:lnTo>
                    <a:lnTo>
                      <a:pt x="763" y="207"/>
                    </a:lnTo>
                    <a:lnTo>
                      <a:pt x="763" y="204"/>
                    </a:lnTo>
                    <a:lnTo>
                      <a:pt x="761" y="207"/>
                    </a:lnTo>
                    <a:lnTo>
                      <a:pt x="756" y="202"/>
                    </a:lnTo>
                    <a:lnTo>
                      <a:pt x="753" y="204"/>
                    </a:lnTo>
                    <a:lnTo>
                      <a:pt x="753" y="210"/>
                    </a:lnTo>
                    <a:lnTo>
                      <a:pt x="751" y="210"/>
                    </a:lnTo>
                    <a:lnTo>
                      <a:pt x="748" y="210"/>
                    </a:lnTo>
                    <a:lnTo>
                      <a:pt x="748" y="204"/>
                    </a:lnTo>
                    <a:lnTo>
                      <a:pt x="743" y="202"/>
                    </a:lnTo>
                    <a:lnTo>
                      <a:pt x="731" y="199"/>
                    </a:lnTo>
                    <a:lnTo>
                      <a:pt x="736" y="199"/>
                    </a:lnTo>
                    <a:lnTo>
                      <a:pt x="736" y="196"/>
                    </a:lnTo>
                    <a:lnTo>
                      <a:pt x="731" y="194"/>
                    </a:lnTo>
                    <a:lnTo>
                      <a:pt x="733" y="191"/>
                    </a:lnTo>
                    <a:lnTo>
                      <a:pt x="733" y="189"/>
                    </a:lnTo>
                    <a:lnTo>
                      <a:pt x="736" y="189"/>
                    </a:lnTo>
                    <a:lnTo>
                      <a:pt x="731" y="183"/>
                    </a:lnTo>
                    <a:lnTo>
                      <a:pt x="728" y="181"/>
                    </a:lnTo>
                    <a:lnTo>
                      <a:pt x="731" y="178"/>
                    </a:lnTo>
                    <a:lnTo>
                      <a:pt x="736" y="178"/>
                    </a:lnTo>
                    <a:lnTo>
                      <a:pt x="741" y="178"/>
                    </a:lnTo>
                    <a:lnTo>
                      <a:pt x="751" y="189"/>
                    </a:lnTo>
                    <a:lnTo>
                      <a:pt x="753" y="186"/>
                    </a:lnTo>
                    <a:lnTo>
                      <a:pt x="753" y="181"/>
                    </a:lnTo>
                    <a:lnTo>
                      <a:pt x="751" y="175"/>
                    </a:lnTo>
                    <a:lnTo>
                      <a:pt x="736" y="167"/>
                    </a:lnTo>
                    <a:lnTo>
                      <a:pt x="731" y="165"/>
                    </a:lnTo>
                    <a:lnTo>
                      <a:pt x="731" y="162"/>
                    </a:lnTo>
                    <a:lnTo>
                      <a:pt x="728" y="159"/>
                    </a:lnTo>
                    <a:lnTo>
                      <a:pt x="726" y="162"/>
                    </a:lnTo>
                    <a:lnTo>
                      <a:pt x="718" y="181"/>
                    </a:lnTo>
                    <a:lnTo>
                      <a:pt x="716" y="181"/>
                    </a:lnTo>
                    <a:lnTo>
                      <a:pt x="713" y="175"/>
                    </a:lnTo>
                    <a:lnTo>
                      <a:pt x="716" y="170"/>
                    </a:lnTo>
                    <a:lnTo>
                      <a:pt x="716" y="162"/>
                    </a:lnTo>
                    <a:lnTo>
                      <a:pt x="718" y="157"/>
                    </a:lnTo>
                    <a:lnTo>
                      <a:pt x="721" y="154"/>
                    </a:lnTo>
                    <a:lnTo>
                      <a:pt x="721" y="151"/>
                    </a:lnTo>
                    <a:lnTo>
                      <a:pt x="721" y="146"/>
                    </a:lnTo>
                    <a:lnTo>
                      <a:pt x="721" y="138"/>
                    </a:lnTo>
                    <a:lnTo>
                      <a:pt x="721" y="127"/>
                    </a:lnTo>
                    <a:lnTo>
                      <a:pt x="726" y="117"/>
                    </a:lnTo>
                    <a:lnTo>
                      <a:pt x="726" y="111"/>
                    </a:lnTo>
                    <a:lnTo>
                      <a:pt x="723" y="111"/>
                    </a:lnTo>
                    <a:lnTo>
                      <a:pt x="721" y="111"/>
                    </a:lnTo>
                    <a:lnTo>
                      <a:pt x="723" y="109"/>
                    </a:lnTo>
                    <a:lnTo>
                      <a:pt x="726" y="106"/>
                    </a:lnTo>
                    <a:lnTo>
                      <a:pt x="726" y="103"/>
                    </a:lnTo>
                    <a:lnTo>
                      <a:pt x="723" y="101"/>
                    </a:lnTo>
                    <a:lnTo>
                      <a:pt x="726" y="98"/>
                    </a:lnTo>
                    <a:lnTo>
                      <a:pt x="728" y="98"/>
                    </a:lnTo>
                    <a:lnTo>
                      <a:pt x="733" y="95"/>
                    </a:lnTo>
                    <a:lnTo>
                      <a:pt x="736" y="95"/>
                    </a:lnTo>
                    <a:lnTo>
                      <a:pt x="741" y="90"/>
                    </a:lnTo>
                    <a:lnTo>
                      <a:pt x="741" y="85"/>
                    </a:lnTo>
                    <a:lnTo>
                      <a:pt x="741" y="82"/>
                    </a:lnTo>
                    <a:lnTo>
                      <a:pt x="741" y="74"/>
                    </a:lnTo>
                    <a:lnTo>
                      <a:pt x="743" y="71"/>
                    </a:lnTo>
                    <a:lnTo>
                      <a:pt x="743" y="74"/>
                    </a:lnTo>
                    <a:lnTo>
                      <a:pt x="746" y="74"/>
                    </a:lnTo>
                    <a:lnTo>
                      <a:pt x="746" y="69"/>
                    </a:lnTo>
                    <a:lnTo>
                      <a:pt x="748" y="63"/>
                    </a:lnTo>
                    <a:lnTo>
                      <a:pt x="751" y="63"/>
                    </a:lnTo>
                    <a:lnTo>
                      <a:pt x="751" y="69"/>
                    </a:lnTo>
                    <a:lnTo>
                      <a:pt x="751" y="66"/>
                    </a:lnTo>
                    <a:lnTo>
                      <a:pt x="753" y="58"/>
                    </a:lnTo>
                    <a:lnTo>
                      <a:pt x="746" y="58"/>
                    </a:lnTo>
                    <a:lnTo>
                      <a:pt x="743" y="63"/>
                    </a:lnTo>
                    <a:lnTo>
                      <a:pt x="741" y="71"/>
                    </a:lnTo>
                    <a:lnTo>
                      <a:pt x="741" y="66"/>
                    </a:lnTo>
                    <a:lnTo>
                      <a:pt x="743" y="58"/>
                    </a:lnTo>
                    <a:lnTo>
                      <a:pt x="746" y="50"/>
                    </a:lnTo>
                    <a:lnTo>
                      <a:pt x="743" y="47"/>
                    </a:lnTo>
                    <a:lnTo>
                      <a:pt x="743" y="42"/>
                    </a:lnTo>
                    <a:lnTo>
                      <a:pt x="746" y="29"/>
                    </a:lnTo>
                    <a:lnTo>
                      <a:pt x="748" y="24"/>
                    </a:lnTo>
                    <a:lnTo>
                      <a:pt x="751" y="21"/>
                    </a:lnTo>
                    <a:lnTo>
                      <a:pt x="758" y="24"/>
                    </a:lnTo>
                    <a:lnTo>
                      <a:pt x="766" y="21"/>
                    </a:lnTo>
                    <a:lnTo>
                      <a:pt x="768" y="16"/>
                    </a:lnTo>
                    <a:lnTo>
                      <a:pt x="771" y="10"/>
                    </a:lnTo>
                    <a:lnTo>
                      <a:pt x="773" y="5"/>
                    </a:lnTo>
                    <a:lnTo>
                      <a:pt x="773" y="2"/>
                    </a:lnTo>
                    <a:lnTo>
                      <a:pt x="773" y="0"/>
                    </a:lnTo>
                    <a:lnTo>
                      <a:pt x="743" y="0"/>
                    </a:lnTo>
                    <a:lnTo>
                      <a:pt x="741" y="8"/>
                    </a:lnTo>
                    <a:lnTo>
                      <a:pt x="738" y="13"/>
                    </a:lnTo>
                    <a:lnTo>
                      <a:pt x="738" y="18"/>
                    </a:lnTo>
                    <a:lnTo>
                      <a:pt x="741" y="18"/>
                    </a:lnTo>
                    <a:lnTo>
                      <a:pt x="736" y="21"/>
                    </a:lnTo>
                    <a:lnTo>
                      <a:pt x="733" y="16"/>
                    </a:lnTo>
                    <a:lnTo>
                      <a:pt x="731" y="13"/>
                    </a:lnTo>
                    <a:lnTo>
                      <a:pt x="733" y="5"/>
                    </a:lnTo>
                    <a:lnTo>
                      <a:pt x="733" y="2"/>
                    </a:lnTo>
                    <a:lnTo>
                      <a:pt x="733" y="0"/>
                    </a:lnTo>
                    <a:lnTo>
                      <a:pt x="115" y="0"/>
                    </a:lnTo>
                    <a:lnTo>
                      <a:pt x="110" y="5"/>
                    </a:lnTo>
                    <a:close/>
                  </a:path>
                </a:pathLst>
              </a:custGeom>
              <a:solidFill>
                <a:srgbClr val="D9DBDC"/>
              </a:solidFill>
              <a:ln w="6350" cap="rnd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</p:grpSp>
        <p:sp>
          <p:nvSpPr>
            <p:cNvPr id="2115" name="Freeform 131"/>
            <p:cNvSpPr>
              <a:spLocks/>
            </p:cNvSpPr>
            <p:nvPr/>
          </p:nvSpPr>
          <p:spPr bwMode="auto">
            <a:xfrm>
              <a:off x="2784" y="2407"/>
              <a:ext cx="3" cy="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3 w 3"/>
                <a:gd name="T13" fmla="*/ 0 h 3"/>
                <a:gd name="T14" fmla="*/ 3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16" name="Freeform 132"/>
            <p:cNvSpPr>
              <a:spLocks/>
            </p:cNvSpPr>
            <p:nvPr/>
          </p:nvSpPr>
          <p:spPr bwMode="auto">
            <a:xfrm>
              <a:off x="2784" y="2407"/>
              <a:ext cx="3" cy="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3 w 3"/>
                <a:gd name="T13" fmla="*/ 0 h 3"/>
                <a:gd name="T14" fmla="*/ 3 w 3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17" name="Freeform 133"/>
            <p:cNvSpPr>
              <a:spLocks/>
            </p:cNvSpPr>
            <p:nvPr/>
          </p:nvSpPr>
          <p:spPr bwMode="auto">
            <a:xfrm>
              <a:off x="2492" y="1955"/>
              <a:ext cx="60" cy="93"/>
            </a:xfrm>
            <a:custGeom>
              <a:avLst/>
              <a:gdLst>
                <a:gd name="T0" fmla="*/ 58 w 60"/>
                <a:gd name="T1" fmla="*/ 26 h 93"/>
                <a:gd name="T2" fmla="*/ 45 w 60"/>
                <a:gd name="T3" fmla="*/ 24 h 93"/>
                <a:gd name="T4" fmla="*/ 38 w 60"/>
                <a:gd name="T5" fmla="*/ 26 h 93"/>
                <a:gd name="T6" fmla="*/ 35 w 60"/>
                <a:gd name="T7" fmla="*/ 18 h 93"/>
                <a:gd name="T8" fmla="*/ 40 w 60"/>
                <a:gd name="T9" fmla="*/ 10 h 93"/>
                <a:gd name="T10" fmla="*/ 40 w 60"/>
                <a:gd name="T11" fmla="*/ 0 h 93"/>
                <a:gd name="T12" fmla="*/ 35 w 60"/>
                <a:gd name="T13" fmla="*/ 2 h 93"/>
                <a:gd name="T14" fmla="*/ 30 w 60"/>
                <a:gd name="T15" fmla="*/ 5 h 93"/>
                <a:gd name="T16" fmla="*/ 28 w 60"/>
                <a:gd name="T17" fmla="*/ 10 h 93"/>
                <a:gd name="T18" fmla="*/ 23 w 60"/>
                <a:gd name="T19" fmla="*/ 16 h 93"/>
                <a:gd name="T20" fmla="*/ 28 w 60"/>
                <a:gd name="T21" fmla="*/ 16 h 93"/>
                <a:gd name="T22" fmla="*/ 30 w 60"/>
                <a:gd name="T23" fmla="*/ 18 h 93"/>
                <a:gd name="T24" fmla="*/ 25 w 60"/>
                <a:gd name="T25" fmla="*/ 24 h 93"/>
                <a:gd name="T26" fmla="*/ 18 w 60"/>
                <a:gd name="T27" fmla="*/ 26 h 93"/>
                <a:gd name="T28" fmla="*/ 8 w 60"/>
                <a:gd name="T29" fmla="*/ 26 h 93"/>
                <a:gd name="T30" fmla="*/ 8 w 60"/>
                <a:gd name="T31" fmla="*/ 32 h 93"/>
                <a:gd name="T32" fmla="*/ 10 w 60"/>
                <a:gd name="T33" fmla="*/ 34 h 93"/>
                <a:gd name="T34" fmla="*/ 8 w 60"/>
                <a:gd name="T35" fmla="*/ 42 h 93"/>
                <a:gd name="T36" fmla="*/ 8 w 60"/>
                <a:gd name="T37" fmla="*/ 48 h 93"/>
                <a:gd name="T38" fmla="*/ 10 w 60"/>
                <a:gd name="T39" fmla="*/ 48 h 93"/>
                <a:gd name="T40" fmla="*/ 20 w 60"/>
                <a:gd name="T41" fmla="*/ 53 h 93"/>
                <a:gd name="T42" fmla="*/ 15 w 60"/>
                <a:gd name="T43" fmla="*/ 58 h 93"/>
                <a:gd name="T44" fmla="*/ 8 w 60"/>
                <a:gd name="T45" fmla="*/ 66 h 93"/>
                <a:gd name="T46" fmla="*/ 20 w 60"/>
                <a:gd name="T47" fmla="*/ 64 h 93"/>
                <a:gd name="T48" fmla="*/ 15 w 60"/>
                <a:gd name="T49" fmla="*/ 69 h 93"/>
                <a:gd name="T50" fmla="*/ 8 w 60"/>
                <a:gd name="T51" fmla="*/ 74 h 93"/>
                <a:gd name="T52" fmla="*/ 5 w 60"/>
                <a:gd name="T53" fmla="*/ 77 h 93"/>
                <a:gd name="T54" fmla="*/ 0 w 60"/>
                <a:gd name="T55" fmla="*/ 80 h 93"/>
                <a:gd name="T56" fmla="*/ 5 w 60"/>
                <a:gd name="T57" fmla="*/ 82 h 93"/>
                <a:gd name="T58" fmla="*/ 3 w 60"/>
                <a:gd name="T59" fmla="*/ 85 h 93"/>
                <a:gd name="T60" fmla="*/ 10 w 60"/>
                <a:gd name="T61" fmla="*/ 85 h 93"/>
                <a:gd name="T62" fmla="*/ 5 w 60"/>
                <a:gd name="T63" fmla="*/ 90 h 93"/>
                <a:gd name="T64" fmla="*/ 13 w 60"/>
                <a:gd name="T65" fmla="*/ 90 h 93"/>
                <a:gd name="T66" fmla="*/ 8 w 60"/>
                <a:gd name="T67" fmla="*/ 93 h 93"/>
                <a:gd name="T68" fmla="*/ 13 w 60"/>
                <a:gd name="T69" fmla="*/ 93 h 93"/>
                <a:gd name="T70" fmla="*/ 15 w 60"/>
                <a:gd name="T71" fmla="*/ 93 h 93"/>
                <a:gd name="T72" fmla="*/ 28 w 60"/>
                <a:gd name="T73" fmla="*/ 90 h 93"/>
                <a:gd name="T74" fmla="*/ 28 w 60"/>
                <a:gd name="T75" fmla="*/ 85 h 93"/>
                <a:gd name="T76" fmla="*/ 30 w 60"/>
                <a:gd name="T77" fmla="*/ 88 h 93"/>
                <a:gd name="T78" fmla="*/ 38 w 60"/>
                <a:gd name="T79" fmla="*/ 82 h 93"/>
                <a:gd name="T80" fmla="*/ 40 w 60"/>
                <a:gd name="T81" fmla="*/ 80 h 93"/>
                <a:gd name="T82" fmla="*/ 53 w 60"/>
                <a:gd name="T83" fmla="*/ 77 h 93"/>
                <a:gd name="T84" fmla="*/ 58 w 60"/>
                <a:gd name="T85" fmla="*/ 77 h 93"/>
                <a:gd name="T86" fmla="*/ 58 w 60"/>
                <a:gd name="T87" fmla="*/ 64 h 93"/>
                <a:gd name="T88" fmla="*/ 60 w 60"/>
                <a:gd name="T89" fmla="*/ 53 h 93"/>
                <a:gd name="T90" fmla="*/ 60 w 60"/>
                <a:gd name="T91" fmla="*/ 42 h 93"/>
                <a:gd name="T92" fmla="*/ 58 w 60"/>
                <a:gd name="T93" fmla="*/ 32 h 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93"/>
                <a:gd name="T143" fmla="*/ 60 w 60"/>
                <a:gd name="T144" fmla="*/ 93 h 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93">
                  <a:moveTo>
                    <a:pt x="58" y="32"/>
                  </a:moveTo>
                  <a:lnTo>
                    <a:pt x="58" y="32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3" y="21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40" y="29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5" y="13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10" y="34"/>
                  </a:lnTo>
                  <a:lnTo>
                    <a:pt x="13" y="37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20" y="50"/>
                  </a:lnTo>
                  <a:lnTo>
                    <a:pt x="20" y="53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3" y="61"/>
                  </a:lnTo>
                  <a:lnTo>
                    <a:pt x="13" y="64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0" y="61"/>
                  </a:lnTo>
                  <a:lnTo>
                    <a:pt x="20" y="64"/>
                  </a:lnTo>
                  <a:lnTo>
                    <a:pt x="23" y="66"/>
                  </a:lnTo>
                  <a:lnTo>
                    <a:pt x="15" y="69"/>
                  </a:lnTo>
                  <a:lnTo>
                    <a:pt x="10" y="69"/>
                  </a:lnTo>
                  <a:lnTo>
                    <a:pt x="8" y="72"/>
                  </a:lnTo>
                  <a:lnTo>
                    <a:pt x="8" y="74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3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5" y="82"/>
                  </a:lnTo>
                  <a:lnTo>
                    <a:pt x="3" y="85"/>
                  </a:lnTo>
                  <a:lnTo>
                    <a:pt x="5" y="88"/>
                  </a:lnTo>
                  <a:lnTo>
                    <a:pt x="10" y="85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5" y="90"/>
                  </a:lnTo>
                  <a:lnTo>
                    <a:pt x="13" y="88"/>
                  </a:lnTo>
                  <a:lnTo>
                    <a:pt x="13" y="90"/>
                  </a:lnTo>
                  <a:lnTo>
                    <a:pt x="10" y="90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3" y="93"/>
                  </a:lnTo>
                  <a:lnTo>
                    <a:pt x="15" y="93"/>
                  </a:lnTo>
                  <a:lnTo>
                    <a:pt x="18" y="93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5"/>
                  </a:lnTo>
                  <a:lnTo>
                    <a:pt x="30" y="85"/>
                  </a:lnTo>
                  <a:lnTo>
                    <a:pt x="30" y="88"/>
                  </a:lnTo>
                  <a:lnTo>
                    <a:pt x="35" y="85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0" y="80"/>
                  </a:lnTo>
                  <a:lnTo>
                    <a:pt x="45" y="77"/>
                  </a:lnTo>
                  <a:lnTo>
                    <a:pt x="48" y="77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8" y="77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0" y="53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8" y="34"/>
                  </a:lnTo>
                  <a:lnTo>
                    <a:pt x="58" y="3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18" name="Freeform 134"/>
            <p:cNvSpPr>
              <a:spLocks/>
            </p:cNvSpPr>
            <p:nvPr/>
          </p:nvSpPr>
          <p:spPr bwMode="auto">
            <a:xfrm>
              <a:off x="2552" y="1862"/>
              <a:ext cx="110" cy="220"/>
            </a:xfrm>
            <a:custGeom>
              <a:avLst/>
              <a:gdLst>
                <a:gd name="T0" fmla="*/ 58 w 110"/>
                <a:gd name="T1" fmla="*/ 207 h 220"/>
                <a:gd name="T2" fmla="*/ 65 w 110"/>
                <a:gd name="T3" fmla="*/ 202 h 220"/>
                <a:gd name="T4" fmla="*/ 83 w 110"/>
                <a:gd name="T5" fmla="*/ 202 h 220"/>
                <a:gd name="T6" fmla="*/ 105 w 110"/>
                <a:gd name="T7" fmla="*/ 191 h 220"/>
                <a:gd name="T8" fmla="*/ 98 w 110"/>
                <a:gd name="T9" fmla="*/ 183 h 220"/>
                <a:gd name="T10" fmla="*/ 100 w 110"/>
                <a:gd name="T11" fmla="*/ 181 h 220"/>
                <a:gd name="T12" fmla="*/ 108 w 110"/>
                <a:gd name="T13" fmla="*/ 173 h 220"/>
                <a:gd name="T14" fmla="*/ 103 w 110"/>
                <a:gd name="T15" fmla="*/ 151 h 220"/>
                <a:gd name="T16" fmla="*/ 85 w 110"/>
                <a:gd name="T17" fmla="*/ 154 h 220"/>
                <a:gd name="T18" fmla="*/ 85 w 110"/>
                <a:gd name="T19" fmla="*/ 138 h 220"/>
                <a:gd name="T20" fmla="*/ 88 w 110"/>
                <a:gd name="T21" fmla="*/ 135 h 220"/>
                <a:gd name="T22" fmla="*/ 80 w 110"/>
                <a:gd name="T23" fmla="*/ 119 h 220"/>
                <a:gd name="T24" fmla="*/ 68 w 110"/>
                <a:gd name="T25" fmla="*/ 106 h 220"/>
                <a:gd name="T26" fmla="*/ 58 w 110"/>
                <a:gd name="T27" fmla="*/ 79 h 220"/>
                <a:gd name="T28" fmla="*/ 40 w 110"/>
                <a:gd name="T29" fmla="*/ 72 h 220"/>
                <a:gd name="T30" fmla="*/ 45 w 110"/>
                <a:gd name="T31" fmla="*/ 64 h 220"/>
                <a:gd name="T32" fmla="*/ 50 w 110"/>
                <a:gd name="T33" fmla="*/ 56 h 220"/>
                <a:gd name="T34" fmla="*/ 60 w 110"/>
                <a:gd name="T35" fmla="*/ 29 h 220"/>
                <a:gd name="T36" fmla="*/ 40 w 110"/>
                <a:gd name="T37" fmla="*/ 26 h 220"/>
                <a:gd name="T38" fmla="*/ 25 w 110"/>
                <a:gd name="T39" fmla="*/ 29 h 220"/>
                <a:gd name="T40" fmla="*/ 28 w 110"/>
                <a:gd name="T41" fmla="*/ 21 h 220"/>
                <a:gd name="T42" fmla="*/ 38 w 110"/>
                <a:gd name="T43" fmla="*/ 0 h 220"/>
                <a:gd name="T44" fmla="*/ 20 w 110"/>
                <a:gd name="T45" fmla="*/ 2 h 220"/>
                <a:gd name="T46" fmla="*/ 10 w 110"/>
                <a:gd name="T47" fmla="*/ 16 h 220"/>
                <a:gd name="T48" fmla="*/ 5 w 110"/>
                <a:gd name="T49" fmla="*/ 32 h 220"/>
                <a:gd name="T50" fmla="*/ 8 w 110"/>
                <a:gd name="T51" fmla="*/ 37 h 220"/>
                <a:gd name="T52" fmla="*/ 5 w 110"/>
                <a:gd name="T53" fmla="*/ 42 h 220"/>
                <a:gd name="T54" fmla="*/ 0 w 110"/>
                <a:gd name="T55" fmla="*/ 53 h 220"/>
                <a:gd name="T56" fmla="*/ 8 w 110"/>
                <a:gd name="T57" fmla="*/ 58 h 220"/>
                <a:gd name="T58" fmla="*/ 8 w 110"/>
                <a:gd name="T59" fmla="*/ 69 h 220"/>
                <a:gd name="T60" fmla="*/ 8 w 110"/>
                <a:gd name="T61" fmla="*/ 79 h 220"/>
                <a:gd name="T62" fmla="*/ 8 w 110"/>
                <a:gd name="T63" fmla="*/ 90 h 220"/>
                <a:gd name="T64" fmla="*/ 13 w 110"/>
                <a:gd name="T65" fmla="*/ 69 h 220"/>
                <a:gd name="T66" fmla="*/ 13 w 110"/>
                <a:gd name="T67" fmla="*/ 74 h 220"/>
                <a:gd name="T68" fmla="*/ 20 w 110"/>
                <a:gd name="T69" fmla="*/ 74 h 220"/>
                <a:gd name="T70" fmla="*/ 20 w 110"/>
                <a:gd name="T71" fmla="*/ 85 h 220"/>
                <a:gd name="T72" fmla="*/ 15 w 110"/>
                <a:gd name="T73" fmla="*/ 101 h 220"/>
                <a:gd name="T74" fmla="*/ 15 w 110"/>
                <a:gd name="T75" fmla="*/ 106 h 220"/>
                <a:gd name="T76" fmla="*/ 25 w 110"/>
                <a:gd name="T77" fmla="*/ 103 h 220"/>
                <a:gd name="T78" fmla="*/ 40 w 110"/>
                <a:gd name="T79" fmla="*/ 101 h 220"/>
                <a:gd name="T80" fmla="*/ 38 w 110"/>
                <a:gd name="T81" fmla="*/ 117 h 220"/>
                <a:gd name="T82" fmla="*/ 45 w 110"/>
                <a:gd name="T83" fmla="*/ 119 h 220"/>
                <a:gd name="T84" fmla="*/ 45 w 110"/>
                <a:gd name="T85" fmla="*/ 130 h 220"/>
                <a:gd name="T86" fmla="*/ 43 w 110"/>
                <a:gd name="T87" fmla="*/ 143 h 220"/>
                <a:gd name="T88" fmla="*/ 25 w 110"/>
                <a:gd name="T89" fmla="*/ 151 h 220"/>
                <a:gd name="T90" fmla="*/ 28 w 110"/>
                <a:gd name="T91" fmla="*/ 167 h 220"/>
                <a:gd name="T92" fmla="*/ 15 w 110"/>
                <a:gd name="T93" fmla="*/ 183 h 220"/>
                <a:gd name="T94" fmla="*/ 25 w 110"/>
                <a:gd name="T95" fmla="*/ 183 h 220"/>
                <a:gd name="T96" fmla="*/ 35 w 110"/>
                <a:gd name="T97" fmla="*/ 189 h 220"/>
                <a:gd name="T98" fmla="*/ 50 w 110"/>
                <a:gd name="T99" fmla="*/ 181 h 220"/>
                <a:gd name="T100" fmla="*/ 40 w 110"/>
                <a:gd name="T101" fmla="*/ 194 h 220"/>
                <a:gd name="T102" fmla="*/ 13 w 110"/>
                <a:gd name="T103" fmla="*/ 215 h 220"/>
                <a:gd name="T104" fmla="*/ 13 w 110"/>
                <a:gd name="T105" fmla="*/ 220 h 220"/>
                <a:gd name="T106" fmla="*/ 20 w 110"/>
                <a:gd name="T107" fmla="*/ 213 h 220"/>
                <a:gd name="T108" fmla="*/ 38 w 110"/>
                <a:gd name="T109" fmla="*/ 207 h 2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"/>
                <a:gd name="T166" fmla="*/ 0 h 220"/>
                <a:gd name="T167" fmla="*/ 110 w 110"/>
                <a:gd name="T168" fmla="*/ 220 h 2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" h="220">
                  <a:moveTo>
                    <a:pt x="50" y="210"/>
                  </a:moveTo>
                  <a:lnTo>
                    <a:pt x="50" y="210"/>
                  </a:lnTo>
                  <a:lnTo>
                    <a:pt x="53" y="207"/>
                  </a:lnTo>
                  <a:lnTo>
                    <a:pt x="58" y="207"/>
                  </a:lnTo>
                  <a:lnTo>
                    <a:pt x="58" y="205"/>
                  </a:lnTo>
                  <a:lnTo>
                    <a:pt x="63" y="205"/>
                  </a:lnTo>
                  <a:lnTo>
                    <a:pt x="65" y="205"/>
                  </a:lnTo>
                  <a:lnTo>
                    <a:pt x="65" y="202"/>
                  </a:lnTo>
                  <a:lnTo>
                    <a:pt x="68" y="202"/>
                  </a:lnTo>
                  <a:lnTo>
                    <a:pt x="70" y="202"/>
                  </a:lnTo>
                  <a:lnTo>
                    <a:pt x="73" y="202"/>
                  </a:lnTo>
                  <a:lnTo>
                    <a:pt x="73" y="205"/>
                  </a:lnTo>
                  <a:lnTo>
                    <a:pt x="83" y="202"/>
                  </a:lnTo>
                  <a:lnTo>
                    <a:pt x="88" y="205"/>
                  </a:lnTo>
                  <a:lnTo>
                    <a:pt x="98" y="199"/>
                  </a:lnTo>
                  <a:lnTo>
                    <a:pt x="100" y="199"/>
                  </a:lnTo>
                  <a:lnTo>
                    <a:pt x="105" y="194"/>
                  </a:lnTo>
                  <a:lnTo>
                    <a:pt x="105" y="191"/>
                  </a:lnTo>
                  <a:lnTo>
                    <a:pt x="98" y="191"/>
                  </a:lnTo>
                  <a:lnTo>
                    <a:pt x="95" y="191"/>
                  </a:lnTo>
                  <a:lnTo>
                    <a:pt x="95" y="189"/>
                  </a:lnTo>
                  <a:lnTo>
                    <a:pt x="93" y="186"/>
                  </a:lnTo>
                  <a:lnTo>
                    <a:pt x="98" y="186"/>
                  </a:lnTo>
                  <a:lnTo>
                    <a:pt x="98" y="183"/>
                  </a:lnTo>
                  <a:lnTo>
                    <a:pt x="98" y="181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0" y="178"/>
                  </a:lnTo>
                  <a:lnTo>
                    <a:pt x="100" y="181"/>
                  </a:lnTo>
                  <a:lnTo>
                    <a:pt x="103" y="178"/>
                  </a:lnTo>
                  <a:lnTo>
                    <a:pt x="103" y="175"/>
                  </a:lnTo>
                  <a:lnTo>
                    <a:pt x="105" y="175"/>
                  </a:lnTo>
                  <a:lnTo>
                    <a:pt x="108" y="173"/>
                  </a:lnTo>
                  <a:lnTo>
                    <a:pt x="110" y="165"/>
                  </a:lnTo>
                  <a:lnTo>
                    <a:pt x="110" y="162"/>
                  </a:lnTo>
                  <a:lnTo>
                    <a:pt x="108" y="157"/>
                  </a:lnTo>
                  <a:lnTo>
                    <a:pt x="105" y="154"/>
                  </a:lnTo>
                  <a:lnTo>
                    <a:pt x="103" y="151"/>
                  </a:lnTo>
                  <a:lnTo>
                    <a:pt x="98" y="151"/>
                  </a:lnTo>
                  <a:lnTo>
                    <a:pt x="93" y="151"/>
                  </a:lnTo>
                  <a:lnTo>
                    <a:pt x="90" y="157"/>
                  </a:lnTo>
                  <a:lnTo>
                    <a:pt x="90" y="154"/>
                  </a:lnTo>
                  <a:lnTo>
                    <a:pt x="88" y="154"/>
                  </a:lnTo>
                  <a:lnTo>
                    <a:pt x="85" y="154"/>
                  </a:lnTo>
                  <a:lnTo>
                    <a:pt x="88" y="151"/>
                  </a:lnTo>
                  <a:lnTo>
                    <a:pt x="90" y="149"/>
                  </a:lnTo>
                  <a:lnTo>
                    <a:pt x="90" y="146"/>
                  </a:lnTo>
                  <a:lnTo>
                    <a:pt x="90" y="143"/>
                  </a:lnTo>
                  <a:lnTo>
                    <a:pt x="88" y="141"/>
                  </a:lnTo>
                  <a:lnTo>
                    <a:pt x="85" y="138"/>
                  </a:lnTo>
                  <a:lnTo>
                    <a:pt x="85" y="135"/>
                  </a:lnTo>
                  <a:lnTo>
                    <a:pt x="80" y="133"/>
                  </a:lnTo>
                  <a:lnTo>
                    <a:pt x="83" y="133"/>
                  </a:lnTo>
                  <a:lnTo>
                    <a:pt x="85" y="135"/>
                  </a:lnTo>
                  <a:lnTo>
                    <a:pt x="88" y="135"/>
                  </a:lnTo>
                  <a:lnTo>
                    <a:pt x="88" y="130"/>
                  </a:lnTo>
                  <a:lnTo>
                    <a:pt x="85" y="127"/>
                  </a:lnTo>
                  <a:lnTo>
                    <a:pt x="83" y="125"/>
                  </a:lnTo>
                  <a:lnTo>
                    <a:pt x="83" y="122"/>
                  </a:lnTo>
                  <a:lnTo>
                    <a:pt x="80" y="119"/>
                  </a:lnTo>
                  <a:lnTo>
                    <a:pt x="80" y="117"/>
                  </a:lnTo>
                  <a:lnTo>
                    <a:pt x="78" y="111"/>
                  </a:lnTo>
                  <a:lnTo>
                    <a:pt x="73" y="111"/>
                  </a:lnTo>
                  <a:lnTo>
                    <a:pt x="70" y="109"/>
                  </a:lnTo>
                  <a:lnTo>
                    <a:pt x="68" y="106"/>
                  </a:lnTo>
                  <a:lnTo>
                    <a:pt x="65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3" y="85"/>
                  </a:lnTo>
                  <a:lnTo>
                    <a:pt x="60" y="82"/>
                  </a:lnTo>
                  <a:lnTo>
                    <a:pt x="58" y="79"/>
                  </a:lnTo>
                  <a:lnTo>
                    <a:pt x="55" y="77"/>
                  </a:lnTo>
                  <a:lnTo>
                    <a:pt x="50" y="72"/>
                  </a:lnTo>
                  <a:lnTo>
                    <a:pt x="48" y="72"/>
                  </a:lnTo>
                  <a:lnTo>
                    <a:pt x="43" y="74"/>
                  </a:lnTo>
                  <a:lnTo>
                    <a:pt x="40" y="74"/>
                  </a:lnTo>
                  <a:lnTo>
                    <a:pt x="40" y="72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8" y="66"/>
                  </a:lnTo>
                  <a:lnTo>
                    <a:pt x="45" y="64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0" y="58"/>
                  </a:lnTo>
                  <a:lnTo>
                    <a:pt x="50" y="56"/>
                  </a:lnTo>
                  <a:lnTo>
                    <a:pt x="53" y="50"/>
                  </a:lnTo>
                  <a:lnTo>
                    <a:pt x="55" y="48"/>
                  </a:lnTo>
                  <a:lnTo>
                    <a:pt x="55" y="45"/>
                  </a:lnTo>
                  <a:lnTo>
                    <a:pt x="55" y="40"/>
                  </a:lnTo>
                  <a:lnTo>
                    <a:pt x="60" y="34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5" y="26"/>
                  </a:lnTo>
                  <a:lnTo>
                    <a:pt x="50" y="29"/>
                  </a:lnTo>
                  <a:lnTo>
                    <a:pt x="45" y="26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30" y="29"/>
                  </a:lnTo>
                  <a:lnTo>
                    <a:pt x="28" y="32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6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5" y="16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3" y="21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5" y="61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8" y="66"/>
                  </a:lnTo>
                  <a:lnTo>
                    <a:pt x="8" y="69"/>
                  </a:lnTo>
                  <a:lnTo>
                    <a:pt x="8" y="72"/>
                  </a:lnTo>
                  <a:lnTo>
                    <a:pt x="8" y="74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5" y="85"/>
                  </a:lnTo>
                  <a:lnTo>
                    <a:pt x="5" y="90"/>
                  </a:lnTo>
                  <a:lnTo>
                    <a:pt x="8" y="90"/>
                  </a:lnTo>
                  <a:lnTo>
                    <a:pt x="8" y="87"/>
                  </a:lnTo>
                  <a:lnTo>
                    <a:pt x="10" y="79"/>
                  </a:lnTo>
                  <a:lnTo>
                    <a:pt x="10" y="77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3" y="69"/>
                  </a:lnTo>
                  <a:lnTo>
                    <a:pt x="13" y="74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5" y="74"/>
                  </a:lnTo>
                  <a:lnTo>
                    <a:pt x="15" y="72"/>
                  </a:lnTo>
                  <a:lnTo>
                    <a:pt x="18" y="72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8" y="77"/>
                  </a:lnTo>
                  <a:lnTo>
                    <a:pt x="18" y="82"/>
                  </a:lnTo>
                  <a:lnTo>
                    <a:pt x="20" y="85"/>
                  </a:lnTo>
                  <a:lnTo>
                    <a:pt x="20" y="87"/>
                  </a:lnTo>
                  <a:lnTo>
                    <a:pt x="18" y="90"/>
                  </a:lnTo>
                  <a:lnTo>
                    <a:pt x="18" y="93"/>
                  </a:lnTo>
                  <a:lnTo>
                    <a:pt x="15" y="95"/>
                  </a:lnTo>
                  <a:lnTo>
                    <a:pt x="15" y="98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5" y="109"/>
                  </a:lnTo>
                  <a:lnTo>
                    <a:pt x="18" y="109"/>
                  </a:lnTo>
                  <a:lnTo>
                    <a:pt x="15" y="106"/>
                  </a:lnTo>
                  <a:lnTo>
                    <a:pt x="18" y="103"/>
                  </a:lnTo>
                  <a:lnTo>
                    <a:pt x="23" y="106"/>
                  </a:lnTo>
                  <a:lnTo>
                    <a:pt x="23" y="109"/>
                  </a:lnTo>
                  <a:lnTo>
                    <a:pt x="25" y="106"/>
                  </a:lnTo>
                  <a:lnTo>
                    <a:pt x="25" y="103"/>
                  </a:lnTo>
                  <a:lnTo>
                    <a:pt x="30" y="103"/>
                  </a:lnTo>
                  <a:lnTo>
                    <a:pt x="35" y="103"/>
                  </a:lnTo>
                  <a:lnTo>
                    <a:pt x="35" y="101"/>
                  </a:lnTo>
                  <a:lnTo>
                    <a:pt x="38" y="101"/>
                  </a:lnTo>
                  <a:lnTo>
                    <a:pt x="43" y="101"/>
                  </a:lnTo>
                  <a:lnTo>
                    <a:pt x="40" y="101"/>
                  </a:lnTo>
                  <a:lnTo>
                    <a:pt x="38" y="103"/>
                  </a:lnTo>
                  <a:lnTo>
                    <a:pt x="35" y="111"/>
                  </a:lnTo>
                  <a:lnTo>
                    <a:pt x="35" y="114"/>
                  </a:lnTo>
                  <a:lnTo>
                    <a:pt x="38" y="117"/>
                  </a:lnTo>
                  <a:lnTo>
                    <a:pt x="38" y="119"/>
                  </a:lnTo>
                  <a:lnTo>
                    <a:pt x="40" y="122"/>
                  </a:lnTo>
                  <a:lnTo>
                    <a:pt x="43" y="122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45" y="122"/>
                  </a:lnTo>
                  <a:lnTo>
                    <a:pt x="45" y="125"/>
                  </a:lnTo>
                  <a:lnTo>
                    <a:pt x="45" y="127"/>
                  </a:lnTo>
                  <a:lnTo>
                    <a:pt x="43" y="130"/>
                  </a:lnTo>
                  <a:lnTo>
                    <a:pt x="45" y="130"/>
                  </a:lnTo>
                  <a:lnTo>
                    <a:pt x="45" y="133"/>
                  </a:lnTo>
                  <a:lnTo>
                    <a:pt x="43" y="138"/>
                  </a:lnTo>
                  <a:lnTo>
                    <a:pt x="45" y="141"/>
                  </a:lnTo>
                  <a:lnTo>
                    <a:pt x="43" y="143"/>
                  </a:lnTo>
                  <a:lnTo>
                    <a:pt x="33" y="143"/>
                  </a:lnTo>
                  <a:lnTo>
                    <a:pt x="30" y="143"/>
                  </a:lnTo>
                  <a:lnTo>
                    <a:pt x="25" y="149"/>
                  </a:lnTo>
                  <a:lnTo>
                    <a:pt x="20" y="154"/>
                  </a:lnTo>
                  <a:lnTo>
                    <a:pt x="25" y="151"/>
                  </a:lnTo>
                  <a:lnTo>
                    <a:pt x="28" y="151"/>
                  </a:lnTo>
                  <a:lnTo>
                    <a:pt x="28" y="154"/>
                  </a:lnTo>
                  <a:lnTo>
                    <a:pt x="28" y="159"/>
                  </a:lnTo>
                  <a:lnTo>
                    <a:pt x="30" y="162"/>
                  </a:lnTo>
                  <a:lnTo>
                    <a:pt x="28" y="167"/>
                  </a:lnTo>
                  <a:lnTo>
                    <a:pt x="20" y="173"/>
                  </a:lnTo>
                  <a:lnTo>
                    <a:pt x="13" y="178"/>
                  </a:lnTo>
                  <a:lnTo>
                    <a:pt x="13" y="181"/>
                  </a:lnTo>
                  <a:lnTo>
                    <a:pt x="15" y="183"/>
                  </a:lnTo>
                  <a:lnTo>
                    <a:pt x="18" y="183"/>
                  </a:lnTo>
                  <a:lnTo>
                    <a:pt x="20" y="181"/>
                  </a:lnTo>
                  <a:lnTo>
                    <a:pt x="23" y="181"/>
                  </a:lnTo>
                  <a:lnTo>
                    <a:pt x="25" y="183"/>
                  </a:lnTo>
                  <a:lnTo>
                    <a:pt x="28" y="186"/>
                  </a:lnTo>
                  <a:lnTo>
                    <a:pt x="30" y="183"/>
                  </a:lnTo>
                  <a:lnTo>
                    <a:pt x="33" y="183"/>
                  </a:lnTo>
                  <a:lnTo>
                    <a:pt x="35" y="189"/>
                  </a:lnTo>
                  <a:lnTo>
                    <a:pt x="38" y="189"/>
                  </a:lnTo>
                  <a:lnTo>
                    <a:pt x="40" y="189"/>
                  </a:lnTo>
                  <a:lnTo>
                    <a:pt x="43" y="186"/>
                  </a:lnTo>
                  <a:lnTo>
                    <a:pt x="45" y="183"/>
                  </a:lnTo>
                  <a:lnTo>
                    <a:pt x="50" y="181"/>
                  </a:lnTo>
                  <a:lnTo>
                    <a:pt x="50" y="183"/>
                  </a:lnTo>
                  <a:lnTo>
                    <a:pt x="48" y="186"/>
                  </a:lnTo>
                  <a:lnTo>
                    <a:pt x="45" y="189"/>
                  </a:lnTo>
                  <a:lnTo>
                    <a:pt x="43" y="191"/>
                  </a:lnTo>
                  <a:lnTo>
                    <a:pt x="43" y="194"/>
                  </a:lnTo>
                  <a:lnTo>
                    <a:pt x="40" y="194"/>
                  </a:lnTo>
                  <a:lnTo>
                    <a:pt x="33" y="194"/>
                  </a:lnTo>
                  <a:lnTo>
                    <a:pt x="28" y="194"/>
                  </a:lnTo>
                  <a:lnTo>
                    <a:pt x="25" y="197"/>
                  </a:lnTo>
                  <a:lnTo>
                    <a:pt x="23" y="199"/>
                  </a:lnTo>
                  <a:lnTo>
                    <a:pt x="23" y="202"/>
                  </a:lnTo>
                  <a:lnTo>
                    <a:pt x="13" y="215"/>
                  </a:lnTo>
                  <a:lnTo>
                    <a:pt x="8" y="218"/>
                  </a:lnTo>
                  <a:lnTo>
                    <a:pt x="8" y="220"/>
                  </a:lnTo>
                  <a:lnTo>
                    <a:pt x="8" y="218"/>
                  </a:lnTo>
                  <a:lnTo>
                    <a:pt x="13" y="220"/>
                  </a:lnTo>
                  <a:lnTo>
                    <a:pt x="15" y="220"/>
                  </a:lnTo>
                  <a:lnTo>
                    <a:pt x="15" y="218"/>
                  </a:lnTo>
                  <a:lnTo>
                    <a:pt x="18" y="215"/>
                  </a:lnTo>
                  <a:lnTo>
                    <a:pt x="20" y="213"/>
                  </a:lnTo>
                  <a:lnTo>
                    <a:pt x="28" y="213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3" y="205"/>
                  </a:lnTo>
                  <a:lnTo>
                    <a:pt x="45" y="205"/>
                  </a:lnTo>
                  <a:lnTo>
                    <a:pt x="50" y="21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19" name="Freeform 135"/>
            <p:cNvSpPr>
              <a:spLocks/>
            </p:cNvSpPr>
            <p:nvPr/>
          </p:nvSpPr>
          <p:spPr bwMode="auto">
            <a:xfrm>
              <a:off x="2525" y="1952"/>
              <a:ext cx="35" cy="35"/>
            </a:xfrm>
            <a:custGeom>
              <a:avLst/>
              <a:gdLst>
                <a:gd name="T0" fmla="*/ 7 w 35"/>
                <a:gd name="T1" fmla="*/ 11 h 35"/>
                <a:gd name="T2" fmla="*/ 7 w 35"/>
                <a:gd name="T3" fmla="*/ 13 h 35"/>
                <a:gd name="T4" fmla="*/ 5 w 35"/>
                <a:gd name="T5" fmla="*/ 16 h 35"/>
                <a:gd name="T6" fmla="*/ 2 w 35"/>
                <a:gd name="T7" fmla="*/ 16 h 35"/>
                <a:gd name="T8" fmla="*/ 2 w 35"/>
                <a:gd name="T9" fmla="*/ 21 h 35"/>
                <a:gd name="T10" fmla="*/ 0 w 35"/>
                <a:gd name="T11" fmla="*/ 21 h 35"/>
                <a:gd name="T12" fmla="*/ 5 w 35"/>
                <a:gd name="T13" fmla="*/ 27 h 35"/>
                <a:gd name="T14" fmla="*/ 5 w 35"/>
                <a:gd name="T15" fmla="*/ 29 h 35"/>
                <a:gd name="T16" fmla="*/ 7 w 35"/>
                <a:gd name="T17" fmla="*/ 32 h 35"/>
                <a:gd name="T18" fmla="*/ 12 w 35"/>
                <a:gd name="T19" fmla="*/ 29 h 35"/>
                <a:gd name="T20" fmla="*/ 12 w 35"/>
                <a:gd name="T21" fmla="*/ 27 h 35"/>
                <a:gd name="T22" fmla="*/ 20 w 35"/>
                <a:gd name="T23" fmla="*/ 24 h 35"/>
                <a:gd name="T24" fmla="*/ 25 w 35"/>
                <a:gd name="T25" fmla="*/ 27 h 35"/>
                <a:gd name="T26" fmla="*/ 25 w 35"/>
                <a:gd name="T27" fmla="*/ 29 h 35"/>
                <a:gd name="T28" fmla="*/ 25 w 35"/>
                <a:gd name="T29" fmla="*/ 35 h 35"/>
                <a:gd name="T30" fmla="*/ 25 w 35"/>
                <a:gd name="T31" fmla="*/ 35 h 35"/>
                <a:gd name="T32" fmla="*/ 25 w 35"/>
                <a:gd name="T33" fmla="*/ 35 h 35"/>
                <a:gd name="T34" fmla="*/ 30 w 35"/>
                <a:gd name="T35" fmla="*/ 32 h 35"/>
                <a:gd name="T36" fmla="*/ 30 w 35"/>
                <a:gd name="T37" fmla="*/ 29 h 35"/>
                <a:gd name="T38" fmla="*/ 32 w 35"/>
                <a:gd name="T39" fmla="*/ 29 h 35"/>
                <a:gd name="T40" fmla="*/ 35 w 35"/>
                <a:gd name="T41" fmla="*/ 27 h 35"/>
                <a:gd name="T42" fmla="*/ 32 w 35"/>
                <a:gd name="T43" fmla="*/ 24 h 35"/>
                <a:gd name="T44" fmla="*/ 32 w 35"/>
                <a:gd name="T45" fmla="*/ 21 h 35"/>
                <a:gd name="T46" fmla="*/ 35 w 35"/>
                <a:gd name="T47" fmla="*/ 24 h 35"/>
                <a:gd name="T48" fmla="*/ 35 w 35"/>
                <a:gd name="T49" fmla="*/ 21 h 35"/>
                <a:gd name="T50" fmla="*/ 35 w 35"/>
                <a:gd name="T51" fmla="*/ 19 h 35"/>
                <a:gd name="T52" fmla="*/ 32 w 35"/>
                <a:gd name="T53" fmla="*/ 19 h 35"/>
                <a:gd name="T54" fmla="*/ 30 w 35"/>
                <a:gd name="T55" fmla="*/ 19 h 35"/>
                <a:gd name="T56" fmla="*/ 30 w 35"/>
                <a:gd name="T57" fmla="*/ 16 h 35"/>
                <a:gd name="T58" fmla="*/ 30 w 35"/>
                <a:gd name="T59" fmla="*/ 11 h 35"/>
                <a:gd name="T60" fmla="*/ 27 w 35"/>
                <a:gd name="T61" fmla="*/ 8 h 35"/>
                <a:gd name="T62" fmla="*/ 27 w 35"/>
                <a:gd name="T63" fmla="*/ 5 h 35"/>
                <a:gd name="T64" fmla="*/ 22 w 35"/>
                <a:gd name="T65" fmla="*/ 3 h 35"/>
                <a:gd name="T66" fmla="*/ 15 w 35"/>
                <a:gd name="T67" fmla="*/ 5 h 35"/>
                <a:gd name="T68" fmla="*/ 15 w 35"/>
                <a:gd name="T69" fmla="*/ 8 h 35"/>
                <a:gd name="T70" fmla="*/ 12 w 35"/>
                <a:gd name="T71" fmla="*/ 8 h 35"/>
                <a:gd name="T72" fmla="*/ 12 w 35"/>
                <a:gd name="T73" fmla="*/ 8 h 35"/>
                <a:gd name="T74" fmla="*/ 15 w 35"/>
                <a:gd name="T75" fmla="*/ 3 h 35"/>
                <a:gd name="T76" fmla="*/ 15 w 35"/>
                <a:gd name="T77" fmla="*/ 3 h 35"/>
                <a:gd name="T78" fmla="*/ 12 w 35"/>
                <a:gd name="T79" fmla="*/ 0 h 35"/>
                <a:gd name="T80" fmla="*/ 10 w 35"/>
                <a:gd name="T81" fmla="*/ 0 h 35"/>
                <a:gd name="T82" fmla="*/ 10 w 35"/>
                <a:gd name="T83" fmla="*/ 3 h 35"/>
                <a:gd name="T84" fmla="*/ 10 w 35"/>
                <a:gd name="T85" fmla="*/ 3 h 35"/>
                <a:gd name="T86" fmla="*/ 7 w 35"/>
                <a:gd name="T87" fmla="*/ 5 h 35"/>
                <a:gd name="T88" fmla="*/ 7 w 35"/>
                <a:gd name="T89" fmla="*/ 5 h 35"/>
                <a:gd name="T90" fmla="*/ 7 w 35"/>
                <a:gd name="T91" fmla="*/ 8 h 35"/>
                <a:gd name="T92" fmla="*/ 7 w 35"/>
                <a:gd name="T93" fmla="*/ 11 h 35"/>
                <a:gd name="T94" fmla="*/ 7 w 35"/>
                <a:gd name="T95" fmla="*/ 11 h 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"/>
                <a:gd name="T145" fmla="*/ 0 h 35"/>
                <a:gd name="T146" fmla="*/ 35 w 35"/>
                <a:gd name="T147" fmla="*/ 35 h 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" h="35">
                  <a:moveTo>
                    <a:pt x="7" y="11"/>
                  </a:moveTo>
                  <a:lnTo>
                    <a:pt x="7" y="13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7" y="32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20" y="24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5" y="27"/>
                  </a:lnTo>
                  <a:lnTo>
                    <a:pt x="32" y="24"/>
                  </a:lnTo>
                  <a:lnTo>
                    <a:pt x="32" y="21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20" name="Freeform 136"/>
            <p:cNvSpPr>
              <a:spLocks/>
            </p:cNvSpPr>
            <p:nvPr/>
          </p:nvSpPr>
          <p:spPr bwMode="auto">
            <a:xfrm>
              <a:off x="2924" y="1463"/>
              <a:ext cx="149" cy="364"/>
            </a:xfrm>
            <a:custGeom>
              <a:avLst/>
              <a:gdLst>
                <a:gd name="T0" fmla="*/ 10 w 149"/>
                <a:gd name="T1" fmla="*/ 55 h 364"/>
                <a:gd name="T2" fmla="*/ 40 w 149"/>
                <a:gd name="T3" fmla="*/ 87 h 364"/>
                <a:gd name="T4" fmla="*/ 40 w 149"/>
                <a:gd name="T5" fmla="*/ 103 h 364"/>
                <a:gd name="T6" fmla="*/ 40 w 149"/>
                <a:gd name="T7" fmla="*/ 119 h 364"/>
                <a:gd name="T8" fmla="*/ 45 w 149"/>
                <a:gd name="T9" fmla="*/ 141 h 364"/>
                <a:gd name="T10" fmla="*/ 47 w 149"/>
                <a:gd name="T11" fmla="*/ 165 h 364"/>
                <a:gd name="T12" fmla="*/ 52 w 149"/>
                <a:gd name="T13" fmla="*/ 170 h 364"/>
                <a:gd name="T14" fmla="*/ 60 w 149"/>
                <a:gd name="T15" fmla="*/ 175 h 364"/>
                <a:gd name="T16" fmla="*/ 67 w 149"/>
                <a:gd name="T17" fmla="*/ 199 h 364"/>
                <a:gd name="T18" fmla="*/ 62 w 149"/>
                <a:gd name="T19" fmla="*/ 202 h 364"/>
                <a:gd name="T20" fmla="*/ 50 w 149"/>
                <a:gd name="T21" fmla="*/ 218 h 364"/>
                <a:gd name="T22" fmla="*/ 30 w 149"/>
                <a:gd name="T23" fmla="*/ 250 h 364"/>
                <a:gd name="T24" fmla="*/ 22 w 149"/>
                <a:gd name="T25" fmla="*/ 258 h 364"/>
                <a:gd name="T26" fmla="*/ 15 w 149"/>
                <a:gd name="T27" fmla="*/ 263 h 364"/>
                <a:gd name="T28" fmla="*/ 10 w 149"/>
                <a:gd name="T29" fmla="*/ 268 h 364"/>
                <a:gd name="T30" fmla="*/ 5 w 149"/>
                <a:gd name="T31" fmla="*/ 276 h 364"/>
                <a:gd name="T32" fmla="*/ 7 w 149"/>
                <a:gd name="T33" fmla="*/ 290 h 364"/>
                <a:gd name="T34" fmla="*/ 10 w 149"/>
                <a:gd name="T35" fmla="*/ 306 h 364"/>
                <a:gd name="T36" fmla="*/ 15 w 149"/>
                <a:gd name="T37" fmla="*/ 314 h 364"/>
                <a:gd name="T38" fmla="*/ 10 w 149"/>
                <a:gd name="T39" fmla="*/ 314 h 364"/>
                <a:gd name="T40" fmla="*/ 10 w 149"/>
                <a:gd name="T41" fmla="*/ 327 h 364"/>
                <a:gd name="T42" fmla="*/ 10 w 149"/>
                <a:gd name="T43" fmla="*/ 332 h 364"/>
                <a:gd name="T44" fmla="*/ 10 w 149"/>
                <a:gd name="T45" fmla="*/ 337 h 364"/>
                <a:gd name="T46" fmla="*/ 15 w 149"/>
                <a:gd name="T47" fmla="*/ 340 h 364"/>
                <a:gd name="T48" fmla="*/ 25 w 149"/>
                <a:gd name="T49" fmla="*/ 348 h 364"/>
                <a:gd name="T50" fmla="*/ 30 w 149"/>
                <a:gd name="T51" fmla="*/ 351 h 364"/>
                <a:gd name="T52" fmla="*/ 35 w 149"/>
                <a:gd name="T53" fmla="*/ 359 h 364"/>
                <a:gd name="T54" fmla="*/ 35 w 149"/>
                <a:gd name="T55" fmla="*/ 361 h 364"/>
                <a:gd name="T56" fmla="*/ 40 w 149"/>
                <a:gd name="T57" fmla="*/ 361 h 364"/>
                <a:gd name="T58" fmla="*/ 50 w 149"/>
                <a:gd name="T59" fmla="*/ 356 h 364"/>
                <a:gd name="T60" fmla="*/ 57 w 149"/>
                <a:gd name="T61" fmla="*/ 353 h 364"/>
                <a:gd name="T62" fmla="*/ 67 w 149"/>
                <a:gd name="T63" fmla="*/ 345 h 364"/>
                <a:gd name="T64" fmla="*/ 72 w 149"/>
                <a:gd name="T65" fmla="*/ 345 h 364"/>
                <a:gd name="T66" fmla="*/ 82 w 149"/>
                <a:gd name="T67" fmla="*/ 345 h 364"/>
                <a:gd name="T68" fmla="*/ 95 w 149"/>
                <a:gd name="T69" fmla="*/ 343 h 364"/>
                <a:gd name="T70" fmla="*/ 107 w 149"/>
                <a:gd name="T71" fmla="*/ 335 h 364"/>
                <a:gd name="T72" fmla="*/ 147 w 149"/>
                <a:gd name="T73" fmla="*/ 284 h 364"/>
                <a:gd name="T74" fmla="*/ 147 w 149"/>
                <a:gd name="T75" fmla="*/ 260 h 364"/>
                <a:gd name="T76" fmla="*/ 135 w 149"/>
                <a:gd name="T77" fmla="*/ 242 h 364"/>
                <a:gd name="T78" fmla="*/ 140 w 149"/>
                <a:gd name="T79" fmla="*/ 223 h 364"/>
                <a:gd name="T80" fmla="*/ 132 w 149"/>
                <a:gd name="T81" fmla="*/ 204 h 364"/>
                <a:gd name="T82" fmla="*/ 130 w 149"/>
                <a:gd name="T83" fmla="*/ 188 h 364"/>
                <a:gd name="T84" fmla="*/ 132 w 149"/>
                <a:gd name="T85" fmla="*/ 173 h 364"/>
                <a:gd name="T86" fmla="*/ 125 w 149"/>
                <a:gd name="T87" fmla="*/ 149 h 364"/>
                <a:gd name="T88" fmla="*/ 120 w 149"/>
                <a:gd name="T89" fmla="*/ 127 h 364"/>
                <a:gd name="T90" fmla="*/ 130 w 149"/>
                <a:gd name="T91" fmla="*/ 95 h 364"/>
                <a:gd name="T92" fmla="*/ 115 w 149"/>
                <a:gd name="T93" fmla="*/ 79 h 364"/>
                <a:gd name="T94" fmla="*/ 110 w 149"/>
                <a:gd name="T95" fmla="*/ 63 h 364"/>
                <a:gd name="T96" fmla="*/ 110 w 149"/>
                <a:gd name="T97" fmla="*/ 50 h 364"/>
                <a:gd name="T98" fmla="*/ 117 w 149"/>
                <a:gd name="T99" fmla="*/ 34 h 364"/>
                <a:gd name="T100" fmla="*/ 115 w 149"/>
                <a:gd name="T101" fmla="*/ 10 h 364"/>
                <a:gd name="T102" fmla="*/ 105 w 149"/>
                <a:gd name="T103" fmla="*/ 0 h 364"/>
                <a:gd name="T104" fmla="*/ 77 w 149"/>
                <a:gd name="T105" fmla="*/ 8 h 364"/>
                <a:gd name="T106" fmla="*/ 72 w 149"/>
                <a:gd name="T107" fmla="*/ 37 h 364"/>
                <a:gd name="T108" fmla="*/ 62 w 149"/>
                <a:gd name="T109" fmla="*/ 55 h 364"/>
                <a:gd name="T110" fmla="*/ 52 w 149"/>
                <a:gd name="T111" fmla="*/ 55 h 364"/>
                <a:gd name="T112" fmla="*/ 40 w 149"/>
                <a:gd name="T113" fmla="*/ 58 h 364"/>
                <a:gd name="T114" fmla="*/ 25 w 149"/>
                <a:gd name="T115" fmla="*/ 53 h 364"/>
                <a:gd name="T116" fmla="*/ 10 w 149"/>
                <a:gd name="T117" fmla="*/ 32 h 364"/>
                <a:gd name="T118" fmla="*/ 5 w 149"/>
                <a:gd name="T119" fmla="*/ 39 h 3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9"/>
                <a:gd name="T181" fmla="*/ 0 h 364"/>
                <a:gd name="T182" fmla="*/ 149 w 149"/>
                <a:gd name="T183" fmla="*/ 364 h 3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9" h="364">
                  <a:moveTo>
                    <a:pt x="0" y="42"/>
                  </a:moveTo>
                  <a:lnTo>
                    <a:pt x="0" y="42"/>
                  </a:lnTo>
                  <a:lnTo>
                    <a:pt x="0" y="45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27" y="66"/>
                  </a:lnTo>
                  <a:lnTo>
                    <a:pt x="32" y="71"/>
                  </a:lnTo>
                  <a:lnTo>
                    <a:pt x="40" y="87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40" y="98"/>
                  </a:lnTo>
                  <a:lnTo>
                    <a:pt x="40" y="103"/>
                  </a:lnTo>
                  <a:lnTo>
                    <a:pt x="40" y="106"/>
                  </a:lnTo>
                  <a:lnTo>
                    <a:pt x="42" y="109"/>
                  </a:lnTo>
                  <a:lnTo>
                    <a:pt x="42" y="111"/>
                  </a:lnTo>
                  <a:lnTo>
                    <a:pt x="40" y="119"/>
                  </a:lnTo>
                  <a:lnTo>
                    <a:pt x="40" y="122"/>
                  </a:lnTo>
                  <a:lnTo>
                    <a:pt x="47" y="135"/>
                  </a:lnTo>
                  <a:lnTo>
                    <a:pt x="47" y="138"/>
                  </a:lnTo>
                  <a:lnTo>
                    <a:pt x="45" y="141"/>
                  </a:lnTo>
                  <a:lnTo>
                    <a:pt x="45" y="146"/>
                  </a:lnTo>
                  <a:lnTo>
                    <a:pt x="42" y="149"/>
                  </a:lnTo>
                  <a:lnTo>
                    <a:pt x="45" y="154"/>
                  </a:lnTo>
                  <a:lnTo>
                    <a:pt x="47" y="165"/>
                  </a:lnTo>
                  <a:lnTo>
                    <a:pt x="50" y="167"/>
                  </a:lnTo>
                  <a:lnTo>
                    <a:pt x="52" y="170"/>
                  </a:lnTo>
                  <a:lnTo>
                    <a:pt x="55" y="167"/>
                  </a:lnTo>
                  <a:lnTo>
                    <a:pt x="55" y="170"/>
                  </a:lnTo>
                  <a:lnTo>
                    <a:pt x="57" y="173"/>
                  </a:lnTo>
                  <a:lnTo>
                    <a:pt x="60" y="175"/>
                  </a:lnTo>
                  <a:lnTo>
                    <a:pt x="65" y="183"/>
                  </a:lnTo>
                  <a:lnTo>
                    <a:pt x="65" y="186"/>
                  </a:lnTo>
                  <a:lnTo>
                    <a:pt x="65" y="194"/>
                  </a:lnTo>
                  <a:lnTo>
                    <a:pt x="67" y="199"/>
                  </a:lnTo>
                  <a:lnTo>
                    <a:pt x="65" y="199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2" y="202"/>
                  </a:lnTo>
                  <a:lnTo>
                    <a:pt x="60" y="202"/>
                  </a:lnTo>
                  <a:lnTo>
                    <a:pt x="57" y="204"/>
                  </a:lnTo>
                  <a:lnTo>
                    <a:pt x="55" y="215"/>
                  </a:lnTo>
                  <a:lnTo>
                    <a:pt x="50" y="218"/>
                  </a:lnTo>
                  <a:lnTo>
                    <a:pt x="45" y="226"/>
                  </a:lnTo>
                  <a:lnTo>
                    <a:pt x="40" y="231"/>
                  </a:lnTo>
                  <a:lnTo>
                    <a:pt x="35" y="239"/>
                  </a:lnTo>
                  <a:lnTo>
                    <a:pt x="30" y="250"/>
                  </a:lnTo>
                  <a:lnTo>
                    <a:pt x="27" y="252"/>
                  </a:lnTo>
                  <a:lnTo>
                    <a:pt x="25" y="255"/>
                  </a:lnTo>
                  <a:lnTo>
                    <a:pt x="22" y="258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2" y="260"/>
                  </a:lnTo>
                  <a:lnTo>
                    <a:pt x="15" y="263"/>
                  </a:lnTo>
                  <a:lnTo>
                    <a:pt x="15" y="266"/>
                  </a:lnTo>
                  <a:lnTo>
                    <a:pt x="10" y="266"/>
                  </a:lnTo>
                  <a:lnTo>
                    <a:pt x="10" y="268"/>
                  </a:lnTo>
                  <a:lnTo>
                    <a:pt x="7" y="268"/>
                  </a:lnTo>
                  <a:lnTo>
                    <a:pt x="5" y="271"/>
                  </a:lnTo>
                  <a:lnTo>
                    <a:pt x="5" y="276"/>
                  </a:lnTo>
                  <a:lnTo>
                    <a:pt x="5" y="282"/>
                  </a:lnTo>
                  <a:lnTo>
                    <a:pt x="5" y="284"/>
                  </a:lnTo>
                  <a:lnTo>
                    <a:pt x="7" y="287"/>
                  </a:lnTo>
                  <a:lnTo>
                    <a:pt x="7" y="290"/>
                  </a:lnTo>
                  <a:lnTo>
                    <a:pt x="7" y="295"/>
                  </a:lnTo>
                  <a:lnTo>
                    <a:pt x="7" y="300"/>
                  </a:lnTo>
                  <a:lnTo>
                    <a:pt x="10" y="300"/>
                  </a:lnTo>
                  <a:lnTo>
                    <a:pt x="10" y="306"/>
                  </a:lnTo>
                  <a:lnTo>
                    <a:pt x="10" y="308"/>
                  </a:lnTo>
                  <a:lnTo>
                    <a:pt x="12" y="311"/>
                  </a:lnTo>
                  <a:lnTo>
                    <a:pt x="15" y="314"/>
                  </a:lnTo>
                  <a:lnTo>
                    <a:pt x="12" y="311"/>
                  </a:lnTo>
                  <a:lnTo>
                    <a:pt x="10" y="311"/>
                  </a:lnTo>
                  <a:lnTo>
                    <a:pt x="10" y="314"/>
                  </a:lnTo>
                  <a:lnTo>
                    <a:pt x="10" y="316"/>
                  </a:lnTo>
                  <a:lnTo>
                    <a:pt x="10" y="319"/>
                  </a:lnTo>
                  <a:lnTo>
                    <a:pt x="10" y="32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9"/>
                  </a:lnTo>
                  <a:lnTo>
                    <a:pt x="10" y="332"/>
                  </a:lnTo>
                  <a:lnTo>
                    <a:pt x="7" y="335"/>
                  </a:lnTo>
                  <a:lnTo>
                    <a:pt x="10" y="335"/>
                  </a:lnTo>
                  <a:lnTo>
                    <a:pt x="10" y="337"/>
                  </a:lnTo>
                  <a:lnTo>
                    <a:pt x="10" y="340"/>
                  </a:lnTo>
                  <a:lnTo>
                    <a:pt x="12" y="340"/>
                  </a:lnTo>
                  <a:lnTo>
                    <a:pt x="15" y="340"/>
                  </a:lnTo>
                  <a:lnTo>
                    <a:pt x="17" y="343"/>
                  </a:lnTo>
                  <a:lnTo>
                    <a:pt x="20" y="345"/>
                  </a:lnTo>
                  <a:lnTo>
                    <a:pt x="25" y="345"/>
                  </a:lnTo>
                  <a:lnTo>
                    <a:pt x="25" y="348"/>
                  </a:lnTo>
                  <a:lnTo>
                    <a:pt x="27" y="351"/>
                  </a:lnTo>
                  <a:lnTo>
                    <a:pt x="30" y="348"/>
                  </a:lnTo>
                  <a:lnTo>
                    <a:pt x="30" y="351"/>
                  </a:lnTo>
                  <a:lnTo>
                    <a:pt x="30" y="353"/>
                  </a:lnTo>
                  <a:lnTo>
                    <a:pt x="32" y="356"/>
                  </a:lnTo>
                  <a:lnTo>
                    <a:pt x="32" y="359"/>
                  </a:lnTo>
                  <a:lnTo>
                    <a:pt x="35" y="359"/>
                  </a:lnTo>
                  <a:lnTo>
                    <a:pt x="32" y="361"/>
                  </a:lnTo>
                  <a:lnTo>
                    <a:pt x="30" y="364"/>
                  </a:lnTo>
                  <a:lnTo>
                    <a:pt x="32" y="364"/>
                  </a:lnTo>
                  <a:lnTo>
                    <a:pt x="35" y="361"/>
                  </a:lnTo>
                  <a:lnTo>
                    <a:pt x="37" y="356"/>
                  </a:lnTo>
                  <a:lnTo>
                    <a:pt x="37" y="359"/>
                  </a:lnTo>
                  <a:lnTo>
                    <a:pt x="40" y="361"/>
                  </a:lnTo>
                  <a:lnTo>
                    <a:pt x="45" y="356"/>
                  </a:lnTo>
                  <a:lnTo>
                    <a:pt x="47" y="356"/>
                  </a:lnTo>
                  <a:lnTo>
                    <a:pt x="50" y="356"/>
                  </a:lnTo>
                  <a:lnTo>
                    <a:pt x="52" y="359"/>
                  </a:lnTo>
                  <a:lnTo>
                    <a:pt x="55" y="353"/>
                  </a:lnTo>
                  <a:lnTo>
                    <a:pt x="57" y="353"/>
                  </a:lnTo>
                  <a:lnTo>
                    <a:pt x="60" y="353"/>
                  </a:lnTo>
                  <a:lnTo>
                    <a:pt x="62" y="351"/>
                  </a:lnTo>
                  <a:lnTo>
                    <a:pt x="65" y="351"/>
                  </a:lnTo>
                  <a:lnTo>
                    <a:pt x="67" y="345"/>
                  </a:lnTo>
                  <a:lnTo>
                    <a:pt x="70" y="348"/>
                  </a:lnTo>
                  <a:lnTo>
                    <a:pt x="72" y="348"/>
                  </a:lnTo>
                  <a:lnTo>
                    <a:pt x="72" y="345"/>
                  </a:lnTo>
                  <a:lnTo>
                    <a:pt x="75" y="345"/>
                  </a:lnTo>
                  <a:lnTo>
                    <a:pt x="77" y="345"/>
                  </a:lnTo>
                  <a:lnTo>
                    <a:pt x="80" y="345"/>
                  </a:lnTo>
                  <a:lnTo>
                    <a:pt x="82" y="345"/>
                  </a:lnTo>
                  <a:lnTo>
                    <a:pt x="87" y="343"/>
                  </a:lnTo>
                  <a:lnTo>
                    <a:pt x="90" y="343"/>
                  </a:lnTo>
                  <a:lnTo>
                    <a:pt x="95" y="343"/>
                  </a:lnTo>
                  <a:lnTo>
                    <a:pt x="97" y="343"/>
                  </a:lnTo>
                  <a:lnTo>
                    <a:pt x="97" y="340"/>
                  </a:lnTo>
                  <a:lnTo>
                    <a:pt x="97" y="343"/>
                  </a:lnTo>
                  <a:lnTo>
                    <a:pt x="107" y="335"/>
                  </a:lnTo>
                  <a:lnTo>
                    <a:pt x="120" y="322"/>
                  </a:lnTo>
                  <a:lnTo>
                    <a:pt x="130" y="308"/>
                  </a:lnTo>
                  <a:lnTo>
                    <a:pt x="142" y="290"/>
                  </a:lnTo>
                  <a:lnTo>
                    <a:pt x="147" y="284"/>
                  </a:lnTo>
                  <a:lnTo>
                    <a:pt x="149" y="274"/>
                  </a:lnTo>
                  <a:lnTo>
                    <a:pt x="149" y="266"/>
                  </a:lnTo>
                  <a:lnTo>
                    <a:pt x="147" y="260"/>
                  </a:lnTo>
                  <a:lnTo>
                    <a:pt x="145" y="258"/>
                  </a:lnTo>
                  <a:lnTo>
                    <a:pt x="137" y="250"/>
                  </a:lnTo>
                  <a:lnTo>
                    <a:pt x="135" y="247"/>
                  </a:lnTo>
                  <a:lnTo>
                    <a:pt x="135" y="242"/>
                  </a:lnTo>
                  <a:lnTo>
                    <a:pt x="135" y="236"/>
                  </a:lnTo>
                  <a:lnTo>
                    <a:pt x="137" y="234"/>
                  </a:lnTo>
                  <a:lnTo>
                    <a:pt x="140" y="228"/>
                  </a:lnTo>
                  <a:lnTo>
                    <a:pt x="140" y="223"/>
                  </a:lnTo>
                  <a:lnTo>
                    <a:pt x="135" y="220"/>
                  </a:lnTo>
                  <a:lnTo>
                    <a:pt x="132" y="215"/>
                  </a:lnTo>
                  <a:lnTo>
                    <a:pt x="135" y="210"/>
                  </a:lnTo>
                  <a:lnTo>
                    <a:pt x="132" y="204"/>
                  </a:lnTo>
                  <a:lnTo>
                    <a:pt x="127" y="204"/>
                  </a:lnTo>
                  <a:lnTo>
                    <a:pt x="127" y="199"/>
                  </a:lnTo>
                  <a:lnTo>
                    <a:pt x="130" y="194"/>
                  </a:lnTo>
                  <a:lnTo>
                    <a:pt x="130" y="188"/>
                  </a:lnTo>
                  <a:lnTo>
                    <a:pt x="127" y="186"/>
                  </a:lnTo>
                  <a:lnTo>
                    <a:pt x="130" y="183"/>
                  </a:lnTo>
                  <a:lnTo>
                    <a:pt x="130" y="178"/>
                  </a:lnTo>
                  <a:lnTo>
                    <a:pt x="132" y="173"/>
                  </a:lnTo>
                  <a:lnTo>
                    <a:pt x="132" y="170"/>
                  </a:lnTo>
                  <a:lnTo>
                    <a:pt x="132" y="165"/>
                  </a:lnTo>
                  <a:lnTo>
                    <a:pt x="130" y="157"/>
                  </a:lnTo>
                  <a:lnTo>
                    <a:pt x="125" y="149"/>
                  </a:lnTo>
                  <a:lnTo>
                    <a:pt x="125" y="143"/>
                  </a:lnTo>
                  <a:lnTo>
                    <a:pt x="122" y="138"/>
                  </a:lnTo>
                  <a:lnTo>
                    <a:pt x="120" y="133"/>
                  </a:lnTo>
                  <a:lnTo>
                    <a:pt x="120" y="127"/>
                  </a:lnTo>
                  <a:lnTo>
                    <a:pt x="122" y="125"/>
                  </a:lnTo>
                  <a:lnTo>
                    <a:pt x="127" y="111"/>
                  </a:lnTo>
                  <a:lnTo>
                    <a:pt x="132" y="103"/>
                  </a:lnTo>
                  <a:lnTo>
                    <a:pt x="130" y="95"/>
                  </a:lnTo>
                  <a:lnTo>
                    <a:pt x="127" y="93"/>
                  </a:lnTo>
                  <a:lnTo>
                    <a:pt x="122" y="82"/>
                  </a:lnTo>
                  <a:lnTo>
                    <a:pt x="120" y="79"/>
                  </a:lnTo>
                  <a:lnTo>
                    <a:pt x="115" y="79"/>
                  </a:lnTo>
                  <a:lnTo>
                    <a:pt x="112" y="77"/>
                  </a:lnTo>
                  <a:lnTo>
                    <a:pt x="112" y="74"/>
                  </a:lnTo>
                  <a:lnTo>
                    <a:pt x="110" y="69"/>
                  </a:lnTo>
                  <a:lnTo>
                    <a:pt x="110" y="63"/>
                  </a:lnTo>
                  <a:lnTo>
                    <a:pt x="110" y="61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0" y="50"/>
                  </a:lnTo>
                  <a:lnTo>
                    <a:pt x="117" y="42"/>
                  </a:lnTo>
                  <a:lnTo>
                    <a:pt x="115" y="39"/>
                  </a:lnTo>
                  <a:lnTo>
                    <a:pt x="115" y="37"/>
                  </a:lnTo>
                  <a:lnTo>
                    <a:pt x="117" y="34"/>
                  </a:lnTo>
                  <a:lnTo>
                    <a:pt x="122" y="26"/>
                  </a:lnTo>
                  <a:lnTo>
                    <a:pt x="122" y="24"/>
                  </a:lnTo>
                  <a:lnTo>
                    <a:pt x="120" y="16"/>
                  </a:lnTo>
                  <a:lnTo>
                    <a:pt x="115" y="10"/>
                  </a:lnTo>
                  <a:lnTo>
                    <a:pt x="110" y="10"/>
                  </a:lnTo>
                  <a:lnTo>
                    <a:pt x="107" y="8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97" y="2"/>
                  </a:lnTo>
                  <a:lnTo>
                    <a:pt x="87" y="5"/>
                  </a:lnTo>
                  <a:lnTo>
                    <a:pt x="82" y="8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21"/>
                  </a:lnTo>
                  <a:lnTo>
                    <a:pt x="72" y="32"/>
                  </a:lnTo>
                  <a:lnTo>
                    <a:pt x="72" y="37"/>
                  </a:lnTo>
                  <a:lnTo>
                    <a:pt x="72" y="42"/>
                  </a:lnTo>
                  <a:lnTo>
                    <a:pt x="72" y="45"/>
                  </a:lnTo>
                  <a:lnTo>
                    <a:pt x="65" y="50"/>
                  </a:lnTo>
                  <a:lnTo>
                    <a:pt x="62" y="55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2" y="58"/>
                  </a:lnTo>
                  <a:lnTo>
                    <a:pt x="52" y="55"/>
                  </a:lnTo>
                  <a:lnTo>
                    <a:pt x="50" y="53"/>
                  </a:lnTo>
                  <a:lnTo>
                    <a:pt x="47" y="50"/>
                  </a:lnTo>
                  <a:lnTo>
                    <a:pt x="42" y="55"/>
                  </a:lnTo>
                  <a:lnTo>
                    <a:pt x="40" y="58"/>
                  </a:lnTo>
                  <a:lnTo>
                    <a:pt x="35" y="58"/>
                  </a:lnTo>
                  <a:lnTo>
                    <a:pt x="32" y="55"/>
                  </a:lnTo>
                  <a:lnTo>
                    <a:pt x="25" y="55"/>
                  </a:lnTo>
                  <a:lnTo>
                    <a:pt x="25" y="53"/>
                  </a:lnTo>
                  <a:lnTo>
                    <a:pt x="22" y="47"/>
                  </a:lnTo>
                  <a:lnTo>
                    <a:pt x="15" y="37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21" name="Freeform 137"/>
            <p:cNvSpPr>
              <a:spLocks/>
            </p:cNvSpPr>
            <p:nvPr/>
          </p:nvSpPr>
          <p:spPr bwMode="auto">
            <a:xfrm>
              <a:off x="2772" y="1944"/>
              <a:ext cx="17" cy="16"/>
            </a:xfrm>
            <a:custGeom>
              <a:avLst/>
              <a:gdLst>
                <a:gd name="T0" fmla="*/ 5 w 17"/>
                <a:gd name="T1" fmla="*/ 3 h 16"/>
                <a:gd name="T2" fmla="*/ 5 w 17"/>
                <a:gd name="T3" fmla="*/ 3 h 16"/>
                <a:gd name="T4" fmla="*/ 10 w 17"/>
                <a:gd name="T5" fmla="*/ 0 h 16"/>
                <a:gd name="T6" fmla="*/ 10 w 17"/>
                <a:gd name="T7" fmla="*/ 3 h 16"/>
                <a:gd name="T8" fmla="*/ 12 w 17"/>
                <a:gd name="T9" fmla="*/ 3 h 16"/>
                <a:gd name="T10" fmla="*/ 12 w 17"/>
                <a:gd name="T11" fmla="*/ 0 h 16"/>
                <a:gd name="T12" fmla="*/ 12 w 17"/>
                <a:gd name="T13" fmla="*/ 0 h 16"/>
                <a:gd name="T14" fmla="*/ 15 w 17"/>
                <a:gd name="T15" fmla="*/ 3 h 16"/>
                <a:gd name="T16" fmla="*/ 15 w 17"/>
                <a:gd name="T17" fmla="*/ 5 h 16"/>
                <a:gd name="T18" fmla="*/ 15 w 17"/>
                <a:gd name="T19" fmla="*/ 8 h 16"/>
                <a:gd name="T20" fmla="*/ 15 w 17"/>
                <a:gd name="T21" fmla="*/ 8 h 16"/>
                <a:gd name="T22" fmla="*/ 17 w 17"/>
                <a:gd name="T23" fmla="*/ 8 h 16"/>
                <a:gd name="T24" fmla="*/ 17 w 17"/>
                <a:gd name="T25" fmla="*/ 11 h 16"/>
                <a:gd name="T26" fmla="*/ 15 w 17"/>
                <a:gd name="T27" fmla="*/ 11 h 16"/>
                <a:gd name="T28" fmla="*/ 15 w 17"/>
                <a:gd name="T29" fmla="*/ 11 h 16"/>
                <a:gd name="T30" fmla="*/ 15 w 17"/>
                <a:gd name="T31" fmla="*/ 13 h 16"/>
                <a:gd name="T32" fmla="*/ 12 w 17"/>
                <a:gd name="T33" fmla="*/ 16 h 16"/>
                <a:gd name="T34" fmla="*/ 12 w 17"/>
                <a:gd name="T35" fmla="*/ 16 h 16"/>
                <a:gd name="T36" fmla="*/ 10 w 17"/>
                <a:gd name="T37" fmla="*/ 16 h 16"/>
                <a:gd name="T38" fmla="*/ 7 w 17"/>
                <a:gd name="T39" fmla="*/ 13 h 16"/>
                <a:gd name="T40" fmla="*/ 5 w 17"/>
                <a:gd name="T41" fmla="*/ 16 h 16"/>
                <a:gd name="T42" fmla="*/ 5 w 17"/>
                <a:gd name="T43" fmla="*/ 13 h 16"/>
                <a:gd name="T44" fmla="*/ 7 w 17"/>
                <a:gd name="T45" fmla="*/ 13 h 16"/>
                <a:gd name="T46" fmla="*/ 5 w 17"/>
                <a:gd name="T47" fmla="*/ 13 h 16"/>
                <a:gd name="T48" fmla="*/ 2 w 17"/>
                <a:gd name="T49" fmla="*/ 11 h 16"/>
                <a:gd name="T50" fmla="*/ 2 w 17"/>
                <a:gd name="T51" fmla="*/ 8 h 16"/>
                <a:gd name="T52" fmla="*/ 0 w 17"/>
                <a:gd name="T53" fmla="*/ 8 h 16"/>
                <a:gd name="T54" fmla="*/ 2 w 17"/>
                <a:gd name="T55" fmla="*/ 5 h 16"/>
                <a:gd name="T56" fmla="*/ 0 w 17"/>
                <a:gd name="T57" fmla="*/ 5 h 16"/>
                <a:gd name="T58" fmla="*/ 0 w 17"/>
                <a:gd name="T59" fmla="*/ 5 h 16"/>
                <a:gd name="T60" fmla="*/ 0 w 17"/>
                <a:gd name="T61" fmla="*/ 5 h 16"/>
                <a:gd name="T62" fmla="*/ 0 w 17"/>
                <a:gd name="T63" fmla="*/ 3 h 16"/>
                <a:gd name="T64" fmla="*/ 0 w 17"/>
                <a:gd name="T65" fmla="*/ 3 h 16"/>
                <a:gd name="T66" fmla="*/ 2 w 17"/>
                <a:gd name="T67" fmla="*/ 3 h 16"/>
                <a:gd name="T68" fmla="*/ 2 w 17"/>
                <a:gd name="T69" fmla="*/ 3 h 16"/>
                <a:gd name="T70" fmla="*/ 5 w 17"/>
                <a:gd name="T71" fmla="*/ 3 h 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"/>
                <a:gd name="T109" fmla="*/ 0 h 16"/>
                <a:gd name="T110" fmla="*/ 17 w 17"/>
                <a:gd name="T111" fmla="*/ 16 h 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" h="16">
                  <a:moveTo>
                    <a:pt x="5" y="3"/>
                  </a:moveTo>
                  <a:lnTo>
                    <a:pt x="5" y="3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22" name="Freeform 138"/>
            <p:cNvSpPr>
              <a:spLocks/>
            </p:cNvSpPr>
            <p:nvPr/>
          </p:nvSpPr>
          <p:spPr bwMode="auto">
            <a:xfrm>
              <a:off x="2789" y="1931"/>
              <a:ext cx="25" cy="29"/>
            </a:xfrm>
            <a:custGeom>
              <a:avLst/>
              <a:gdLst>
                <a:gd name="T0" fmla="*/ 8 w 25"/>
                <a:gd name="T1" fmla="*/ 5 h 29"/>
                <a:gd name="T2" fmla="*/ 13 w 25"/>
                <a:gd name="T3" fmla="*/ 5 h 29"/>
                <a:gd name="T4" fmla="*/ 10 w 25"/>
                <a:gd name="T5" fmla="*/ 8 h 29"/>
                <a:gd name="T6" fmla="*/ 10 w 25"/>
                <a:gd name="T7" fmla="*/ 8 h 29"/>
                <a:gd name="T8" fmla="*/ 13 w 25"/>
                <a:gd name="T9" fmla="*/ 10 h 29"/>
                <a:gd name="T10" fmla="*/ 13 w 25"/>
                <a:gd name="T11" fmla="*/ 10 h 29"/>
                <a:gd name="T12" fmla="*/ 13 w 25"/>
                <a:gd name="T13" fmla="*/ 8 h 29"/>
                <a:gd name="T14" fmla="*/ 13 w 25"/>
                <a:gd name="T15" fmla="*/ 5 h 29"/>
                <a:gd name="T16" fmla="*/ 15 w 25"/>
                <a:gd name="T17" fmla="*/ 5 h 29"/>
                <a:gd name="T18" fmla="*/ 15 w 25"/>
                <a:gd name="T19" fmla="*/ 10 h 29"/>
                <a:gd name="T20" fmla="*/ 15 w 25"/>
                <a:gd name="T21" fmla="*/ 10 h 29"/>
                <a:gd name="T22" fmla="*/ 15 w 25"/>
                <a:gd name="T23" fmla="*/ 13 h 29"/>
                <a:gd name="T24" fmla="*/ 15 w 25"/>
                <a:gd name="T25" fmla="*/ 5 h 29"/>
                <a:gd name="T26" fmla="*/ 15 w 25"/>
                <a:gd name="T27" fmla="*/ 5 h 29"/>
                <a:gd name="T28" fmla="*/ 15 w 25"/>
                <a:gd name="T29" fmla="*/ 0 h 29"/>
                <a:gd name="T30" fmla="*/ 18 w 25"/>
                <a:gd name="T31" fmla="*/ 0 h 29"/>
                <a:gd name="T32" fmla="*/ 20 w 25"/>
                <a:gd name="T33" fmla="*/ 3 h 29"/>
                <a:gd name="T34" fmla="*/ 23 w 25"/>
                <a:gd name="T35" fmla="*/ 5 h 29"/>
                <a:gd name="T36" fmla="*/ 23 w 25"/>
                <a:gd name="T37" fmla="*/ 8 h 29"/>
                <a:gd name="T38" fmla="*/ 23 w 25"/>
                <a:gd name="T39" fmla="*/ 10 h 29"/>
                <a:gd name="T40" fmla="*/ 23 w 25"/>
                <a:gd name="T41" fmla="*/ 13 h 29"/>
                <a:gd name="T42" fmla="*/ 20 w 25"/>
                <a:gd name="T43" fmla="*/ 13 h 29"/>
                <a:gd name="T44" fmla="*/ 18 w 25"/>
                <a:gd name="T45" fmla="*/ 16 h 29"/>
                <a:gd name="T46" fmla="*/ 20 w 25"/>
                <a:gd name="T47" fmla="*/ 18 h 29"/>
                <a:gd name="T48" fmla="*/ 20 w 25"/>
                <a:gd name="T49" fmla="*/ 24 h 29"/>
                <a:gd name="T50" fmla="*/ 18 w 25"/>
                <a:gd name="T51" fmla="*/ 24 h 29"/>
                <a:gd name="T52" fmla="*/ 18 w 25"/>
                <a:gd name="T53" fmla="*/ 26 h 29"/>
                <a:gd name="T54" fmla="*/ 18 w 25"/>
                <a:gd name="T55" fmla="*/ 26 h 29"/>
                <a:gd name="T56" fmla="*/ 18 w 25"/>
                <a:gd name="T57" fmla="*/ 29 h 29"/>
                <a:gd name="T58" fmla="*/ 15 w 25"/>
                <a:gd name="T59" fmla="*/ 29 h 29"/>
                <a:gd name="T60" fmla="*/ 10 w 25"/>
                <a:gd name="T61" fmla="*/ 26 h 29"/>
                <a:gd name="T62" fmla="*/ 10 w 25"/>
                <a:gd name="T63" fmla="*/ 26 h 29"/>
                <a:gd name="T64" fmla="*/ 13 w 25"/>
                <a:gd name="T65" fmla="*/ 26 h 29"/>
                <a:gd name="T66" fmla="*/ 8 w 25"/>
                <a:gd name="T67" fmla="*/ 24 h 29"/>
                <a:gd name="T68" fmla="*/ 5 w 25"/>
                <a:gd name="T69" fmla="*/ 21 h 29"/>
                <a:gd name="T70" fmla="*/ 3 w 25"/>
                <a:gd name="T71" fmla="*/ 21 h 29"/>
                <a:gd name="T72" fmla="*/ 3 w 25"/>
                <a:gd name="T73" fmla="*/ 21 h 29"/>
                <a:gd name="T74" fmla="*/ 3 w 25"/>
                <a:gd name="T75" fmla="*/ 13 h 29"/>
                <a:gd name="T76" fmla="*/ 0 w 25"/>
                <a:gd name="T77" fmla="*/ 13 h 29"/>
                <a:gd name="T78" fmla="*/ 0 w 25"/>
                <a:gd name="T79" fmla="*/ 10 h 29"/>
                <a:gd name="T80" fmla="*/ 0 w 25"/>
                <a:gd name="T81" fmla="*/ 10 h 29"/>
                <a:gd name="T82" fmla="*/ 5 w 25"/>
                <a:gd name="T83" fmla="*/ 10 h 29"/>
                <a:gd name="T84" fmla="*/ 5 w 25"/>
                <a:gd name="T85" fmla="*/ 8 h 29"/>
                <a:gd name="T86" fmla="*/ 8 w 25"/>
                <a:gd name="T87" fmla="*/ 8 h 29"/>
                <a:gd name="T88" fmla="*/ 5 w 25"/>
                <a:gd name="T89" fmla="*/ 3 h 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29"/>
                <a:gd name="T137" fmla="*/ 25 w 25"/>
                <a:gd name="T138" fmla="*/ 29 h 2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29">
                  <a:moveTo>
                    <a:pt x="5" y="3"/>
                  </a:moveTo>
                  <a:lnTo>
                    <a:pt x="8" y="5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23" name="Freeform 139"/>
            <p:cNvSpPr>
              <a:spLocks/>
            </p:cNvSpPr>
            <p:nvPr/>
          </p:nvSpPr>
          <p:spPr bwMode="auto">
            <a:xfrm>
              <a:off x="2747" y="1888"/>
              <a:ext cx="40" cy="77"/>
            </a:xfrm>
            <a:custGeom>
              <a:avLst/>
              <a:gdLst>
                <a:gd name="T0" fmla="*/ 12 w 40"/>
                <a:gd name="T1" fmla="*/ 75 h 77"/>
                <a:gd name="T2" fmla="*/ 20 w 40"/>
                <a:gd name="T3" fmla="*/ 75 h 77"/>
                <a:gd name="T4" fmla="*/ 22 w 40"/>
                <a:gd name="T5" fmla="*/ 75 h 77"/>
                <a:gd name="T6" fmla="*/ 22 w 40"/>
                <a:gd name="T7" fmla="*/ 75 h 77"/>
                <a:gd name="T8" fmla="*/ 25 w 40"/>
                <a:gd name="T9" fmla="*/ 75 h 77"/>
                <a:gd name="T10" fmla="*/ 22 w 40"/>
                <a:gd name="T11" fmla="*/ 72 h 77"/>
                <a:gd name="T12" fmla="*/ 20 w 40"/>
                <a:gd name="T13" fmla="*/ 69 h 77"/>
                <a:gd name="T14" fmla="*/ 22 w 40"/>
                <a:gd name="T15" fmla="*/ 67 h 77"/>
                <a:gd name="T16" fmla="*/ 22 w 40"/>
                <a:gd name="T17" fmla="*/ 67 h 77"/>
                <a:gd name="T18" fmla="*/ 22 w 40"/>
                <a:gd name="T19" fmla="*/ 61 h 77"/>
                <a:gd name="T20" fmla="*/ 25 w 40"/>
                <a:gd name="T21" fmla="*/ 56 h 77"/>
                <a:gd name="T22" fmla="*/ 22 w 40"/>
                <a:gd name="T23" fmla="*/ 53 h 77"/>
                <a:gd name="T24" fmla="*/ 27 w 40"/>
                <a:gd name="T25" fmla="*/ 53 h 77"/>
                <a:gd name="T26" fmla="*/ 27 w 40"/>
                <a:gd name="T27" fmla="*/ 51 h 77"/>
                <a:gd name="T28" fmla="*/ 30 w 40"/>
                <a:gd name="T29" fmla="*/ 48 h 77"/>
                <a:gd name="T30" fmla="*/ 30 w 40"/>
                <a:gd name="T31" fmla="*/ 43 h 77"/>
                <a:gd name="T32" fmla="*/ 32 w 40"/>
                <a:gd name="T33" fmla="*/ 40 h 77"/>
                <a:gd name="T34" fmla="*/ 35 w 40"/>
                <a:gd name="T35" fmla="*/ 43 h 77"/>
                <a:gd name="T36" fmla="*/ 37 w 40"/>
                <a:gd name="T37" fmla="*/ 43 h 77"/>
                <a:gd name="T38" fmla="*/ 40 w 40"/>
                <a:gd name="T39" fmla="*/ 35 h 77"/>
                <a:gd name="T40" fmla="*/ 37 w 40"/>
                <a:gd name="T41" fmla="*/ 32 h 77"/>
                <a:gd name="T42" fmla="*/ 35 w 40"/>
                <a:gd name="T43" fmla="*/ 35 h 77"/>
                <a:gd name="T44" fmla="*/ 32 w 40"/>
                <a:gd name="T45" fmla="*/ 32 h 77"/>
                <a:gd name="T46" fmla="*/ 30 w 40"/>
                <a:gd name="T47" fmla="*/ 32 h 77"/>
                <a:gd name="T48" fmla="*/ 32 w 40"/>
                <a:gd name="T49" fmla="*/ 30 h 77"/>
                <a:gd name="T50" fmla="*/ 30 w 40"/>
                <a:gd name="T51" fmla="*/ 30 h 77"/>
                <a:gd name="T52" fmla="*/ 30 w 40"/>
                <a:gd name="T53" fmla="*/ 27 h 77"/>
                <a:gd name="T54" fmla="*/ 32 w 40"/>
                <a:gd name="T55" fmla="*/ 24 h 77"/>
                <a:gd name="T56" fmla="*/ 32 w 40"/>
                <a:gd name="T57" fmla="*/ 19 h 77"/>
                <a:gd name="T58" fmla="*/ 35 w 40"/>
                <a:gd name="T59" fmla="*/ 11 h 77"/>
                <a:gd name="T60" fmla="*/ 35 w 40"/>
                <a:gd name="T61" fmla="*/ 3 h 77"/>
                <a:gd name="T62" fmla="*/ 35 w 40"/>
                <a:gd name="T63" fmla="*/ 0 h 77"/>
                <a:gd name="T64" fmla="*/ 27 w 40"/>
                <a:gd name="T65" fmla="*/ 6 h 77"/>
                <a:gd name="T66" fmla="*/ 22 w 40"/>
                <a:gd name="T67" fmla="*/ 11 h 77"/>
                <a:gd name="T68" fmla="*/ 7 w 40"/>
                <a:gd name="T69" fmla="*/ 16 h 77"/>
                <a:gd name="T70" fmla="*/ 5 w 40"/>
                <a:gd name="T71" fmla="*/ 22 h 77"/>
                <a:gd name="T72" fmla="*/ 2 w 40"/>
                <a:gd name="T73" fmla="*/ 32 h 77"/>
                <a:gd name="T74" fmla="*/ 0 w 40"/>
                <a:gd name="T75" fmla="*/ 40 h 77"/>
                <a:gd name="T76" fmla="*/ 2 w 40"/>
                <a:gd name="T77" fmla="*/ 51 h 77"/>
                <a:gd name="T78" fmla="*/ 2 w 40"/>
                <a:gd name="T79" fmla="*/ 59 h 77"/>
                <a:gd name="T80" fmla="*/ 5 w 40"/>
                <a:gd name="T81" fmla="*/ 59 h 77"/>
                <a:gd name="T82" fmla="*/ 7 w 40"/>
                <a:gd name="T83" fmla="*/ 61 h 77"/>
                <a:gd name="T84" fmla="*/ 10 w 40"/>
                <a:gd name="T85" fmla="*/ 72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"/>
                <a:gd name="T130" fmla="*/ 0 h 77"/>
                <a:gd name="T131" fmla="*/ 40 w 40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" h="77">
                  <a:moveTo>
                    <a:pt x="10" y="75"/>
                  </a:moveTo>
                  <a:lnTo>
                    <a:pt x="12" y="75"/>
                  </a:lnTo>
                  <a:lnTo>
                    <a:pt x="17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2" y="72"/>
                  </a:lnTo>
                  <a:lnTo>
                    <a:pt x="20" y="72"/>
                  </a:lnTo>
                  <a:lnTo>
                    <a:pt x="20" y="69"/>
                  </a:lnTo>
                  <a:lnTo>
                    <a:pt x="22" y="67"/>
                  </a:lnTo>
                  <a:lnTo>
                    <a:pt x="22" y="64"/>
                  </a:lnTo>
                  <a:lnTo>
                    <a:pt x="22" y="61"/>
                  </a:lnTo>
                  <a:lnTo>
                    <a:pt x="22" y="59"/>
                  </a:lnTo>
                  <a:lnTo>
                    <a:pt x="25" y="56"/>
                  </a:lnTo>
                  <a:lnTo>
                    <a:pt x="22" y="53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2" y="48"/>
                  </a:lnTo>
                  <a:lnTo>
                    <a:pt x="30" y="43"/>
                  </a:lnTo>
                  <a:lnTo>
                    <a:pt x="32" y="40"/>
                  </a:lnTo>
                  <a:lnTo>
                    <a:pt x="32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7" y="43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37" y="32"/>
                  </a:lnTo>
                  <a:lnTo>
                    <a:pt x="35" y="32"/>
                  </a:lnTo>
                  <a:lnTo>
                    <a:pt x="35" y="35"/>
                  </a:lnTo>
                  <a:lnTo>
                    <a:pt x="32" y="32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30" y="27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0" y="22"/>
                  </a:lnTo>
                  <a:lnTo>
                    <a:pt x="32" y="19"/>
                  </a:lnTo>
                  <a:lnTo>
                    <a:pt x="35" y="14"/>
                  </a:lnTo>
                  <a:lnTo>
                    <a:pt x="35" y="11"/>
                  </a:lnTo>
                  <a:lnTo>
                    <a:pt x="32" y="6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7" y="6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10" y="64"/>
                  </a:lnTo>
                  <a:lnTo>
                    <a:pt x="10" y="72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24" name="Freeform 140"/>
            <p:cNvSpPr>
              <a:spLocks/>
            </p:cNvSpPr>
            <p:nvPr/>
          </p:nvSpPr>
          <p:spPr bwMode="auto">
            <a:xfrm>
              <a:off x="2789" y="1505"/>
              <a:ext cx="182" cy="447"/>
            </a:xfrm>
            <a:custGeom>
              <a:avLst/>
              <a:gdLst>
                <a:gd name="T0" fmla="*/ 5 w 182"/>
                <a:gd name="T1" fmla="*/ 365 h 447"/>
                <a:gd name="T2" fmla="*/ 8 w 182"/>
                <a:gd name="T3" fmla="*/ 367 h 447"/>
                <a:gd name="T4" fmla="*/ 13 w 182"/>
                <a:gd name="T5" fmla="*/ 378 h 447"/>
                <a:gd name="T6" fmla="*/ 15 w 182"/>
                <a:gd name="T7" fmla="*/ 399 h 447"/>
                <a:gd name="T8" fmla="*/ 25 w 182"/>
                <a:gd name="T9" fmla="*/ 418 h 447"/>
                <a:gd name="T10" fmla="*/ 25 w 182"/>
                <a:gd name="T11" fmla="*/ 434 h 447"/>
                <a:gd name="T12" fmla="*/ 28 w 182"/>
                <a:gd name="T13" fmla="*/ 444 h 447"/>
                <a:gd name="T14" fmla="*/ 45 w 182"/>
                <a:gd name="T15" fmla="*/ 434 h 447"/>
                <a:gd name="T16" fmla="*/ 60 w 182"/>
                <a:gd name="T17" fmla="*/ 426 h 447"/>
                <a:gd name="T18" fmla="*/ 75 w 182"/>
                <a:gd name="T19" fmla="*/ 405 h 447"/>
                <a:gd name="T20" fmla="*/ 78 w 182"/>
                <a:gd name="T21" fmla="*/ 383 h 447"/>
                <a:gd name="T22" fmla="*/ 78 w 182"/>
                <a:gd name="T23" fmla="*/ 375 h 447"/>
                <a:gd name="T24" fmla="*/ 75 w 182"/>
                <a:gd name="T25" fmla="*/ 362 h 447"/>
                <a:gd name="T26" fmla="*/ 73 w 182"/>
                <a:gd name="T27" fmla="*/ 357 h 447"/>
                <a:gd name="T28" fmla="*/ 90 w 182"/>
                <a:gd name="T29" fmla="*/ 349 h 447"/>
                <a:gd name="T30" fmla="*/ 100 w 182"/>
                <a:gd name="T31" fmla="*/ 338 h 447"/>
                <a:gd name="T32" fmla="*/ 87 w 182"/>
                <a:gd name="T33" fmla="*/ 338 h 447"/>
                <a:gd name="T34" fmla="*/ 75 w 182"/>
                <a:gd name="T35" fmla="*/ 330 h 447"/>
                <a:gd name="T36" fmla="*/ 87 w 182"/>
                <a:gd name="T37" fmla="*/ 330 h 447"/>
                <a:gd name="T38" fmla="*/ 95 w 182"/>
                <a:gd name="T39" fmla="*/ 335 h 447"/>
                <a:gd name="T40" fmla="*/ 102 w 182"/>
                <a:gd name="T41" fmla="*/ 309 h 447"/>
                <a:gd name="T42" fmla="*/ 90 w 182"/>
                <a:gd name="T43" fmla="*/ 298 h 447"/>
                <a:gd name="T44" fmla="*/ 80 w 182"/>
                <a:gd name="T45" fmla="*/ 311 h 447"/>
                <a:gd name="T46" fmla="*/ 82 w 182"/>
                <a:gd name="T47" fmla="*/ 306 h 447"/>
                <a:gd name="T48" fmla="*/ 85 w 182"/>
                <a:gd name="T49" fmla="*/ 287 h 447"/>
                <a:gd name="T50" fmla="*/ 87 w 182"/>
                <a:gd name="T51" fmla="*/ 266 h 447"/>
                <a:gd name="T52" fmla="*/ 87 w 182"/>
                <a:gd name="T53" fmla="*/ 240 h 447"/>
                <a:gd name="T54" fmla="*/ 95 w 182"/>
                <a:gd name="T55" fmla="*/ 232 h 447"/>
                <a:gd name="T56" fmla="*/ 100 w 182"/>
                <a:gd name="T57" fmla="*/ 229 h 447"/>
                <a:gd name="T58" fmla="*/ 105 w 182"/>
                <a:gd name="T59" fmla="*/ 221 h 447"/>
                <a:gd name="T60" fmla="*/ 115 w 182"/>
                <a:gd name="T61" fmla="*/ 208 h 447"/>
                <a:gd name="T62" fmla="*/ 130 w 182"/>
                <a:gd name="T63" fmla="*/ 200 h 447"/>
                <a:gd name="T64" fmla="*/ 142 w 182"/>
                <a:gd name="T65" fmla="*/ 181 h 447"/>
                <a:gd name="T66" fmla="*/ 147 w 182"/>
                <a:gd name="T67" fmla="*/ 173 h 447"/>
                <a:gd name="T68" fmla="*/ 142 w 182"/>
                <a:gd name="T69" fmla="*/ 162 h 447"/>
                <a:gd name="T70" fmla="*/ 145 w 182"/>
                <a:gd name="T71" fmla="*/ 144 h 447"/>
                <a:gd name="T72" fmla="*/ 152 w 182"/>
                <a:gd name="T73" fmla="*/ 136 h 447"/>
                <a:gd name="T74" fmla="*/ 157 w 182"/>
                <a:gd name="T75" fmla="*/ 133 h 447"/>
                <a:gd name="T76" fmla="*/ 160 w 182"/>
                <a:gd name="T77" fmla="*/ 125 h 447"/>
                <a:gd name="T78" fmla="*/ 170 w 182"/>
                <a:gd name="T79" fmla="*/ 128 h 447"/>
                <a:gd name="T80" fmla="*/ 182 w 182"/>
                <a:gd name="T81" fmla="*/ 123 h 447"/>
                <a:gd name="T82" fmla="*/ 175 w 182"/>
                <a:gd name="T83" fmla="*/ 80 h 447"/>
                <a:gd name="T84" fmla="*/ 175 w 182"/>
                <a:gd name="T85" fmla="*/ 51 h 447"/>
                <a:gd name="T86" fmla="*/ 135 w 182"/>
                <a:gd name="T87" fmla="*/ 3 h 447"/>
                <a:gd name="T88" fmla="*/ 130 w 182"/>
                <a:gd name="T89" fmla="*/ 8 h 447"/>
                <a:gd name="T90" fmla="*/ 125 w 182"/>
                <a:gd name="T91" fmla="*/ 27 h 447"/>
                <a:gd name="T92" fmla="*/ 100 w 182"/>
                <a:gd name="T93" fmla="*/ 32 h 447"/>
                <a:gd name="T94" fmla="*/ 87 w 182"/>
                <a:gd name="T95" fmla="*/ 40 h 447"/>
                <a:gd name="T96" fmla="*/ 73 w 182"/>
                <a:gd name="T97" fmla="*/ 69 h 447"/>
                <a:gd name="T98" fmla="*/ 63 w 182"/>
                <a:gd name="T99" fmla="*/ 99 h 447"/>
                <a:gd name="T100" fmla="*/ 50 w 182"/>
                <a:gd name="T101" fmla="*/ 123 h 447"/>
                <a:gd name="T102" fmla="*/ 43 w 182"/>
                <a:gd name="T103" fmla="*/ 173 h 447"/>
                <a:gd name="T104" fmla="*/ 28 w 182"/>
                <a:gd name="T105" fmla="*/ 189 h 447"/>
                <a:gd name="T106" fmla="*/ 18 w 182"/>
                <a:gd name="T107" fmla="*/ 221 h 447"/>
                <a:gd name="T108" fmla="*/ 15 w 182"/>
                <a:gd name="T109" fmla="*/ 242 h 447"/>
                <a:gd name="T110" fmla="*/ 23 w 182"/>
                <a:gd name="T111" fmla="*/ 282 h 447"/>
                <a:gd name="T112" fmla="*/ 20 w 182"/>
                <a:gd name="T113" fmla="*/ 311 h 447"/>
                <a:gd name="T114" fmla="*/ 10 w 182"/>
                <a:gd name="T115" fmla="*/ 338 h 4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2"/>
                <a:gd name="T175" fmla="*/ 0 h 447"/>
                <a:gd name="T176" fmla="*/ 182 w 182"/>
                <a:gd name="T177" fmla="*/ 447 h 4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2" h="447">
                  <a:moveTo>
                    <a:pt x="3" y="343"/>
                  </a:moveTo>
                  <a:lnTo>
                    <a:pt x="0" y="346"/>
                  </a:lnTo>
                  <a:lnTo>
                    <a:pt x="0" y="349"/>
                  </a:lnTo>
                  <a:lnTo>
                    <a:pt x="3" y="362"/>
                  </a:lnTo>
                  <a:lnTo>
                    <a:pt x="5" y="362"/>
                  </a:lnTo>
                  <a:lnTo>
                    <a:pt x="5" y="365"/>
                  </a:lnTo>
                  <a:lnTo>
                    <a:pt x="5" y="367"/>
                  </a:lnTo>
                  <a:lnTo>
                    <a:pt x="5" y="365"/>
                  </a:lnTo>
                  <a:lnTo>
                    <a:pt x="5" y="362"/>
                  </a:lnTo>
                  <a:lnTo>
                    <a:pt x="8" y="365"/>
                  </a:lnTo>
                  <a:lnTo>
                    <a:pt x="8" y="367"/>
                  </a:lnTo>
                  <a:lnTo>
                    <a:pt x="5" y="373"/>
                  </a:lnTo>
                  <a:lnTo>
                    <a:pt x="10" y="373"/>
                  </a:lnTo>
                  <a:lnTo>
                    <a:pt x="10" y="375"/>
                  </a:lnTo>
                  <a:lnTo>
                    <a:pt x="10" y="381"/>
                  </a:lnTo>
                  <a:lnTo>
                    <a:pt x="13" y="378"/>
                  </a:lnTo>
                  <a:lnTo>
                    <a:pt x="13" y="383"/>
                  </a:lnTo>
                  <a:lnTo>
                    <a:pt x="10" y="386"/>
                  </a:lnTo>
                  <a:lnTo>
                    <a:pt x="13" y="389"/>
                  </a:lnTo>
                  <a:lnTo>
                    <a:pt x="13" y="391"/>
                  </a:lnTo>
                  <a:lnTo>
                    <a:pt x="15" y="397"/>
                  </a:lnTo>
                  <a:lnTo>
                    <a:pt x="15" y="399"/>
                  </a:lnTo>
                  <a:lnTo>
                    <a:pt x="18" y="405"/>
                  </a:lnTo>
                  <a:lnTo>
                    <a:pt x="20" y="407"/>
                  </a:lnTo>
                  <a:lnTo>
                    <a:pt x="20" y="410"/>
                  </a:lnTo>
                  <a:lnTo>
                    <a:pt x="25" y="413"/>
                  </a:lnTo>
                  <a:lnTo>
                    <a:pt x="25" y="415"/>
                  </a:lnTo>
                  <a:lnTo>
                    <a:pt x="25" y="418"/>
                  </a:lnTo>
                  <a:lnTo>
                    <a:pt x="23" y="418"/>
                  </a:lnTo>
                  <a:lnTo>
                    <a:pt x="25" y="423"/>
                  </a:lnTo>
                  <a:lnTo>
                    <a:pt x="23" y="423"/>
                  </a:lnTo>
                  <a:lnTo>
                    <a:pt x="20" y="423"/>
                  </a:lnTo>
                  <a:lnTo>
                    <a:pt x="25" y="434"/>
                  </a:lnTo>
                  <a:lnTo>
                    <a:pt x="25" y="436"/>
                  </a:lnTo>
                  <a:lnTo>
                    <a:pt x="28" y="439"/>
                  </a:lnTo>
                  <a:lnTo>
                    <a:pt x="25" y="439"/>
                  </a:lnTo>
                  <a:lnTo>
                    <a:pt x="25" y="444"/>
                  </a:lnTo>
                  <a:lnTo>
                    <a:pt x="28" y="444"/>
                  </a:lnTo>
                  <a:lnTo>
                    <a:pt x="30" y="447"/>
                  </a:lnTo>
                  <a:lnTo>
                    <a:pt x="35" y="444"/>
                  </a:lnTo>
                  <a:lnTo>
                    <a:pt x="40" y="444"/>
                  </a:lnTo>
                  <a:lnTo>
                    <a:pt x="43" y="444"/>
                  </a:lnTo>
                  <a:lnTo>
                    <a:pt x="45" y="439"/>
                  </a:lnTo>
                  <a:lnTo>
                    <a:pt x="45" y="434"/>
                  </a:lnTo>
                  <a:lnTo>
                    <a:pt x="45" y="431"/>
                  </a:lnTo>
                  <a:lnTo>
                    <a:pt x="48" y="429"/>
                  </a:lnTo>
                  <a:lnTo>
                    <a:pt x="50" y="429"/>
                  </a:lnTo>
                  <a:lnTo>
                    <a:pt x="50" y="426"/>
                  </a:lnTo>
                  <a:lnTo>
                    <a:pt x="53" y="423"/>
                  </a:lnTo>
                  <a:lnTo>
                    <a:pt x="58" y="423"/>
                  </a:lnTo>
                  <a:lnTo>
                    <a:pt x="60" y="426"/>
                  </a:lnTo>
                  <a:lnTo>
                    <a:pt x="63" y="423"/>
                  </a:lnTo>
                  <a:lnTo>
                    <a:pt x="65" y="426"/>
                  </a:lnTo>
                  <a:lnTo>
                    <a:pt x="68" y="426"/>
                  </a:lnTo>
                  <a:lnTo>
                    <a:pt x="70" y="421"/>
                  </a:lnTo>
                  <a:lnTo>
                    <a:pt x="73" y="413"/>
                  </a:lnTo>
                  <a:lnTo>
                    <a:pt x="73" y="410"/>
                  </a:lnTo>
                  <a:lnTo>
                    <a:pt x="75" y="405"/>
                  </a:lnTo>
                  <a:lnTo>
                    <a:pt x="75" y="399"/>
                  </a:lnTo>
                  <a:lnTo>
                    <a:pt x="75" y="397"/>
                  </a:lnTo>
                  <a:lnTo>
                    <a:pt x="75" y="394"/>
                  </a:lnTo>
                  <a:lnTo>
                    <a:pt x="78" y="391"/>
                  </a:lnTo>
                  <a:lnTo>
                    <a:pt x="78" y="386"/>
                  </a:lnTo>
                  <a:lnTo>
                    <a:pt x="75" y="386"/>
                  </a:lnTo>
                  <a:lnTo>
                    <a:pt x="78" y="383"/>
                  </a:lnTo>
                  <a:lnTo>
                    <a:pt x="78" y="381"/>
                  </a:lnTo>
                  <a:lnTo>
                    <a:pt x="75" y="378"/>
                  </a:lnTo>
                  <a:lnTo>
                    <a:pt x="75" y="375"/>
                  </a:lnTo>
                  <a:lnTo>
                    <a:pt x="78" y="375"/>
                  </a:lnTo>
                  <a:lnTo>
                    <a:pt x="78" y="373"/>
                  </a:lnTo>
                  <a:lnTo>
                    <a:pt x="78" y="370"/>
                  </a:lnTo>
                  <a:lnTo>
                    <a:pt x="80" y="365"/>
                  </a:lnTo>
                  <a:lnTo>
                    <a:pt x="78" y="362"/>
                  </a:lnTo>
                  <a:lnTo>
                    <a:pt x="75" y="362"/>
                  </a:lnTo>
                  <a:lnTo>
                    <a:pt x="78" y="362"/>
                  </a:lnTo>
                  <a:lnTo>
                    <a:pt x="80" y="362"/>
                  </a:lnTo>
                  <a:lnTo>
                    <a:pt x="80" y="359"/>
                  </a:lnTo>
                  <a:lnTo>
                    <a:pt x="78" y="357"/>
                  </a:lnTo>
                  <a:lnTo>
                    <a:pt x="70" y="357"/>
                  </a:lnTo>
                  <a:lnTo>
                    <a:pt x="73" y="357"/>
                  </a:lnTo>
                  <a:lnTo>
                    <a:pt x="78" y="354"/>
                  </a:lnTo>
                  <a:lnTo>
                    <a:pt x="80" y="357"/>
                  </a:lnTo>
                  <a:lnTo>
                    <a:pt x="82" y="357"/>
                  </a:lnTo>
                  <a:lnTo>
                    <a:pt x="82" y="354"/>
                  </a:lnTo>
                  <a:lnTo>
                    <a:pt x="85" y="354"/>
                  </a:lnTo>
                  <a:lnTo>
                    <a:pt x="90" y="349"/>
                  </a:lnTo>
                  <a:lnTo>
                    <a:pt x="90" y="343"/>
                  </a:lnTo>
                  <a:lnTo>
                    <a:pt x="92" y="346"/>
                  </a:lnTo>
                  <a:lnTo>
                    <a:pt x="92" y="349"/>
                  </a:lnTo>
                  <a:lnTo>
                    <a:pt x="95" y="349"/>
                  </a:lnTo>
                  <a:lnTo>
                    <a:pt x="97" y="346"/>
                  </a:lnTo>
                  <a:lnTo>
                    <a:pt x="100" y="341"/>
                  </a:lnTo>
                  <a:lnTo>
                    <a:pt x="100" y="338"/>
                  </a:lnTo>
                  <a:lnTo>
                    <a:pt x="102" y="338"/>
                  </a:lnTo>
                  <a:lnTo>
                    <a:pt x="105" y="335"/>
                  </a:lnTo>
                  <a:lnTo>
                    <a:pt x="90" y="338"/>
                  </a:lnTo>
                  <a:lnTo>
                    <a:pt x="87" y="338"/>
                  </a:lnTo>
                  <a:lnTo>
                    <a:pt x="85" y="335"/>
                  </a:lnTo>
                  <a:lnTo>
                    <a:pt x="78" y="333"/>
                  </a:lnTo>
                  <a:lnTo>
                    <a:pt x="75" y="333"/>
                  </a:lnTo>
                  <a:lnTo>
                    <a:pt x="73" y="333"/>
                  </a:lnTo>
                  <a:lnTo>
                    <a:pt x="75" y="330"/>
                  </a:lnTo>
                  <a:lnTo>
                    <a:pt x="78" y="330"/>
                  </a:lnTo>
                  <a:lnTo>
                    <a:pt x="80" y="330"/>
                  </a:lnTo>
                  <a:lnTo>
                    <a:pt x="82" y="330"/>
                  </a:lnTo>
                  <a:lnTo>
                    <a:pt x="85" y="333"/>
                  </a:lnTo>
                  <a:lnTo>
                    <a:pt x="87" y="330"/>
                  </a:lnTo>
                  <a:lnTo>
                    <a:pt x="90" y="333"/>
                  </a:lnTo>
                  <a:lnTo>
                    <a:pt x="92" y="330"/>
                  </a:lnTo>
                  <a:lnTo>
                    <a:pt x="92" y="333"/>
                  </a:lnTo>
                  <a:lnTo>
                    <a:pt x="92" y="335"/>
                  </a:lnTo>
                  <a:lnTo>
                    <a:pt x="95" y="335"/>
                  </a:lnTo>
                  <a:lnTo>
                    <a:pt x="102" y="330"/>
                  </a:lnTo>
                  <a:lnTo>
                    <a:pt x="107" y="325"/>
                  </a:lnTo>
                  <a:lnTo>
                    <a:pt x="107" y="319"/>
                  </a:lnTo>
                  <a:lnTo>
                    <a:pt x="107" y="317"/>
                  </a:lnTo>
                  <a:lnTo>
                    <a:pt x="105" y="314"/>
                  </a:lnTo>
                  <a:lnTo>
                    <a:pt x="102" y="309"/>
                  </a:lnTo>
                  <a:lnTo>
                    <a:pt x="97" y="306"/>
                  </a:lnTo>
                  <a:lnTo>
                    <a:pt x="97" y="303"/>
                  </a:lnTo>
                  <a:lnTo>
                    <a:pt x="97" y="301"/>
                  </a:lnTo>
                  <a:lnTo>
                    <a:pt x="92" y="301"/>
                  </a:lnTo>
                  <a:lnTo>
                    <a:pt x="90" y="298"/>
                  </a:lnTo>
                  <a:lnTo>
                    <a:pt x="87" y="303"/>
                  </a:lnTo>
                  <a:lnTo>
                    <a:pt x="85" y="306"/>
                  </a:lnTo>
                  <a:lnTo>
                    <a:pt x="80" y="311"/>
                  </a:lnTo>
                  <a:lnTo>
                    <a:pt x="78" y="311"/>
                  </a:lnTo>
                  <a:lnTo>
                    <a:pt x="75" y="314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8" y="309"/>
                  </a:lnTo>
                  <a:lnTo>
                    <a:pt x="80" y="309"/>
                  </a:lnTo>
                  <a:lnTo>
                    <a:pt x="82" y="306"/>
                  </a:lnTo>
                  <a:lnTo>
                    <a:pt x="87" y="303"/>
                  </a:lnTo>
                  <a:lnTo>
                    <a:pt x="87" y="301"/>
                  </a:lnTo>
                  <a:lnTo>
                    <a:pt x="87" y="295"/>
                  </a:lnTo>
                  <a:lnTo>
                    <a:pt x="85" y="295"/>
                  </a:lnTo>
                  <a:lnTo>
                    <a:pt x="85" y="293"/>
                  </a:lnTo>
                  <a:lnTo>
                    <a:pt x="85" y="290"/>
                  </a:lnTo>
                  <a:lnTo>
                    <a:pt x="85" y="287"/>
                  </a:lnTo>
                  <a:lnTo>
                    <a:pt x="85" y="280"/>
                  </a:lnTo>
                  <a:lnTo>
                    <a:pt x="85" y="277"/>
                  </a:lnTo>
                  <a:lnTo>
                    <a:pt x="85" y="269"/>
                  </a:lnTo>
                  <a:lnTo>
                    <a:pt x="85" y="266"/>
                  </a:lnTo>
                  <a:lnTo>
                    <a:pt x="85" y="264"/>
                  </a:lnTo>
                  <a:lnTo>
                    <a:pt x="87" y="266"/>
                  </a:lnTo>
                  <a:lnTo>
                    <a:pt x="90" y="264"/>
                  </a:lnTo>
                  <a:lnTo>
                    <a:pt x="87" y="258"/>
                  </a:lnTo>
                  <a:lnTo>
                    <a:pt x="90" y="253"/>
                  </a:lnTo>
                  <a:lnTo>
                    <a:pt x="90" y="248"/>
                  </a:lnTo>
                  <a:lnTo>
                    <a:pt x="87" y="245"/>
                  </a:lnTo>
                  <a:lnTo>
                    <a:pt x="87" y="242"/>
                  </a:lnTo>
                  <a:lnTo>
                    <a:pt x="87" y="240"/>
                  </a:lnTo>
                  <a:lnTo>
                    <a:pt x="92" y="242"/>
                  </a:lnTo>
                  <a:lnTo>
                    <a:pt x="92" y="240"/>
                  </a:lnTo>
                  <a:lnTo>
                    <a:pt x="95" y="237"/>
                  </a:lnTo>
                  <a:lnTo>
                    <a:pt x="95" y="234"/>
                  </a:lnTo>
                  <a:lnTo>
                    <a:pt x="95" y="232"/>
                  </a:lnTo>
                  <a:lnTo>
                    <a:pt x="95" y="229"/>
                  </a:lnTo>
                  <a:lnTo>
                    <a:pt x="95" y="226"/>
                  </a:lnTo>
                  <a:lnTo>
                    <a:pt x="95" y="229"/>
                  </a:lnTo>
                  <a:lnTo>
                    <a:pt x="97" y="232"/>
                  </a:lnTo>
                  <a:lnTo>
                    <a:pt x="97" y="229"/>
                  </a:lnTo>
                  <a:lnTo>
                    <a:pt x="100" y="226"/>
                  </a:lnTo>
                  <a:lnTo>
                    <a:pt x="100" y="229"/>
                  </a:lnTo>
                  <a:lnTo>
                    <a:pt x="102" y="226"/>
                  </a:lnTo>
                  <a:lnTo>
                    <a:pt x="102" y="224"/>
                  </a:lnTo>
                  <a:lnTo>
                    <a:pt x="100" y="224"/>
                  </a:lnTo>
                  <a:lnTo>
                    <a:pt x="102" y="224"/>
                  </a:lnTo>
                  <a:lnTo>
                    <a:pt x="102" y="221"/>
                  </a:lnTo>
                  <a:lnTo>
                    <a:pt x="105" y="221"/>
                  </a:lnTo>
                  <a:lnTo>
                    <a:pt x="105" y="218"/>
                  </a:lnTo>
                  <a:lnTo>
                    <a:pt x="107" y="216"/>
                  </a:lnTo>
                  <a:lnTo>
                    <a:pt x="107" y="213"/>
                  </a:lnTo>
                  <a:lnTo>
                    <a:pt x="110" y="213"/>
                  </a:lnTo>
                  <a:lnTo>
                    <a:pt x="112" y="213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20" y="205"/>
                  </a:lnTo>
                  <a:lnTo>
                    <a:pt x="120" y="208"/>
                  </a:lnTo>
                  <a:lnTo>
                    <a:pt x="122" y="205"/>
                  </a:lnTo>
                  <a:lnTo>
                    <a:pt x="125" y="202"/>
                  </a:lnTo>
                  <a:lnTo>
                    <a:pt x="127" y="200"/>
                  </a:lnTo>
                  <a:lnTo>
                    <a:pt x="127" y="202"/>
                  </a:lnTo>
                  <a:lnTo>
                    <a:pt x="130" y="200"/>
                  </a:lnTo>
                  <a:lnTo>
                    <a:pt x="132" y="197"/>
                  </a:lnTo>
                  <a:lnTo>
                    <a:pt x="135" y="194"/>
                  </a:lnTo>
                  <a:lnTo>
                    <a:pt x="137" y="189"/>
                  </a:lnTo>
                  <a:lnTo>
                    <a:pt x="137" y="186"/>
                  </a:lnTo>
                  <a:lnTo>
                    <a:pt x="140" y="184"/>
                  </a:lnTo>
                  <a:lnTo>
                    <a:pt x="142" y="181"/>
                  </a:lnTo>
                  <a:lnTo>
                    <a:pt x="145" y="178"/>
                  </a:lnTo>
                  <a:lnTo>
                    <a:pt x="145" y="176"/>
                  </a:lnTo>
                  <a:lnTo>
                    <a:pt x="145" y="178"/>
                  </a:lnTo>
                  <a:lnTo>
                    <a:pt x="145" y="181"/>
                  </a:lnTo>
                  <a:lnTo>
                    <a:pt x="147" y="176"/>
                  </a:lnTo>
                  <a:lnTo>
                    <a:pt x="147" y="173"/>
                  </a:lnTo>
                  <a:lnTo>
                    <a:pt x="142" y="168"/>
                  </a:lnTo>
                  <a:lnTo>
                    <a:pt x="142" y="165"/>
                  </a:lnTo>
                  <a:lnTo>
                    <a:pt x="142" y="162"/>
                  </a:lnTo>
                  <a:lnTo>
                    <a:pt x="142" y="160"/>
                  </a:lnTo>
                  <a:lnTo>
                    <a:pt x="145" y="157"/>
                  </a:lnTo>
                  <a:lnTo>
                    <a:pt x="147" y="152"/>
                  </a:lnTo>
                  <a:lnTo>
                    <a:pt x="147" y="149"/>
                  </a:lnTo>
                  <a:lnTo>
                    <a:pt x="145" y="144"/>
                  </a:lnTo>
                  <a:lnTo>
                    <a:pt x="147" y="141"/>
                  </a:lnTo>
                  <a:lnTo>
                    <a:pt x="150" y="138"/>
                  </a:lnTo>
                  <a:lnTo>
                    <a:pt x="152" y="141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55" y="136"/>
                  </a:lnTo>
                  <a:lnTo>
                    <a:pt x="152" y="131"/>
                  </a:lnTo>
                  <a:lnTo>
                    <a:pt x="155" y="131"/>
                  </a:lnTo>
                  <a:lnTo>
                    <a:pt x="157" y="133"/>
                  </a:lnTo>
                  <a:lnTo>
                    <a:pt x="157" y="131"/>
                  </a:lnTo>
                  <a:lnTo>
                    <a:pt x="160" y="125"/>
                  </a:lnTo>
                  <a:lnTo>
                    <a:pt x="160" y="123"/>
                  </a:lnTo>
                  <a:lnTo>
                    <a:pt x="160" y="125"/>
                  </a:lnTo>
                  <a:lnTo>
                    <a:pt x="162" y="125"/>
                  </a:lnTo>
                  <a:lnTo>
                    <a:pt x="162" y="128"/>
                  </a:lnTo>
                  <a:lnTo>
                    <a:pt x="165" y="123"/>
                  </a:lnTo>
                  <a:lnTo>
                    <a:pt x="165" y="125"/>
                  </a:lnTo>
                  <a:lnTo>
                    <a:pt x="167" y="128"/>
                  </a:lnTo>
                  <a:lnTo>
                    <a:pt x="170" y="128"/>
                  </a:lnTo>
                  <a:lnTo>
                    <a:pt x="170" y="125"/>
                  </a:lnTo>
                  <a:lnTo>
                    <a:pt x="177" y="125"/>
                  </a:lnTo>
                  <a:lnTo>
                    <a:pt x="180" y="125"/>
                  </a:lnTo>
                  <a:lnTo>
                    <a:pt x="180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0" y="112"/>
                  </a:lnTo>
                  <a:lnTo>
                    <a:pt x="177" y="107"/>
                  </a:lnTo>
                  <a:lnTo>
                    <a:pt x="180" y="104"/>
                  </a:lnTo>
                  <a:lnTo>
                    <a:pt x="180" y="99"/>
                  </a:lnTo>
                  <a:lnTo>
                    <a:pt x="182" y="96"/>
                  </a:lnTo>
                  <a:lnTo>
                    <a:pt x="182" y="93"/>
                  </a:lnTo>
                  <a:lnTo>
                    <a:pt x="175" y="80"/>
                  </a:lnTo>
                  <a:lnTo>
                    <a:pt x="175" y="7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5" y="64"/>
                  </a:lnTo>
                  <a:lnTo>
                    <a:pt x="175" y="61"/>
                  </a:lnTo>
                  <a:lnTo>
                    <a:pt x="175" y="56"/>
                  </a:lnTo>
                  <a:lnTo>
                    <a:pt x="175" y="51"/>
                  </a:lnTo>
                  <a:lnTo>
                    <a:pt x="177" y="48"/>
                  </a:lnTo>
                  <a:lnTo>
                    <a:pt x="175" y="45"/>
                  </a:lnTo>
                  <a:lnTo>
                    <a:pt x="167" y="29"/>
                  </a:lnTo>
                  <a:lnTo>
                    <a:pt x="162" y="24"/>
                  </a:lnTo>
                  <a:lnTo>
                    <a:pt x="155" y="21"/>
                  </a:lnTo>
                  <a:lnTo>
                    <a:pt x="145" y="1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27" y="3"/>
                  </a:lnTo>
                  <a:lnTo>
                    <a:pt x="127" y="5"/>
                  </a:lnTo>
                  <a:lnTo>
                    <a:pt x="130" y="8"/>
                  </a:lnTo>
                  <a:lnTo>
                    <a:pt x="127" y="11"/>
                  </a:lnTo>
                  <a:lnTo>
                    <a:pt x="127" y="16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7" y="24"/>
                  </a:lnTo>
                  <a:lnTo>
                    <a:pt x="125" y="27"/>
                  </a:lnTo>
                  <a:lnTo>
                    <a:pt x="112" y="24"/>
                  </a:lnTo>
                  <a:lnTo>
                    <a:pt x="105" y="21"/>
                  </a:lnTo>
                  <a:lnTo>
                    <a:pt x="102" y="21"/>
                  </a:lnTo>
                  <a:lnTo>
                    <a:pt x="100" y="24"/>
                  </a:lnTo>
                  <a:lnTo>
                    <a:pt x="100" y="27"/>
                  </a:lnTo>
                  <a:lnTo>
                    <a:pt x="100" y="32"/>
                  </a:lnTo>
                  <a:lnTo>
                    <a:pt x="100" y="35"/>
                  </a:lnTo>
                  <a:lnTo>
                    <a:pt x="97" y="40"/>
                  </a:lnTo>
                  <a:lnTo>
                    <a:pt x="95" y="45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7" y="40"/>
                  </a:lnTo>
                  <a:lnTo>
                    <a:pt x="82" y="45"/>
                  </a:lnTo>
                  <a:lnTo>
                    <a:pt x="80" y="48"/>
                  </a:lnTo>
                  <a:lnTo>
                    <a:pt x="78" y="53"/>
                  </a:lnTo>
                  <a:lnTo>
                    <a:pt x="78" y="56"/>
                  </a:lnTo>
                  <a:lnTo>
                    <a:pt x="78" y="59"/>
                  </a:lnTo>
                  <a:lnTo>
                    <a:pt x="73" y="64"/>
                  </a:lnTo>
                  <a:lnTo>
                    <a:pt x="73" y="69"/>
                  </a:lnTo>
                  <a:lnTo>
                    <a:pt x="75" y="75"/>
                  </a:lnTo>
                  <a:lnTo>
                    <a:pt x="75" y="77"/>
                  </a:lnTo>
                  <a:lnTo>
                    <a:pt x="75" y="80"/>
                  </a:lnTo>
                  <a:lnTo>
                    <a:pt x="73" y="83"/>
                  </a:lnTo>
                  <a:lnTo>
                    <a:pt x="70" y="88"/>
                  </a:lnTo>
                  <a:lnTo>
                    <a:pt x="68" y="91"/>
                  </a:lnTo>
                  <a:lnTo>
                    <a:pt x="63" y="99"/>
                  </a:lnTo>
                  <a:lnTo>
                    <a:pt x="60" y="104"/>
                  </a:lnTo>
                  <a:lnTo>
                    <a:pt x="60" y="109"/>
                  </a:lnTo>
                  <a:lnTo>
                    <a:pt x="60" y="112"/>
                  </a:lnTo>
                  <a:lnTo>
                    <a:pt x="55" y="117"/>
                  </a:lnTo>
                  <a:lnTo>
                    <a:pt x="53" y="117"/>
                  </a:lnTo>
                  <a:lnTo>
                    <a:pt x="50" y="117"/>
                  </a:lnTo>
                  <a:lnTo>
                    <a:pt x="50" y="123"/>
                  </a:lnTo>
                  <a:lnTo>
                    <a:pt x="50" y="128"/>
                  </a:lnTo>
                  <a:lnTo>
                    <a:pt x="50" y="136"/>
                  </a:lnTo>
                  <a:lnTo>
                    <a:pt x="48" y="149"/>
                  </a:lnTo>
                  <a:lnTo>
                    <a:pt x="43" y="160"/>
                  </a:lnTo>
                  <a:lnTo>
                    <a:pt x="38" y="168"/>
                  </a:lnTo>
                  <a:lnTo>
                    <a:pt x="38" y="170"/>
                  </a:lnTo>
                  <a:lnTo>
                    <a:pt x="43" y="173"/>
                  </a:lnTo>
                  <a:lnTo>
                    <a:pt x="45" y="178"/>
                  </a:lnTo>
                  <a:lnTo>
                    <a:pt x="45" y="184"/>
                  </a:lnTo>
                  <a:lnTo>
                    <a:pt x="43" y="186"/>
                  </a:lnTo>
                  <a:lnTo>
                    <a:pt x="40" y="189"/>
                  </a:lnTo>
                  <a:lnTo>
                    <a:pt x="38" y="189"/>
                  </a:lnTo>
                  <a:lnTo>
                    <a:pt x="33" y="189"/>
                  </a:lnTo>
                  <a:lnTo>
                    <a:pt x="28" y="189"/>
                  </a:lnTo>
                  <a:lnTo>
                    <a:pt x="23" y="192"/>
                  </a:lnTo>
                  <a:lnTo>
                    <a:pt x="18" y="202"/>
                  </a:lnTo>
                  <a:lnTo>
                    <a:pt x="15" y="205"/>
                  </a:lnTo>
                  <a:lnTo>
                    <a:pt x="15" y="210"/>
                  </a:lnTo>
                  <a:lnTo>
                    <a:pt x="15" y="216"/>
                  </a:lnTo>
                  <a:lnTo>
                    <a:pt x="18" y="218"/>
                  </a:lnTo>
                  <a:lnTo>
                    <a:pt x="18" y="221"/>
                  </a:lnTo>
                  <a:lnTo>
                    <a:pt x="15" y="224"/>
                  </a:lnTo>
                  <a:lnTo>
                    <a:pt x="15" y="226"/>
                  </a:lnTo>
                  <a:lnTo>
                    <a:pt x="15" y="229"/>
                  </a:lnTo>
                  <a:lnTo>
                    <a:pt x="15" y="234"/>
                  </a:lnTo>
                  <a:lnTo>
                    <a:pt x="15" y="237"/>
                  </a:lnTo>
                  <a:lnTo>
                    <a:pt x="15" y="240"/>
                  </a:lnTo>
                  <a:lnTo>
                    <a:pt x="15" y="242"/>
                  </a:lnTo>
                  <a:lnTo>
                    <a:pt x="15" y="245"/>
                  </a:lnTo>
                  <a:lnTo>
                    <a:pt x="15" y="256"/>
                  </a:lnTo>
                  <a:lnTo>
                    <a:pt x="15" y="264"/>
                  </a:lnTo>
                  <a:lnTo>
                    <a:pt x="18" y="266"/>
                  </a:lnTo>
                  <a:lnTo>
                    <a:pt x="23" y="272"/>
                  </a:lnTo>
                  <a:lnTo>
                    <a:pt x="25" y="277"/>
                  </a:lnTo>
                  <a:lnTo>
                    <a:pt x="23" y="282"/>
                  </a:lnTo>
                  <a:lnTo>
                    <a:pt x="20" y="285"/>
                  </a:lnTo>
                  <a:lnTo>
                    <a:pt x="18" y="285"/>
                  </a:lnTo>
                  <a:lnTo>
                    <a:pt x="15" y="287"/>
                  </a:lnTo>
                  <a:lnTo>
                    <a:pt x="18" y="290"/>
                  </a:lnTo>
                  <a:lnTo>
                    <a:pt x="20" y="301"/>
                  </a:lnTo>
                  <a:lnTo>
                    <a:pt x="18" y="309"/>
                  </a:lnTo>
                  <a:lnTo>
                    <a:pt x="20" y="311"/>
                  </a:lnTo>
                  <a:lnTo>
                    <a:pt x="20" y="314"/>
                  </a:lnTo>
                  <a:lnTo>
                    <a:pt x="18" y="317"/>
                  </a:lnTo>
                  <a:lnTo>
                    <a:pt x="10" y="319"/>
                  </a:lnTo>
                  <a:lnTo>
                    <a:pt x="10" y="325"/>
                  </a:lnTo>
                  <a:lnTo>
                    <a:pt x="8" y="330"/>
                  </a:lnTo>
                  <a:lnTo>
                    <a:pt x="8" y="335"/>
                  </a:lnTo>
                  <a:lnTo>
                    <a:pt x="10" y="338"/>
                  </a:lnTo>
                  <a:lnTo>
                    <a:pt x="8" y="349"/>
                  </a:lnTo>
                  <a:lnTo>
                    <a:pt x="5" y="349"/>
                  </a:lnTo>
                  <a:lnTo>
                    <a:pt x="5" y="346"/>
                  </a:lnTo>
                  <a:lnTo>
                    <a:pt x="3" y="351"/>
                  </a:lnTo>
                  <a:lnTo>
                    <a:pt x="3" y="346"/>
                  </a:lnTo>
                  <a:lnTo>
                    <a:pt x="3" y="34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25" name="Freeform 141"/>
            <p:cNvSpPr>
              <a:spLocks/>
            </p:cNvSpPr>
            <p:nvPr/>
          </p:nvSpPr>
          <p:spPr bwMode="auto">
            <a:xfrm>
              <a:off x="2707" y="1417"/>
              <a:ext cx="362" cy="463"/>
            </a:xfrm>
            <a:custGeom>
              <a:avLst/>
              <a:gdLst>
                <a:gd name="T0" fmla="*/ 344 w 362"/>
                <a:gd name="T1" fmla="*/ 59 h 463"/>
                <a:gd name="T2" fmla="*/ 334 w 362"/>
                <a:gd name="T3" fmla="*/ 43 h 463"/>
                <a:gd name="T4" fmla="*/ 344 w 362"/>
                <a:gd name="T5" fmla="*/ 22 h 463"/>
                <a:gd name="T6" fmla="*/ 327 w 362"/>
                <a:gd name="T7" fmla="*/ 19 h 463"/>
                <a:gd name="T8" fmla="*/ 319 w 362"/>
                <a:gd name="T9" fmla="*/ 14 h 463"/>
                <a:gd name="T10" fmla="*/ 309 w 362"/>
                <a:gd name="T11" fmla="*/ 19 h 463"/>
                <a:gd name="T12" fmla="*/ 299 w 362"/>
                <a:gd name="T13" fmla="*/ 8 h 463"/>
                <a:gd name="T14" fmla="*/ 279 w 362"/>
                <a:gd name="T15" fmla="*/ 30 h 463"/>
                <a:gd name="T16" fmla="*/ 272 w 362"/>
                <a:gd name="T17" fmla="*/ 8 h 463"/>
                <a:gd name="T18" fmla="*/ 254 w 362"/>
                <a:gd name="T19" fmla="*/ 43 h 463"/>
                <a:gd name="T20" fmla="*/ 239 w 362"/>
                <a:gd name="T21" fmla="*/ 40 h 463"/>
                <a:gd name="T22" fmla="*/ 237 w 362"/>
                <a:gd name="T23" fmla="*/ 48 h 463"/>
                <a:gd name="T24" fmla="*/ 222 w 362"/>
                <a:gd name="T25" fmla="*/ 56 h 463"/>
                <a:gd name="T26" fmla="*/ 212 w 362"/>
                <a:gd name="T27" fmla="*/ 59 h 463"/>
                <a:gd name="T28" fmla="*/ 202 w 362"/>
                <a:gd name="T29" fmla="*/ 80 h 463"/>
                <a:gd name="T30" fmla="*/ 184 w 362"/>
                <a:gd name="T31" fmla="*/ 78 h 463"/>
                <a:gd name="T32" fmla="*/ 177 w 362"/>
                <a:gd name="T33" fmla="*/ 96 h 463"/>
                <a:gd name="T34" fmla="*/ 160 w 362"/>
                <a:gd name="T35" fmla="*/ 112 h 463"/>
                <a:gd name="T36" fmla="*/ 160 w 362"/>
                <a:gd name="T37" fmla="*/ 115 h 463"/>
                <a:gd name="T38" fmla="*/ 147 w 362"/>
                <a:gd name="T39" fmla="*/ 128 h 463"/>
                <a:gd name="T40" fmla="*/ 142 w 362"/>
                <a:gd name="T41" fmla="*/ 147 h 463"/>
                <a:gd name="T42" fmla="*/ 132 w 362"/>
                <a:gd name="T43" fmla="*/ 160 h 463"/>
                <a:gd name="T44" fmla="*/ 115 w 362"/>
                <a:gd name="T45" fmla="*/ 184 h 463"/>
                <a:gd name="T46" fmla="*/ 110 w 362"/>
                <a:gd name="T47" fmla="*/ 200 h 463"/>
                <a:gd name="T48" fmla="*/ 105 w 362"/>
                <a:gd name="T49" fmla="*/ 216 h 463"/>
                <a:gd name="T50" fmla="*/ 97 w 362"/>
                <a:gd name="T51" fmla="*/ 232 h 463"/>
                <a:gd name="T52" fmla="*/ 90 w 362"/>
                <a:gd name="T53" fmla="*/ 245 h 463"/>
                <a:gd name="T54" fmla="*/ 77 w 362"/>
                <a:gd name="T55" fmla="*/ 264 h 463"/>
                <a:gd name="T56" fmla="*/ 80 w 362"/>
                <a:gd name="T57" fmla="*/ 285 h 463"/>
                <a:gd name="T58" fmla="*/ 72 w 362"/>
                <a:gd name="T59" fmla="*/ 298 h 463"/>
                <a:gd name="T60" fmla="*/ 57 w 362"/>
                <a:gd name="T61" fmla="*/ 298 h 463"/>
                <a:gd name="T62" fmla="*/ 42 w 362"/>
                <a:gd name="T63" fmla="*/ 306 h 463"/>
                <a:gd name="T64" fmla="*/ 32 w 362"/>
                <a:gd name="T65" fmla="*/ 322 h 463"/>
                <a:gd name="T66" fmla="*/ 17 w 362"/>
                <a:gd name="T67" fmla="*/ 330 h 463"/>
                <a:gd name="T68" fmla="*/ 12 w 362"/>
                <a:gd name="T69" fmla="*/ 341 h 463"/>
                <a:gd name="T70" fmla="*/ 12 w 362"/>
                <a:gd name="T71" fmla="*/ 349 h 463"/>
                <a:gd name="T72" fmla="*/ 2 w 362"/>
                <a:gd name="T73" fmla="*/ 357 h 463"/>
                <a:gd name="T74" fmla="*/ 17 w 362"/>
                <a:gd name="T75" fmla="*/ 368 h 463"/>
                <a:gd name="T76" fmla="*/ 32 w 362"/>
                <a:gd name="T77" fmla="*/ 368 h 463"/>
                <a:gd name="T78" fmla="*/ 12 w 362"/>
                <a:gd name="T79" fmla="*/ 373 h 463"/>
                <a:gd name="T80" fmla="*/ 0 w 362"/>
                <a:gd name="T81" fmla="*/ 383 h 463"/>
                <a:gd name="T82" fmla="*/ 7 w 362"/>
                <a:gd name="T83" fmla="*/ 397 h 463"/>
                <a:gd name="T84" fmla="*/ 20 w 362"/>
                <a:gd name="T85" fmla="*/ 389 h 463"/>
                <a:gd name="T86" fmla="*/ 10 w 362"/>
                <a:gd name="T87" fmla="*/ 410 h 463"/>
                <a:gd name="T88" fmla="*/ 2 w 362"/>
                <a:gd name="T89" fmla="*/ 423 h 463"/>
                <a:gd name="T90" fmla="*/ 15 w 362"/>
                <a:gd name="T91" fmla="*/ 426 h 463"/>
                <a:gd name="T92" fmla="*/ 20 w 362"/>
                <a:gd name="T93" fmla="*/ 455 h 463"/>
                <a:gd name="T94" fmla="*/ 47 w 362"/>
                <a:gd name="T95" fmla="*/ 455 h 463"/>
                <a:gd name="T96" fmla="*/ 72 w 362"/>
                <a:gd name="T97" fmla="*/ 423 h 463"/>
                <a:gd name="T98" fmla="*/ 75 w 362"/>
                <a:gd name="T99" fmla="*/ 410 h 463"/>
                <a:gd name="T100" fmla="*/ 85 w 362"/>
                <a:gd name="T101" fmla="*/ 439 h 463"/>
                <a:gd name="T102" fmla="*/ 100 w 362"/>
                <a:gd name="T103" fmla="*/ 378 h 463"/>
                <a:gd name="T104" fmla="*/ 97 w 362"/>
                <a:gd name="T105" fmla="*/ 322 h 463"/>
                <a:gd name="T106" fmla="*/ 122 w 362"/>
                <a:gd name="T107" fmla="*/ 277 h 463"/>
                <a:gd name="T108" fmla="*/ 137 w 362"/>
                <a:gd name="T109" fmla="*/ 205 h 463"/>
                <a:gd name="T110" fmla="*/ 160 w 362"/>
                <a:gd name="T111" fmla="*/ 144 h 463"/>
                <a:gd name="T112" fmla="*/ 184 w 362"/>
                <a:gd name="T113" fmla="*/ 109 h 463"/>
                <a:gd name="T114" fmla="*/ 209 w 362"/>
                <a:gd name="T115" fmla="*/ 88 h 463"/>
                <a:gd name="T116" fmla="*/ 242 w 362"/>
                <a:gd name="T117" fmla="*/ 101 h 463"/>
                <a:gd name="T118" fmla="*/ 289 w 362"/>
                <a:gd name="T119" fmla="*/ 88 h 463"/>
                <a:gd name="T120" fmla="*/ 337 w 362"/>
                <a:gd name="T121" fmla="*/ 62 h 463"/>
                <a:gd name="T122" fmla="*/ 352 w 362"/>
                <a:gd name="T123" fmla="*/ 64 h 4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2"/>
                <a:gd name="T187" fmla="*/ 0 h 463"/>
                <a:gd name="T188" fmla="*/ 362 w 362"/>
                <a:gd name="T189" fmla="*/ 463 h 4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2" h="463">
                  <a:moveTo>
                    <a:pt x="362" y="59"/>
                  </a:moveTo>
                  <a:lnTo>
                    <a:pt x="354" y="59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2"/>
                  </a:lnTo>
                  <a:lnTo>
                    <a:pt x="349" y="62"/>
                  </a:lnTo>
                  <a:lnTo>
                    <a:pt x="349" y="59"/>
                  </a:lnTo>
                  <a:lnTo>
                    <a:pt x="349" y="64"/>
                  </a:lnTo>
                  <a:lnTo>
                    <a:pt x="347" y="62"/>
                  </a:lnTo>
                  <a:lnTo>
                    <a:pt x="344" y="62"/>
                  </a:lnTo>
                  <a:lnTo>
                    <a:pt x="342" y="64"/>
                  </a:lnTo>
                  <a:lnTo>
                    <a:pt x="342" y="62"/>
                  </a:lnTo>
                  <a:lnTo>
                    <a:pt x="344" y="59"/>
                  </a:lnTo>
                  <a:lnTo>
                    <a:pt x="347" y="59"/>
                  </a:lnTo>
                  <a:lnTo>
                    <a:pt x="347" y="56"/>
                  </a:lnTo>
                  <a:lnTo>
                    <a:pt x="347" y="54"/>
                  </a:lnTo>
                  <a:lnTo>
                    <a:pt x="339" y="54"/>
                  </a:lnTo>
                  <a:lnTo>
                    <a:pt x="342" y="51"/>
                  </a:lnTo>
                  <a:lnTo>
                    <a:pt x="339" y="51"/>
                  </a:lnTo>
                  <a:lnTo>
                    <a:pt x="337" y="48"/>
                  </a:lnTo>
                  <a:lnTo>
                    <a:pt x="334" y="46"/>
                  </a:lnTo>
                  <a:lnTo>
                    <a:pt x="329" y="46"/>
                  </a:lnTo>
                  <a:lnTo>
                    <a:pt x="329" y="43"/>
                  </a:lnTo>
                  <a:lnTo>
                    <a:pt x="329" y="40"/>
                  </a:lnTo>
                  <a:lnTo>
                    <a:pt x="334" y="43"/>
                  </a:lnTo>
                  <a:lnTo>
                    <a:pt x="349" y="46"/>
                  </a:lnTo>
                  <a:lnTo>
                    <a:pt x="357" y="38"/>
                  </a:lnTo>
                  <a:lnTo>
                    <a:pt x="359" y="38"/>
                  </a:lnTo>
                  <a:lnTo>
                    <a:pt x="362" y="35"/>
                  </a:lnTo>
                  <a:lnTo>
                    <a:pt x="362" y="30"/>
                  </a:lnTo>
                  <a:lnTo>
                    <a:pt x="359" y="30"/>
                  </a:lnTo>
                  <a:lnTo>
                    <a:pt x="357" y="24"/>
                  </a:lnTo>
                  <a:lnTo>
                    <a:pt x="352" y="24"/>
                  </a:lnTo>
                  <a:lnTo>
                    <a:pt x="349" y="24"/>
                  </a:lnTo>
                  <a:lnTo>
                    <a:pt x="352" y="22"/>
                  </a:lnTo>
                  <a:lnTo>
                    <a:pt x="349" y="19"/>
                  </a:lnTo>
                  <a:lnTo>
                    <a:pt x="347" y="16"/>
                  </a:lnTo>
                  <a:lnTo>
                    <a:pt x="347" y="19"/>
                  </a:lnTo>
                  <a:lnTo>
                    <a:pt x="344" y="22"/>
                  </a:lnTo>
                  <a:lnTo>
                    <a:pt x="344" y="19"/>
                  </a:lnTo>
                  <a:lnTo>
                    <a:pt x="344" y="16"/>
                  </a:lnTo>
                  <a:lnTo>
                    <a:pt x="339" y="19"/>
                  </a:lnTo>
                  <a:lnTo>
                    <a:pt x="337" y="19"/>
                  </a:lnTo>
                  <a:lnTo>
                    <a:pt x="339" y="16"/>
                  </a:lnTo>
                  <a:lnTo>
                    <a:pt x="339" y="14"/>
                  </a:lnTo>
                  <a:lnTo>
                    <a:pt x="337" y="14"/>
                  </a:lnTo>
                  <a:lnTo>
                    <a:pt x="337" y="11"/>
                  </a:lnTo>
                  <a:lnTo>
                    <a:pt x="334" y="11"/>
                  </a:lnTo>
                  <a:lnTo>
                    <a:pt x="332" y="11"/>
                  </a:lnTo>
                  <a:lnTo>
                    <a:pt x="329" y="11"/>
                  </a:lnTo>
                  <a:lnTo>
                    <a:pt x="329" y="16"/>
                  </a:lnTo>
                  <a:lnTo>
                    <a:pt x="327" y="19"/>
                  </a:lnTo>
                  <a:lnTo>
                    <a:pt x="327" y="24"/>
                  </a:lnTo>
                  <a:lnTo>
                    <a:pt x="329" y="30"/>
                  </a:lnTo>
                  <a:lnTo>
                    <a:pt x="324" y="30"/>
                  </a:lnTo>
                  <a:lnTo>
                    <a:pt x="322" y="27"/>
                  </a:lnTo>
                  <a:lnTo>
                    <a:pt x="319" y="30"/>
                  </a:lnTo>
                  <a:lnTo>
                    <a:pt x="319" y="27"/>
                  </a:lnTo>
                  <a:lnTo>
                    <a:pt x="322" y="24"/>
                  </a:lnTo>
                  <a:lnTo>
                    <a:pt x="324" y="22"/>
                  </a:lnTo>
                  <a:lnTo>
                    <a:pt x="322" y="19"/>
                  </a:lnTo>
                  <a:lnTo>
                    <a:pt x="319" y="22"/>
                  </a:lnTo>
                  <a:lnTo>
                    <a:pt x="317" y="22"/>
                  </a:lnTo>
                  <a:lnTo>
                    <a:pt x="319" y="19"/>
                  </a:lnTo>
                  <a:lnTo>
                    <a:pt x="319" y="16"/>
                  </a:lnTo>
                  <a:lnTo>
                    <a:pt x="319" y="14"/>
                  </a:lnTo>
                  <a:lnTo>
                    <a:pt x="324" y="14"/>
                  </a:lnTo>
                  <a:lnTo>
                    <a:pt x="327" y="11"/>
                  </a:lnTo>
                  <a:lnTo>
                    <a:pt x="327" y="6"/>
                  </a:lnTo>
                  <a:lnTo>
                    <a:pt x="324" y="6"/>
                  </a:lnTo>
                  <a:lnTo>
                    <a:pt x="324" y="3"/>
                  </a:lnTo>
                  <a:lnTo>
                    <a:pt x="322" y="0"/>
                  </a:lnTo>
                  <a:lnTo>
                    <a:pt x="319" y="0"/>
                  </a:lnTo>
                  <a:lnTo>
                    <a:pt x="317" y="3"/>
                  </a:lnTo>
                  <a:lnTo>
                    <a:pt x="314" y="0"/>
                  </a:lnTo>
                  <a:lnTo>
                    <a:pt x="314" y="6"/>
                  </a:lnTo>
                  <a:lnTo>
                    <a:pt x="312" y="11"/>
                  </a:lnTo>
                  <a:lnTo>
                    <a:pt x="312" y="14"/>
                  </a:lnTo>
                  <a:lnTo>
                    <a:pt x="309" y="16"/>
                  </a:lnTo>
                  <a:lnTo>
                    <a:pt x="309" y="19"/>
                  </a:lnTo>
                  <a:lnTo>
                    <a:pt x="309" y="22"/>
                  </a:lnTo>
                  <a:lnTo>
                    <a:pt x="307" y="22"/>
                  </a:lnTo>
                  <a:lnTo>
                    <a:pt x="307" y="24"/>
                  </a:lnTo>
                  <a:lnTo>
                    <a:pt x="307" y="30"/>
                  </a:lnTo>
                  <a:lnTo>
                    <a:pt x="304" y="30"/>
                  </a:lnTo>
                  <a:lnTo>
                    <a:pt x="299" y="32"/>
                  </a:lnTo>
                  <a:lnTo>
                    <a:pt x="299" y="27"/>
                  </a:lnTo>
                  <a:lnTo>
                    <a:pt x="302" y="24"/>
                  </a:lnTo>
                  <a:lnTo>
                    <a:pt x="299" y="19"/>
                  </a:lnTo>
                  <a:lnTo>
                    <a:pt x="302" y="16"/>
                  </a:lnTo>
                  <a:lnTo>
                    <a:pt x="302" y="11"/>
                  </a:lnTo>
                  <a:lnTo>
                    <a:pt x="302" y="8"/>
                  </a:lnTo>
                  <a:lnTo>
                    <a:pt x="299" y="8"/>
                  </a:lnTo>
                  <a:lnTo>
                    <a:pt x="289" y="24"/>
                  </a:lnTo>
                  <a:lnTo>
                    <a:pt x="287" y="27"/>
                  </a:lnTo>
                  <a:lnTo>
                    <a:pt x="287" y="30"/>
                  </a:lnTo>
                  <a:lnTo>
                    <a:pt x="284" y="32"/>
                  </a:lnTo>
                  <a:lnTo>
                    <a:pt x="282" y="38"/>
                  </a:lnTo>
                  <a:lnTo>
                    <a:pt x="284" y="35"/>
                  </a:lnTo>
                  <a:lnTo>
                    <a:pt x="279" y="46"/>
                  </a:lnTo>
                  <a:lnTo>
                    <a:pt x="277" y="48"/>
                  </a:lnTo>
                  <a:lnTo>
                    <a:pt x="277" y="43"/>
                  </a:lnTo>
                  <a:lnTo>
                    <a:pt x="277" y="40"/>
                  </a:lnTo>
                  <a:lnTo>
                    <a:pt x="279" y="38"/>
                  </a:lnTo>
                  <a:lnTo>
                    <a:pt x="279" y="35"/>
                  </a:lnTo>
                  <a:lnTo>
                    <a:pt x="279" y="30"/>
                  </a:lnTo>
                  <a:lnTo>
                    <a:pt x="282" y="24"/>
                  </a:lnTo>
                  <a:lnTo>
                    <a:pt x="287" y="16"/>
                  </a:lnTo>
                  <a:lnTo>
                    <a:pt x="289" y="11"/>
                  </a:lnTo>
                  <a:lnTo>
                    <a:pt x="287" y="11"/>
                  </a:lnTo>
                  <a:lnTo>
                    <a:pt x="284" y="14"/>
                  </a:lnTo>
                  <a:lnTo>
                    <a:pt x="282" y="14"/>
                  </a:lnTo>
                  <a:lnTo>
                    <a:pt x="279" y="11"/>
                  </a:lnTo>
                  <a:lnTo>
                    <a:pt x="279" y="8"/>
                  </a:lnTo>
                  <a:lnTo>
                    <a:pt x="277" y="8"/>
                  </a:lnTo>
                  <a:lnTo>
                    <a:pt x="277" y="6"/>
                  </a:lnTo>
                  <a:lnTo>
                    <a:pt x="274" y="8"/>
                  </a:lnTo>
                  <a:lnTo>
                    <a:pt x="272" y="8"/>
                  </a:lnTo>
                  <a:lnTo>
                    <a:pt x="272" y="14"/>
                  </a:lnTo>
                  <a:lnTo>
                    <a:pt x="269" y="14"/>
                  </a:lnTo>
                  <a:lnTo>
                    <a:pt x="269" y="16"/>
                  </a:lnTo>
                  <a:lnTo>
                    <a:pt x="272" y="19"/>
                  </a:lnTo>
                  <a:lnTo>
                    <a:pt x="269" y="22"/>
                  </a:lnTo>
                  <a:lnTo>
                    <a:pt x="267" y="24"/>
                  </a:lnTo>
                  <a:lnTo>
                    <a:pt x="267" y="30"/>
                  </a:lnTo>
                  <a:lnTo>
                    <a:pt x="262" y="30"/>
                  </a:lnTo>
                  <a:lnTo>
                    <a:pt x="259" y="32"/>
                  </a:lnTo>
                  <a:lnTo>
                    <a:pt x="257" y="35"/>
                  </a:lnTo>
                  <a:lnTo>
                    <a:pt x="254" y="40"/>
                  </a:lnTo>
                  <a:lnTo>
                    <a:pt x="254" y="43"/>
                  </a:lnTo>
                  <a:lnTo>
                    <a:pt x="254" y="46"/>
                  </a:lnTo>
                  <a:lnTo>
                    <a:pt x="254" y="51"/>
                  </a:lnTo>
                  <a:lnTo>
                    <a:pt x="252" y="51"/>
                  </a:lnTo>
                  <a:lnTo>
                    <a:pt x="249" y="48"/>
                  </a:lnTo>
                  <a:lnTo>
                    <a:pt x="249" y="46"/>
                  </a:lnTo>
                  <a:lnTo>
                    <a:pt x="252" y="46"/>
                  </a:lnTo>
                  <a:lnTo>
                    <a:pt x="247" y="46"/>
                  </a:lnTo>
                  <a:lnTo>
                    <a:pt x="249" y="40"/>
                  </a:lnTo>
                  <a:lnTo>
                    <a:pt x="242" y="40"/>
                  </a:lnTo>
                  <a:lnTo>
                    <a:pt x="242" y="43"/>
                  </a:lnTo>
                  <a:lnTo>
                    <a:pt x="239" y="43"/>
                  </a:lnTo>
                  <a:lnTo>
                    <a:pt x="239" y="40"/>
                  </a:lnTo>
                  <a:lnTo>
                    <a:pt x="239" y="38"/>
                  </a:lnTo>
                  <a:lnTo>
                    <a:pt x="237" y="40"/>
                  </a:lnTo>
                  <a:lnTo>
                    <a:pt x="237" y="38"/>
                  </a:lnTo>
                  <a:lnTo>
                    <a:pt x="234" y="38"/>
                  </a:lnTo>
                  <a:lnTo>
                    <a:pt x="234" y="43"/>
                  </a:lnTo>
                  <a:lnTo>
                    <a:pt x="232" y="40"/>
                  </a:lnTo>
                  <a:lnTo>
                    <a:pt x="232" y="38"/>
                  </a:lnTo>
                  <a:lnTo>
                    <a:pt x="229" y="35"/>
                  </a:lnTo>
                  <a:lnTo>
                    <a:pt x="229" y="43"/>
                  </a:lnTo>
                  <a:lnTo>
                    <a:pt x="234" y="46"/>
                  </a:lnTo>
                  <a:lnTo>
                    <a:pt x="237" y="46"/>
                  </a:lnTo>
                  <a:lnTo>
                    <a:pt x="237" y="48"/>
                  </a:lnTo>
                  <a:lnTo>
                    <a:pt x="234" y="51"/>
                  </a:lnTo>
                  <a:lnTo>
                    <a:pt x="234" y="54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4" y="59"/>
                  </a:lnTo>
                  <a:lnTo>
                    <a:pt x="229" y="51"/>
                  </a:lnTo>
                  <a:lnTo>
                    <a:pt x="227" y="48"/>
                  </a:lnTo>
                  <a:lnTo>
                    <a:pt x="227" y="54"/>
                  </a:lnTo>
                  <a:lnTo>
                    <a:pt x="224" y="54"/>
                  </a:lnTo>
                  <a:lnTo>
                    <a:pt x="224" y="56"/>
                  </a:lnTo>
                  <a:lnTo>
                    <a:pt x="222" y="59"/>
                  </a:lnTo>
                  <a:lnTo>
                    <a:pt x="222" y="56"/>
                  </a:lnTo>
                  <a:lnTo>
                    <a:pt x="222" y="51"/>
                  </a:lnTo>
                  <a:lnTo>
                    <a:pt x="219" y="54"/>
                  </a:lnTo>
                  <a:lnTo>
                    <a:pt x="219" y="56"/>
                  </a:lnTo>
                  <a:lnTo>
                    <a:pt x="217" y="59"/>
                  </a:lnTo>
                  <a:lnTo>
                    <a:pt x="217" y="64"/>
                  </a:lnTo>
                  <a:lnTo>
                    <a:pt x="217" y="67"/>
                  </a:lnTo>
                  <a:lnTo>
                    <a:pt x="212" y="70"/>
                  </a:lnTo>
                  <a:lnTo>
                    <a:pt x="212" y="75"/>
                  </a:lnTo>
                  <a:lnTo>
                    <a:pt x="209" y="78"/>
                  </a:lnTo>
                  <a:lnTo>
                    <a:pt x="212" y="72"/>
                  </a:lnTo>
                  <a:lnTo>
                    <a:pt x="212" y="70"/>
                  </a:lnTo>
                  <a:lnTo>
                    <a:pt x="212" y="62"/>
                  </a:lnTo>
                  <a:lnTo>
                    <a:pt x="212" y="59"/>
                  </a:lnTo>
                  <a:lnTo>
                    <a:pt x="212" y="51"/>
                  </a:lnTo>
                  <a:lnTo>
                    <a:pt x="209" y="54"/>
                  </a:lnTo>
                  <a:lnTo>
                    <a:pt x="207" y="56"/>
                  </a:lnTo>
                  <a:lnTo>
                    <a:pt x="204" y="62"/>
                  </a:lnTo>
                  <a:lnTo>
                    <a:pt x="204" y="67"/>
                  </a:lnTo>
                  <a:lnTo>
                    <a:pt x="204" y="72"/>
                  </a:lnTo>
                  <a:lnTo>
                    <a:pt x="202" y="59"/>
                  </a:lnTo>
                  <a:lnTo>
                    <a:pt x="197" y="59"/>
                  </a:lnTo>
                  <a:lnTo>
                    <a:pt x="194" y="64"/>
                  </a:lnTo>
                  <a:lnTo>
                    <a:pt x="194" y="67"/>
                  </a:lnTo>
                  <a:lnTo>
                    <a:pt x="194" y="72"/>
                  </a:lnTo>
                  <a:lnTo>
                    <a:pt x="197" y="75"/>
                  </a:lnTo>
                  <a:lnTo>
                    <a:pt x="199" y="75"/>
                  </a:lnTo>
                  <a:lnTo>
                    <a:pt x="202" y="80"/>
                  </a:lnTo>
                  <a:lnTo>
                    <a:pt x="202" y="83"/>
                  </a:lnTo>
                  <a:lnTo>
                    <a:pt x="199" y="83"/>
                  </a:lnTo>
                  <a:lnTo>
                    <a:pt x="197" y="78"/>
                  </a:lnTo>
                  <a:lnTo>
                    <a:pt x="194" y="75"/>
                  </a:lnTo>
                  <a:lnTo>
                    <a:pt x="192" y="72"/>
                  </a:lnTo>
                  <a:lnTo>
                    <a:pt x="189" y="70"/>
                  </a:lnTo>
                  <a:lnTo>
                    <a:pt x="187" y="70"/>
                  </a:lnTo>
                  <a:lnTo>
                    <a:pt x="189" y="75"/>
                  </a:lnTo>
                  <a:lnTo>
                    <a:pt x="192" y="78"/>
                  </a:lnTo>
                  <a:lnTo>
                    <a:pt x="189" y="80"/>
                  </a:lnTo>
                  <a:lnTo>
                    <a:pt x="187" y="78"/>
                  </a:lnTo>
                  <a:lnTo>
                    <a:pt x="187" y="80"/>
                  </a:lnTo>
                  <a:lnTo>
                    <a:pt x="187" y="78"/>
                  </a:lnTo>
                  <a:lnTo>
                    <a:pt x="184" y="78"/>
                  </a:lnTo>
                  <a:lnTo>
                    <a:pt x="184" y="72"/>
                  </a:lnTo>
                  <a:lnTo>
                    <a:pt x="182" y="72"/>
                  </a:lnTo>
                  <a:lnTo>
                    <a:pt x="179" y="80"/>
                  </a:lnTo>
                  <a:lnTo>
                    <a:pt x="182" y="83"/>
                  </a:lnTo>
                  <a:lnTo>
                    <a:pt x="177" y="88"/>
                  </a:lnTo>
                  <a:lnTo>
                    <a:pt x="174" y="88"/>
                  </a:lnTo>
                  <a:lnTo>
                    <a:pt x="174" y="91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7" y="93"/>
                  </a:lnTo>
                  <a:lnTo>
                    <a:pt x="177" y="96"/>
                  </a:lnTo>
                  <a:lnTo>
                    <a:pt x="174" y="96"/>
                  </a:lnTo>
                  <a:lnTo>
                    <a:pt x="177" y="99"/>
                  </a:lnTo>
                  <a:lnTo>
                    <a:pt x="177" y="101"/>
                  </a:lnTo>
                  <a:lnTo>
                    <a:pt x="172" y="101"/>
                  </a:lnTo>
                  <a:lnTo>
                    <a:pt x="174" y="104"/>
                  </a:lnTo>
                  <a:lnTo>
                    <a:pt x="172" y="104"/>
                  </a:lnTo>
                  <a:lnTo>
                    <a:pt x="169" y="104"/>
                  </a:lnTo>
                  <a:lnTo>
                    <a:pt x="167" y="104"/>
                  </a:lnTo>
                  <a:lnTo>
                    <a:pt x="162" y="107"/>
                  </a:lnTo>
                  <a:lnTo>
                    <a:pt x="162" y="109"/>
                  </a:lnTo>
                  <a:lnTo>
                    <a:pt x="160" y="109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7" y="109"/>
                  </a:lnTo>
                  <a:lnTo>
                    <a:pt x="169" y="112"/>
                  </a:lnTo>
                  <a:lnTo>
                    <a:pt x="172" y="109"/>
                  </a:lnTo>
                  <a:lnTo>
                    <a:pt x="174" y="112"/>
                  </a:lnTo>
                  <a:lnTo>
                    <a:pt x="174" y="115"/>
                  </a:lnTo>
                  <a:lnTo>
                    <a:pt x="172" y="115"/>
                  </a:lnTo>
                  <a:lnTo>
                    <a:pt x="169" y="120"/>
                  </a:lnTo>
                  <a:lnTo>
                    <a:pt x="167" y="117"/>
                  </a:lnTo>
                  <a:lnTo>
                    <a:pt x="164" y="117"/>
                  </a:lnTo>
                  <a:lnTo>
                    <a:pt x="162" y="115"/>
                  </a:lnTo>
                  <a:lnTo>
                    <a:pt x="160" y="115"/>
                  </a:lnTo>
                  <a:lnTo>
                    <a:pt x="157" y="117"/>
                  </a:lnTo>
                  <a:lnTo>
                    <a:pt x="155" y="120"/>
                  </a:lnTo>
                  <a:lnTo>
                    <a:pt x="157" y="123"/>
                  </a:lnTo>
                  <a:lnTo>
                    <a:pt x="157" y="125"/>
                  </a:lnTo>
                  <a:lnTo>
                    <a:pt x="157" y="131"/>
                  </a:lnTo>
                  <a:lnTo>
                    <a:pt x="157" y="133"/>
                  </a:lnTo>
                  <a:lnTo>
                    <a:pt x="157" y="131"/>
                  </a:lnTo>
                  <a:lnTo>
                    <a:pt x="157" y="133"/>
                  </a:lnTo>
                  <a:lnTo>
                    <a:pt x="155" y="136"/>
                  </a:lnTo>
                  <a:lnTo>
                    <a:pt x="152" y="125"/>
                  </a:lnTo>
                  <a:lnTo>
                    <a:pt x="150" y="125"/>
                  </a:lnTo>
                  <a:lnTo>
                    <a:pt x="150" y="128"/>
                  </a:lnTo>
                  <a:lnTo>
                    <a:pt x="147" y="128"/>
                  </a:lnTo>
                  <a:lnTo>
                    <a:pt x="147" y="131"/>
                  </a:lnTo>
                  <a:lnTo>
                    <a:pt x="150" y="131"/>
                  </a:lnTo>
                  <a:lnTo>
                    <a:pt x="147" y="133"/>
                  </a:lnTo>
                  <a:lnTo>
                    <a:pt x="145" y="133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41"/>
                  </a:lnTo>
                  <a:lnTo>
                    <a:pt x="145" y="141"/>
                  </a:lnTo>
                  <a:lnTo>
                    <a:pt x="147" y="144"/>
                  </a:lnTo>
                  <a:lnTo>
                    <a:pt x="145" y="144"/>
                  </a:lnTo>
                  <a:lnTo>
                    <a:pt x="145" y="147"/>
                  </a:lnTo>
                  <a:lnTo>
                    <a:pt x="142" y="147"/>
                  </a:lnTo>
                  <a:lnTo>
                    <a:pt x="142" y="149"/>
                  </a:lnTo>
                  <a:lnTo>
                    <a:pt x="145" y="149"/>
                  </a:lnTo>
                  <a:lnTo>
                    <a:pt x="150" y="147"/>
                  </a:lnTo>
                  <a:lnTo>
                    <a:pt x="147" y="152"/>
                  </a:lnTo>
                  <a:lnTo>
                    <a:pt x="145" y="152"/>
                  </a:lnTo>
                  <a:lnTo>
                    <a:pt x="140" y="152"/>
                  </a:lnTo>
                  <a:lnTo>
                    <a:pt x="137" y="149"/>
                  </a:lnTo>
                  <a:lnTo>
                    <a:pt x="132" y="152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30" y="160"/>
                  </a:lnTo>
                  <a:lnTo>
                    <a:pt x="132" y="160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27" y="165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2" y="171"/>
                  </a:lnTo>
                  <a:lnTo>
                    <a:pt x="120" y="173"/>
                  </a:lnTo>
                  <a:lnTo>
                    <a:pt x="122" y="176"/>
                  </a:lnTo>
                  <a:lnTo>
                    <a:pt x="120" y="179"/>
                  </a:lnTo>
                  <a:lnTo>
                    <a:pt x="117" y="179"/>
                  </a:lnTo>
                  <a:lnTo>
                    <a:pt x="117" y="181"/>
                  </a:lnTo>
                  <a:lnTo>
                    <a:pt x="115" y="181"/>
                  </a:lnTo>
                  <a:lnTo>
                    <a:pt x="115" y="184"/>
                  </a:lnTo>
                  <a:lnTo>
                    <a:pt x="115" y="187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15" y="189"/>
                  </a:lnTo>
                  <a:lnTo>
                    <a:pt x="112" y="189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17" y="195"/>
                  </a:lnTo>
                  <a:lnTo>
                    <a:pt x="117" y="197"/>
                  </a:lnTo>
                  <a:lnTo>
                    <a:pt x="112" y="197"/>
                  </a:lnTo>
                  <a:lnTo>
                    <a:pt x="110" y="200"/>
                  </a:lnTo>
                  <a:lnTo>
                    <a:pt x="110" y="203"/>
                  </a:lnTo>
                  <a:lnTo>
                    <a:pt x="107" y="205"/>
                  </a:lnTo>
                  <a:lnTo>
                    <a:pt x="105" y="205"/>
                  </a:lnTo>
                  <a:lnTo>
                    <a:pt x="105" y="211"/>
                  </a:lnTo>
                  <a:lnTo>
                    <a:pt x="107" y="211"/>
                  </a:lnTo>
                  <a:lnTo>
                    <a:pt x="107" y="208"/>
                  </a:lnTo>
                  <a:lnTo>
                    <a:pt x="110" y="205"/>
                  </a:lnTo>
                  <a:lnTo>
                    <a:pt x="110" y="208"/>
                  </a:lnTo>
                  <a:lnTo>
                    <a:pt x="112" y="213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6"/>
                  </a:lnTo>
                  <a:lnTo>
                    <a:pt x="105" y="216"/>
                  </a:lnTo>
                  <a:lnTo>
                    <a:pt x="107" y="219"/>
                  </a:lnTo>
                  <a:lnTo>
                    <a:pt x="105" y="221"/>
                  </a:lnTo>
                  <a:lnTo>
                    <a:pt x="105" y="219"/>
                  </a:lnTo>
                  <a:lnTo>
                    <a:pt x="102" y="221"/>
                  </a:lnTo>
                  <a:lnTo>
                    <a:pt x="105" y="224"/>
                  </a:lnTo>
                  <a:lnTo>
                    <a:pt x="105" y="229"/>
                  </a:lnTo>
                  <a:lnTo>
                    <a:pt x="105" y="226"/>
                  </a:lnTo>
                  <a:lnTo>
                    <a:pt x="102" y="226"/>
                  </a:lnTo>
                  <a:lnTo>
                    <a:pt x="100" y="224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7" y="232"/>
                  </a:lnTo>
                  <a:lnTo>
                    <a:pt x="100" y="234"/>
                  </a:lnTo>
                  <a:lnTo>
                    <a:pt x="100" y="232"/>
                  </a:lnTo>
                  <a:lnTo>
                    <a:pt x="102" y="232"/>
                  </a:lnTo>
                  <a:lnTo>
                    <a:pt x="102" y="234"/>
                  </a:lnTo>
                  <a:lnTo>
                    <a:pt x="102" y="237"/>
                  </a:lnTo>
                  <a:lnTo>
                    <a:pt x="100" y="240"/>
                  </a:lnTo>
                  <a:lnTo>
                    <a:pt x="97" y="237"/>
                  </a:lnTo>
                  <a:lnTo>
                    <a:pt x="97" y="240"/>
                  </a:lnTo>
                  <a:lnTo>
                    <a:pt x="95" y="240"/>
                  </a:lnTo>
                  <a:lnTo>
                    <a:pt x="92" y="242"/>
                  </a:lnTo>
                  <a:lnTo>
                    <a:pt x="90" y="245"/>
                  </a:lnTo>
                  <a:lnTo>
                    <a:pt x="87" y="245"/>
                  </a:lnTo>
                  <a:lnTo>
                    <a:pt x="87" y="250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3"/>
                  </a:lnTo>
                  <a:lnTo>
                    <a:pt x="90" y="256"/>
                  </a:lnTo>
                  <a:lnTo>
                    <a:pt x="90" y="258"/>
                  </a:lnTo>
                  <a:lnTo>
                    <a:pt x="87" y="261"/>
                  </a:lnTo>
                  <a:lnTo>
                    <a:pt x="85" y="261"/>
                  </a:lnTo>
                  <a:lnTo>
                    <a:pt x="82" y="258"/>
                  </a:lnTo>
                  <a:lnTo>
                    <a:pt x="80" y="261"/>
                  </a:lnTo>
                  <a:lnTo>
                    <a:pt x="77" y="264"/>
                  </a:lnTo>
                  <a:lnTo>
                    <a:pt x="77" y="266"/>
                  </a:lnTo>
                  <a:lnTo>
                    <a:pt x="75" y="266"/>
                  </a:lnTo>
                  <a:lnTo>
                    <a:pt x="70" y="274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65" y="282"/>
                  </a:lnTo>
                  <a:lnTo>
                    <a:pt x="65" y="285"/>
                  </a:lnTo>
                  <a:lnTo>
                    <a:pt x="65" y="288"/>
                  </a:lnTo>
                  <a:lnTo>
                    <a:pt x="70" y="285"/>
                  </a:lnTo>
                  <a:lnTo>
                    <a:pt x="67" y="290"/>
                  </a:lnTo>
                  <a:lnTo>
                    <a:pt x="70" y="293"/>
                  </a:lnTo>
                  <a:lnTo>
                    <a:pt x="80" y="285"/>
                  </a:lnTo>
                  <a:lnTo>
                    <a:pt x="85" y="282"/>
                  </a:lnTo>
                  <a:lnTo>
                    <a:pt x="87" y="282"/>
                  </a:lnTo>
                  <a:lnTo>
                    <a:pt x="87" y="285"/>
                  </a:lnTo>
                  <a:lnTo>
                    <a:pt x="85" y="285"/>
                  </a:lnTo>
                  <a:lnTo>
                    <a:pt x="82" y="285"/>
                  </a:lnTo>
                  <a:lnTo>
                    <a:pt x="80" y="288"/>
                  </a:lnTo>
                  <a:lnTo>
                    <a:pt x="77" y="290"/>
                  </a:lnTo>
                  <a:lnTo>
                    <a:pt x="80" y="293"/>
                  </a:lnTo>
                  <a:lnTo>
                    <a:pt x="77" y="293"/>
                  </a:lnTo>
                  <a:lnTo>
                    <a:pt x="75" y="296"/>
                  </a:lnTo>
                  <a:lnTo>
                    <a:pt x="72" y="296"/>
                  </a:lnTo>
                  <a:lnTo>
                    <a:pt x="70" y="296"/>
                  </a:lnTo>
                  <a:lnTo>
                    <a:pt x="72" y="298"/>
                  </a:lnTo>
                  <a:lnTo>
                    <a:pt x="70" y="298"/>
                  </a:lnTo>
                  <a:lnTo>
                    <a:pt x="67" y="298"/>
                  </a:lnTo>
                  <a:lnTo>
                    <a:pt x="67" y="296"/>
                  </a:lnTo>
                  <a:lnTo>
                    <a:pt x="65" y="290"/>
                  </a:lnTo>
                  <a:lnTo>
                    <a:pt x="62" y="290"/>
                  </a:lnTo>
                  <a:lnTo>
                    <a:pt x="62" y="293"/>
                  </a:lnTo>
                  <a:lnTo>
                    <a:pt x="60" y="293"/>
                  </a:lnTo>
                  <a:lnTo>
                    <a:pt x="60" y="296"/>
                  </a:lnTo>
                  <a:lnTo>
                    <a:pt x="60" y="29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57" y="296"/>
                  </a:lnTo>
                  <a:lnTo>
                    <a:pt x="50" y="298"/>
                  </a:lnTo>
                  <a:lnTo>
                    <a:pt x="47" y="298"/>
                  </a:lnTo>
                  <a:lnTo>
                    <a:pt x="47" y="301"/>
                  </a:lnTo>
                  <a:lnTo>
                    <a:pt x="45" y="301"/>
                  </a:lnTo>
                  <a:lnTo>
                    <a:pt x="45" y="304"/>
                  </a:lnTo>
                  <a:lnTo>
                    <a:pt x="42" y="304"/>
                  </a:lnTo>
                  <a:lnTo>
                    <a:pt x="42" y="306"/>
                  </a:lnTo>
                  <a:lnTo>
                    <a:pt x="40" y="306"/>
                  </a:lnTo>
                  <a:lnTo>
                    <a:pt x="35" y="309"/>
                  </a:lnTo>
                  <a:lnTo>
                    <a:pt x="35" y="312"/>
                  </a:lnTo>
                  <a:lnTo>
                    <a:pt x="32" y="314"/>
                  </a:lnTo>
                  <a:lnTo>
                    <a:pt x="30" y="312"/>
                  </a:lnTo>
                  <a:lnTo>
                    <a:pt x="27" y="314"/>
                  </a:lnTo>
                  <a:lnTo>
                    <a:pt x="25" y="317"/>
                  </a:lnTo>
                  <a:lnTo>
                    <a:pt x="27" y="320"/>
                  </a:lnTo>
                  <a:lnTo>
                    <a:pt x="30" y="320"/>
                  </a:lnTo>
                  <a:lnTo>
                    <a:pt x="32" y="320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32" y="325"/>
                  </a:lnTo>
                  <a:lnTo>
                    <a:pt x="35" y="328"/>
                  </a:lnTo>
                  <a:lnTo>
                    <a:pt x="32" y="325"/>
                  </a:lnTo>
                  <a:lnTo>
                    <a:pt x="30" y="325"/>
                  </a:lnTo>
                  <a:lnTo>
                    <a:pt x="25" y="325"/>
                  </a:lnTo>
                  <a:lnTo>
                    <a:pt x="22" y="325"/>
                  </a:lnTo>
                  <a:lnTo>
                    <a:pt x="20" y="325"/>
                  </a:lnTo>
                  <a:lnTo>
                    <a:pt x="17" y="328"/>
                  </a:lnTo>
                  <a:lnTo>
                    <a:pt x="20" y="328"/>
                  </a:lnTo>
                  <a:lnTo>
                    <a:pt x="17" y="328"/>
                  </a:lnTo>
                  <a:lnTo>
                    <a:pt x="17" y="330"/>
                  </a:lnTo>
                  <a:lnTo>
                    <a:pt x="20" y="330"/>
                  </a:lnTo>
                  <a:lnTo>
                    <a:pt x="22" y="330"/>
                  </a:lnTo>
                  <a:lnTo>
                    <a:pt x="20" y="333"/>
                  </a:lnTo>
                  <a:lnTo>
                    <a:pt x="20" y="338"/>
                  </a:lnTo>
                  <a:lnTo>
                    <a:pt x="17" y="336"/>
                  </a:lnTo>
                  <a:lnTo>
                    <a:pt x="17" y="333"/>
                  </a:lnTo>
                  <a:lnTo>
                    <a:pt x="15" y="336"/>
                  </a:lnTo>
                  <a:lnTo>
                    <a:pt x="12" y="338"/>
                  </a:lnTo>
                  <a:lnTo>
                    <a:pt x="15" y="341"/>
                  </a:lnTo>
                  <a:lnTo>
                    <a:pt x="15" y="344"/>
                  </a:lnTo>
                  <a:lnTo>
                    <a:pt x="12" y="341"/>
                  </a:lnTo>
                  <a:lnTo>
                    <a:pt x="12" y="338"/>
                  </a:lnTo>
                  <a:lnTo>
                    <a:pt x="10" y="341"/>
                  </a:lnTo>
                  <a:lnTo>
                    <a:pt x="5" y="338"/>
                  </a:lnTo>
                  <a:lnTo>
                    <a:pt x="5" y="341"/>
                  </a:lnTo>
                  <a:lnTo>
                    <a:pt x="5" y="344"/>
                  </a:lnTo>
                  <a:lnTo>
                    <a:pt x="2" y="338"/>
                  </a:lnTo>
                  <a:lnTo>
                    <a:pt x="0" y="341"/>
                  </a:lnTo>
                  <a:lnTo>
                    <a:pt x="2" y="344"/>
                  </a:lnTo>
                  <a:lnTo>
                    <a:pt x="2" y="346"/>
                  </a:lnTo>
                  <a:lnTo>
                    <a:pt x="10" y="346"/>
                  </a:lnTo>
                  <a:lnTo>
                    <a:pt x="15" y="344"/>
                  </a:lnTo>
                  <a:lnTo>
                    <a:pt x="12" y="346"/>
                  </a:lnTo>
                  <a:lnTo>
                    <a:pt x="12" y="349"/>
                  </a:lnTo>
                  <a:lnTo>
                    <a:pt x="15" y="349"/>
                  </a:lnTo>
                  <a:lnTo>
                    <a:pt x="17" y="346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2" y="349"/>
                  </a:lnTo>
                  <a:lnTo>
                    <a:pt x="7" y="349"/>
                  </a:lnTo>
                  <a:lnTo>
                    <a:pt x="5" y="349"/>
                  </a:lnTo>
                  <a:lnTo>
                    <a:pt x="2" y="352"/>
                  </a:lnTo>
                  <a:lnTo>
                    <a:pt x="0" y="352"/>
                  </a:lnTo>
                  <a:lnTo>
                    <a:pt x="0" y="354"/>
                  </a:lnTo>
                  <a:lnTo>
                    <a:pt x="2" y="357"/>
                  </a:lnTo>
                  <a:lnTo>
                    <a:pt x="2" y="360"/>
                  </a:lnTo>
                  <a:lnTo>
                    <a:pt x="2" y="362"/>
                  </a:lnTo>
                  <a:lnTo>
                    <a:pt x="0" y="362"/>
                  </a:lnTo>
                  <a:lnTo>
                    <a:pt x="0" y="365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5" y="373"/>
                  </a:lnTo>
                  <a:lnTo>
                    <a:pt x="12" y="368"/>
                  </a:lnTo>
                  <a:lnTo>
                    <a:pt x="15" y="370"/>
                  </a:lnTo>
                  <a:lnTo>
                    <a:pt x="17" y="370"/>
                  </a:lnTo>
                  <a:lnTo>
                    <a:pt x="17" y="368"/>
                  </a:lnTo>
                  <a:lnTo>
                    <a:pt x="20" y="362"/>
                  </a:lnTo>
                  <a:lnTo>
                    <a:pt x="20" y="365"/>
                  </a:lnTo>
                  <a:lnTo>
                    <a:pt x="20" y="370"/>
                  </a:lnTo>
                  <a:lnTo>
                    <a:pt x="25" y="370"/>
                  </a:lnTo>
                  <a:lnTo>
                    <a:pt x="27" y="370"/>
                  </a:lnTo>
                  <a:lnTo>
                    <a:pt x="30" y="368"/>
                  </a:lnTo>
                  <a:lnTo>
                    <a:pt x="30" y="360"/>
                  </a:lnTo>
                  <a:lnTo>
                    <a:pt x="35" y="360"/>
                  </a:lnTo>
                  <a:lnTo>
                    <a:pt x="32" y="365"/>
                  </a:lnTo>
                  <a:lnTo>
                    <a:pt x="32" y="368"/>
                  </a:lnTo>
                  <a:lnTo>
                    <a:pt x="35" y="368"/>
                  </a:lnTo>
                  <a:lnTo>
                    <a:pt x="32" y="370"/>
                  </a:lnTo>
                  <a:lnTo>
                    <a:pt x="27" y="373"/>
                  </a:lnTo>
                  <a:lnTo>
                    <a:pt x="27" y="375"/>
                  </a:lnTo>
                  <a:lnTo>
                    <a:pt x="30" y="375"/>
                  </a:lnTo>
                  <a:lnTo>
                    <a:pt x="25" y="378"/>
                  </a:lnTo>
                  <a:lnTo>
                    <a:pt x="25" y="375"/>
                  </a:lnTo>
                  <a:lnTo>
                    <a:pt x="25" y="373"/>
                  </a:lnTo>
                  <a:lnTo>
                    <a:pt x="22" y="373"/>
                  </a:lnTo>
                  <a:lnTo>
                    <a:pt x="20" y="373"/>
                  </a:lnTo>
                  <a:lnTo>
                    <a:pt x="15" y="373"/>
                  </a:lnTo>
                  <a:lnTo>
                    <a:pt x="12" y="373"/>
                  </a:lnTo>
                  <a:lnTo>
                    <a:pt x="10" y="373"/>
                  </a:lnTo>
                  <a:lnTo>
                    <a:pt x="7" y="373"/>
                  </a:lnTo>
                  <a:lnTo>
                    <a:pt x="7" y="375"/>
                  </a:lnTo>
                  <a:lnTo>
                    <a:pt x="2" y="373"/>
                  </a:lnTo>
                  <a:lnTo>
                    <a:pt x="0" y="378"/>
                  </a:lnTo>
                  <a:lnTo>
                    <a:pt x="0" y="381"/>
                  </a:lnTo>
                  <a:lnTo>
                    <a:pt x="2" y="381"/>
                  </a:lnTo>
                  <a:lnTo>
                    <a:pt x="2" y="383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0" y="383"/>
                  </a:lnTo>
                  <a:lnTo>
                    <a:pt x="2" y="389"/>
                  </a:lnTo>
                  <a:lnTo>
                    <a:pt x="7" y="386"/>
                  </a:lnTo>
                  <a:lnTo>
                    <a:pt x="5" y="389"/>
                  </a:lnTo>
                  <a:lnTo>
                    <a:pt x="5" y="391"/>
                  </a:lnTo>
                  <a:lnTo>
                    <a:pt x="2" y="394"/>
                  </a:lnTo>
                  <a:lnTo>
                    <a:pt x="0" y="394"/>
                  </a:lnTo>
                  <a:lnTo>
                    <a:pt x="2" y="397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7" y="397"/>
                  </a:lnTo>
                  <a:lnTo>
                    <a:pt x="7" y="399"/>
                  </a:lnTo>
                  <a:lnTo>
                    <a:pt x="10" y="402"/>
                  </a:lnTo>
                  <a:lnTo>
                    <a:pt x="7" y="405"/>
                  </a:lnTo>
                  <a:lnTo>
                    <a:pt x="5" y="405"/>
                  </a:lnTo>
                  <a:lnTo>
                    <a:pt x="5" y="407"/>
                  </a:lnTo>
                  <a:lnTo>
                    <a:pt x="7" y="405"/>
                  </a:lnTo>
                  <a:lnTo>
                    <a:pt x="10" y="402"/>
                  </a:lnTo>
                  <a:lnTo>
                    <a:pt x="10" y="399"/>
                  </a:lnTo>
                  <a:lnTo>
                    <a:pt x="12" y="397"/>
                  </a:lnTo>
                  <a:lnTo>
                    <a:pt x="15" y="394"/>
                  </a:lnTo>
                  <a:lnTo>
                    <a:pt x="17" y="389"/>
                  </a:lnTo>
                  <a:lnTo>
                    <a:pt x="20" y="386"/>
                  </a:lnTo>
                  <a:lnTo>
                    <a:pt x="20" y="389"/>
                  </a:lnTo>
                  <a:lnTo>
                    <a:pt x="25" y="389"/>
                  </a:lnTo>
                  <a:lnTo>
                    <a:pt x="27" y="389"/>
                  </a:lnTo>
                  <a:lnTo>
                    <a:pt x="22" y="391"/>
                  </a:lnTo>
                  <a:lnTo>
                    <a:pt x="22" y="394"/>
                  </a:lnTo>
                  <a:lnTo>
                    <a:pt x="22" y="397"/>
                  </a:lnTo>
                  <a:lnTo>
                    <a:pt x="20" y="391"/>
                  </a:lnTo>
                  <a:lnTo>
                    <a:pt x="17" y="397"/>
                  </a:lnTo>
                  <a:lnTo>
                    <a:pt x="15" y="399"/>
                  </a:lnTo>
                  <a:lnTo>
                    <a:pt x="17" y="399"/>
                  </a:lnTo>
                  <a:lnTo>
                    <a:pt x="17" y="402"/>
                  </a:lnTo>
                  <a:lnTo>
                    <a:pt x="15" y="402"/>
                  </a:lnTo>
                  <a:lnTo>
                    <a:pt x="10" y="410"/>
                  </a:lnTo>
                  <a:lnTo>
                    <a:pt x="15" y="410"/>
                  </a:lnTo>
                  <a:lnTo>
                    <a:pt x="17" y="410"/>
                  </a:lnTo>
                  <a:lnTo>
                    <a:pt x="12" y="413"/>
                  </a:lnTo>
                  <a:lnTo>
                    <a:pt x="10" y="415"/>
                  </a:lnTo>
                  <a:lnTo>
                    <a:pt x="7" y="415"/>
                  </a:lnTo>
                  <a:lnTo>
                    <a:pt x="5" y="415"/>
                  </a:lnTo>
                  <a:lnTo>
                    <a:pt x="2" y="418"/>
                  </a:lnTo>
                  <a:lnTo>
                    <a:pt x="2" y="421"/>
                  </a:lnTo>
                  <a:lnTo>
                    <a:pt x="2" y="423"/>
                  </a:lnTo>
                  <a:lnTo>
                    <a:pt x="2" y="426"/>
                  </a:lnTo>
                  <a:lnTo>
                    <a:pt x="5" y="426"/>
                  </a:lnTo>
                  <a:lnTo>
                    <a:pt x="7" y="423"/>
                  </a:lnTo>
                  <a:lnTo>
                    <a:pt x="7" y="426"/>
                  </a:lnTo>
                  <a:lnTo>
                    <a:pt x="10" y="426"/>
                  </a:lnTo>
                  <a:lnTo>
                    <a:pt x="10" y="423"/>
                  </a:lnTo>
                  <a:lnTo>
                    <a:pt x="10" y="421"/>
                  </a:lnTo>
                  <a:lnTo>
                    <a:pt x="10" y="423"/>
                  </a:lnTo>
                  <a:lnTo>
                    <a:pt x="15" y="421"/>
                  </a:lnTo>
                  <a:lnTo>
                    <a:pt x="15" y="418"/>
                  </a:lnTo>
                  <a:lnTo>
                    <a:pt x="17" y="421"/>
                  </a:lnTo>
                  <a:lnTo>
                    <a:pt x="12" y="423"/>
                  </a:lnTo>
                  <a:lnTo>
                    <a:pt x="15" y="423"/>
                  </a:lnTo>
                  <a:lnTo>
                    <a:pt x="15" y="426"/>
                  </a:lnTo>
                  <a:lnTo>
                    <a:pt x="12" y="429"/>
                  </a:lnTo>
                  <a:lnTo>
                    <a:pt x="12" y="431"/>
                  </a:lnTo>
                  <a:lnTo>
                    <a:pt x="12" y="434"/>
                  </a:lnTo>
                  <a:lnTo>
                    <a:pt x="12" y="437"/>
                  </a:lnTo>
                  <a:lnTo>
                    <a:pt x="10" y="437"/>
                  </a:lnTo>
                  <a:lnTo>
                    <a:pt x="7" y="434"/>
                  </a:lnTo>
                  <a:lnTo>
                    <a:pt x="5" y="445"/>
                  </a:lnTo>
                  <a:lnTo>
                    <a:pt x="7" y="447"/>
                  </a:lnTo>
                  <a:lnTo>
                    <a:pt x="15" y="453"/>
                  </a:lnTo>
                  <a:lnTo>
                    <a:pt x="17" y="455"/>
                  </a:lnTo>
                  <a:lnTo>
                    <a:pt x="20" y="455"/>
                  </a:lnTo>
                  <a:lnTo>
                    <a:pt x="22" y="453"/>
                  </a:lnTo>
                  <a:lnTo>
                    <a:pt x="22" y="458"/>
                  </a:lnTo>
                  <a:lnTo>
                    <a:pt x="22" y="461"/>
                  </a:lnTo>
                  <a:lnTo>
                    <a:pt x="25" y="461"/>
                  </a:lnTo>
                  <a:lnTo>
                    <a:pt x="27" y="458"/>
                  </a:lnTo>
                  <a:lnTo>
                    <a:pt x="30" y="458"/>
                  </a:lnTo>
                  <a:lnTo>
                    <a:pt x="30" y="461"/>
                  </a:lnTo>
                  <a:lnTo>
                    <a:pt x="32" y="463"/>
                  </a:lnTo>
                  <a:lnTo>
                    <a:pt x="35" y="461"/>
                  </a:lnTo>
                  <a:lnTo>
                    <a:pt x="40" y="458"/>
                  </a:lnTo>
                  <a:lnTo>
                    <a:pt x="40" y="455"/>
                  </a:lnTo>
                  <a:lnTo>
                    <a:pt x="42" y="458"/>
                  </a:lnTo>
                  <a:lnTo>
                    <a:pt x="47" y="455"/>
                  </a:lnTo>
                  <a:lnTo>
                    <a:pt x="52" y="447"/>
                  </a:lnTo>
                  <a:lnTo>
                    <a:pt x="55" y="445"/>
                  </a:lnTo>
                  <a:lnTo>
                    <a:pt x="57" y="442"/>
                  </a:lnTo>
                  <a:lnTo>
                    <a:pt x="57" y="439"/>
                  </a:lnTo>
                  <a:lnTo>
                    <a:pt x="62" y="434"/>
                  </a:lnTo>
                  <a:lnTo>
                    <a:pt x="62" y="431"/>
                  </a:lnTo>
                  <a:lnTo>
                    <a:pt x="65" y="434"/>
                  </a:lnTo>
                  <a:lnTo>
                    <a:pt x="70" y="434"/>
                  </a:lnTo>
                  <a:lnTo>
                    <a:pt x="72" y="431"/>
                  </a:lnTo>
                  <a:lnTo>
                    <a:pt x="72" y="429"/>
                  </a:lnTo>
                  <a:lnTo>
                    <a:pt x="75" y="426"/>
                  </a:lnTo>
                  <a:lnTo>
                    <a:pt x="72" y="423"/>
                  </a:lnTo>
                  <a:lnTo>
                    <a:pt x="72" y="421"/>
                  </a:lnTo>
                  <a:lnTo>
                    <a:pt x="70" y="418"/>
                  </a:lnTo>
                  <a:lnTo>
                    <a:pt x="72" y="418"/>
                  </a:lnTo>
                  <a:lnTo>
                    <a:pt x="72" y="413"/>
                  </a:lnTo>
                  <a:lnTo>
                    <a:pt x="72" y="415"/>
                  </a:lnTo>
                  <a:lnTo>
                    <a:pt x="72" y="418"/>
                  </a:lnTo>
                  <a:lnTo>
                    <a:pt x="75" y="418"/>
                  </a:lnTo>
                  <a:lnTo>
                    <a:pt x="75" y="415"/>
                  </a:lnTo>
                  <a:lnTo>
                    <a:pt x="75" y="410"/>
                  </a:lnTo>
                  <a:lnTo>
                    <a:pt x="77" y="407"/>
                  </a:lnTo>
                  <a:lnTo>
                    <a:pt x="77" y="410"/>
                  </a:lnTo>
                  <a:lnTo>
                    <a:pt x="77" y="413"/>
                  </a:lnTo>
                  <a:lnTo>
                    <a:pt x="75" y="413"/>
                  </a:lnTo>
                  <a:lnTo>
                    <a:pt x="75" y="415"/>
                  </a:lnTo>
                  <a:lnTo>
                    <a:pt x="77" y="418"/>
                  </a:lnTo>
                  <a:lnTo>
                    <a:pt x="77" y="426"/>
                  </a:lnTo>
                  <a:lnTo>
                    <a:pt x="77" y="429"/>
                  </a:lnTo>
                  <a:lnTo>
                    <a:pt x="80" y="429"/>
                  </a:lnTo>
                  <a:lnTo>
                    <a:pt x="82" y="429"/>
                  </a:lnTo>
                  <a:lnTo>
                    <a:pt x="85" y="429"/>
                  </a:lnTo>
                  <a:lnTo>
                    <a:pt x="85" y="431"/>
                  </a:lnTo>
                  <a:lnTo>
                    <a:pt x="85" y="434"/>
                  </a:lnTo>
                  <a:lnTo>
                    <a:pt x="85" y="439"/>
                  </a:lnTo>
                  <a:lnTo>
                    <a:pt x="87" y="437"/>
                  </a:lnTo>
                  <a:lnTo>
                    <a:pt x="90" y="437"/>
                  </a:lnTo>
                  <a:lnTo>
                    <a:pt x="92" y="426"/>
                  </a:lnTo>
                  <a:lnTo>
                    <a:pt x="90" y="423"/>
                  </a:lnTo>
                  <a:lnTo>
                    <a:pt x="90" y="418"/>
                  </a:lnTo>
                  <a:lnTo>
                    <a:pt x="92" y="413"/>
                  </a:lnTo>
                  <a:lnTo>
                    <a:pt x="92" y="407"/>
                  </a:lnTo>
                  <a:lnTo>
                    <a:pt x="100" y="405"/>
                  </a:lnTo>
                  <a:lnTo>
                    <a:pt x="102" y="402"/>
                  </a:lnTo>
                  <a:lnTo>
                    <a:pt x="102" y="399"/>
                  </a:lnTo>
                  <a:lnTo>
                    <a:pt x="100" y="397"/>
                  </a:lnTo>
                  <a:lnTo>
                    <a:pt x="102" y="389"/>
                  </a:lnTo>
                  <a:lnTo>
                    <a:pt x="100" y="378"/>
                  </a:lnTo>
                  <a:lnTo>
                    <a:pt x="97" y="375"/>
                  </a:lnTo>
                  <a:lnTo>
                    <a:pt x="100" y="373"/>
                  </a:lnTo>
                  <a:lnTo>
                    <a:pt x="102" y="373"/>
                  </a:lnTo>
                  <a:lnTo>
                    <a:pt x="105" y="370"/>
                  </a:lnTo>
                  <a:lnTo>
                    <a:pt x="107" y="365"/>
                  </a:lnTo>
                  <a:lnTo>
                    <a:pt x="105" y="360"/>
                  </a:lnTo>
                  <a:lnTo>
                    <a:pt x="100" y="354"/>
                  </a:lnTo>
                  <a:lnTo>
                    <a:pt x="97" y="352"/>
                  </a:lnTo>
                  <a:lnTo>
                    <a:pt x="97" y="344"/>
                  </a:lnTo>
                  <a:lnTo>
                    <a:pt x="97" y="333"/>
                  </a:lnTo>
                  <a:lnTo>
                    <a:pt x="97" y="330"/>
                  </a:lnTo>
                  <a:lnTo>
                    <a:pt x="97" y="328"/>
                  </a:lnTo>
                  <a:lnTo>
                    <a:pt x="97" y="325"/>
                  </a:lnTo>
                  <a:lnTo>
                    <a:pt x="97" y="322"/>
                  </a:lnTo>
                  <a:lnTo>
                    <a:pt x="97" y="317"/>
                  </a:lnTo>
                  <a:lnTo>
                    <a:pt x="97" y="314"/>
                  </a:lnTo>
                  <a:lnTo>
                    <a:pt x="97" y="312"/>
                  </a:lnTo>
                  <a:lnTo>
                    <a:pt x="100" y="309"/>
                  </a:lnTo>
                  <a:lnTo>
                    <a:pt x="100" y="306"/>
                  </a:lnTo>
                  <a:lnTo>
                    <a:pt x="97" y="304"/>
                  </a:lnTo>
                  <a:lnTo>
                    <a:pt x="97" y="298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5" y="280"/>
                  </a:lnTo>
                  <a:lnTo>
                    <a:pt x="110" y="277"/>
                  </a:lnTo>
                  <a:lnTo>
                    <a:pt x="115" y="277"/>
                  </a:lnTo>
                  <a:lnTo>
                    <a:pt x="120" y="277"/>
                  </a:lnTo>
                  <a:lnTo>
                    <a:pt x="122" y="277"/>
                  </a:lnTo>
                  <a:lnTo>
                    <a:pt x="125" y="274"/>
                  </a:lnTo>
                  <a:lnTo>
                    <a:pt x="127" y="272"/>
                  </a:lnTo>
                  <a:lnTo>
                    <a:pt x="127" y="266"/>
                  </a:lnTo>
                  <a:lnTo>
                    <a:pt x="125" y="261"/>
                  </a:lnTo>
                  <a:lnTo>
                    <a:pt x="120" y="258"/>
                  </a:lnTo>
                  <a:lnTo>
                    <a:pt x="120" y="256"/>
                  </a:lnTo>
                  <a:lnTo>
                    <a:pt x="125" y="248"/>
                  </a:lnTo>
                  <a:lnTo>
                    <a:pt x="130" y="237"/>
                  </a:lnTo>
                  <a:lnTo>
                    <a:pt x="132" y="224"/>
                  </a:lnTo>
                  <a:lnTo>
                    <a:pt x="132" y="216"/>
                  </a:lnTo>
                  <a:lnTo>
                    <a:pt x="132" y="211"/>
                  </a:lnTo>
                  <a:lnTo>
                    <a:pt x="132" y="205"/>
                  </a:lnTo>
                  <a:lnTo>
                    <a:pt x="135" y="205"/>
                  </a:lnTo>
                  <a:lnTo>
                    <a:pt x="137" y="205"/>
                  </a:lnTo>
                  <a:lnTo>
                    <a:pt x="142" y="200"/>
                  </a:lnTo>
                  <a:lnTo>
                    <a:pt x="142" y="197"/>
                  </a:lnTo>
                  <a:lnTo>
                    <a:pt x="142" y="192"/>
                  </a:lnTo>
                  <a:lnTo>
                    <a:pt x="145" y="187"/>
                  </a:lnTo>
                  <a:lnTo>
                    <a:pt x="150" y="179"/>
                  </a:lnTo>
                  <a:lnTo>
                    <a:pt x="152" y="176"/>
                  </a:lnTo>
                  <a:lnTo>
                    <a:pt x="155" y="171"/>
                  </a:lnTo>
                  <a:lnTo>
                    <a:pt x="157" y="168"/>
                  </a:lnTo>
                  <a:lnTo>
                    <a:pt x="157" y="165"/>
                  </a:lnTo>
                  <a:lnTo>
                    <a:pt x="157" y="163"/>
                  </a:lnTo>
                  <a:lnTo>
                    <a:pt x="155" y="157"/>
                  </a:lnTo>
                  <a:lnTo>
                    <a:pt x="155" y="152"/>
                  </a:lnTo>
                  <a:lnTo>
                    <a:pt x="160" y="147"/>
                  </a:lnTo>
                  <a:lnTo>
                    <a:pt x="160" y="144"/>
                  </a:lnTo>
                  <a:lnTo>
                    <a:pt x="160" y="141"/>
                  </a:lnTo>
                  <a:lnTo>
                    <a:pt x="162" y="136"/>
                  </a:lnTo>
                  <a:lnTo>
                    <a:pt x="164" y="133"/>
                  </a:lnTo>
                  <a:lnTo>
                    <a:pt x="169" y="128"/>
                  </a:lnTo>
                  <a:lnTo>
                    <a:pt x="172" y="128"/>
                  </a:lnTo>
                  <a:lnTo>
                    <a:pt x="174" y="131"/>
                  </a:lnTo>
                  <a:lnTo>
                    <a:pt x="177" y="133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2" y="120"/>
                  </a:lnTo>
                  <a:lnTo>
                    <a:pt x="182" y="115"/>
                  </a:lnTo>
                  <a:lnTo>
                    <a:pt x="182" y="112"/>
                  </a:lnTo>
                  <a:lnTo>
                    <a:pt x="184" y="109"/>
                  </a:lnTo>
                  <a:lnTo>
                    <a:pt x="187" y="109"/>
                  </a:lnTo>
                  <a:lnTo>
                    <a:pt x="194" y="112"/>
                  </a:lnTo>
                  <a:lnTo>
                    <a:pt x="207" y="115"/>
                  </a:lnTo>
                  <a:lnTo>
                    <a:pt x="209" y="112"/>
                  </a:lnTo>
                  <a:lnTo>
                    <a:pt x="207" y="109"/>
                  </a:lnTo>
                  <a:lnTo>
                    <a:pt x="207" y="107"/>
                  </a:lnTo>
                  <a:lnTo>
                    <a:pt x="209" y="104"/>
                  </a:lnTo>
                  <a:lnTo>
                    <a:pt x="209" y="99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9" y="91"/>
                  </a:lnTo>
                  <a:lnTo>
                    <a:pt x="209" y="88"/>
                  </a:lnTo>
                  <a:lnTo>
                    <a:pt x="217" y="88"/>
                  </a:lnTo>
                  <a:lnTo>
                    <a:pt x="217" y="85"/>
                  </a:lnTo>
                  <a:lnTo>
                    <a:pt x="219" y="85"/>
                  </a:lnTo>
                  <a:lnTo>
                    <a:pt x="222" y="85"/>
                  </a:lnTo>
                  <a:lnTo>
                    <a:pt x="224" y="85"/>
                  </a:lnTo>
                  <a:lnTo>
                    <a:pt x="222" y="83"/>
                  </a:lnTo>
                  <a:lnTo>
                    <a:pt x="222" y="80"/>
                  </a:lnTo>
                  <a:lnTo>
                    <a:pt x="227" y="78"/>
                  </a:lnTo>
                  <a:lnTo>
                    <a:pt x="229" y="80"/>
                  </a:lnTo>
                  <a:lnTo>
                    <a:pt x="232" y="83"/>
                  </a:lnTo>
                  <a:lnTo>
                    <a:pt x="239" y="93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9" y="101"/>
                  </a:lnTo>
                  <a:lnTo>
                    <a:pt x="252" y="104"/>
                  </a:lnTo>
                  <a:lnTo>
                    <a:pt x="257" y="104"/>
                  </a:lnTo>
                  <a:lnTo>
                    <a:pt x="259" y="101"/>
                  </a:lnTo>
                  <a:lnTo>
                    <a:pt x="264" y="96"/>
                  </a:lnTo>
                  <a:lnTo>
                    <a:pt x="267" y="99"/>
                  </a:lnTo>
                  <a:lnTo>
                    <a:pt x="269" y="101"/>
                  </a:lnTo>
                  <a:lnTo>
                    <a:pt x="269" y="104"/>
                  </a:lnTo>
                  <a:lnTo>
                    <a:pt x="272" y="104"/>
                  </a:lnTo>
                  <a:lnTo>
                    <a:pt x="277" y="104"/>
                  </a:lnTo>
                  <a:lnTo>
                    <a:pt x="279" y="101"/>
                  </a:lnTo>
                  <a:lnTo>
                    <a:pt x="282" y="96"/>
                  </a:lnTo>
                  <a:lnTo>
                    <a:pt x="289" y="91"/>
                  </a:lnTo>
                  <a:lnTo>
                    <a:pt x="289" y="88"/>
                  </a:lnTo>
                  <a:lnTo>
                    <a:pt x="289" y="83"/>
                  </a:lnTo>
                  <a:lnTo>
                    <a:pt x="289" y="78"/>
                  </a:lnTo>
                  <a:lnTo>
                    <a:pt x="289" y="67"/>
                  </a:lnTo>
                  <a:lnTo>
                    <a:pt x="292" y="59"/>
                  </a:lnTo>
                  <a:lnTo>
                    <a:pt x="294" y="54"/>
                  </a:lnTo>
                  <a:lnTo>
                    <a:pt x="299" y="54"/>
                  </a:lnTo>
                  <a:lnTo>
                    <a:pt x="304" y="51"/>
                  </a:lnTo>
                  <a:lnTo>
                    <a:pt x="314" y="48"/>
                  </a:lnTo>
                  <a:lnTo>
                    <a:pt x="322" y="46"/>
                  </a:lnTo>
                  <a:lnTo>
                    <a:pt x="322" y="48"/>
                  </a:lnTo>
                  <a:lnTo>
                    <a:pt x="324" y="54"/>
                  </a:lnTo>
                  <a:lnTo>
                    <a:pt x="327" y="56"/>
                  </a:lnTo>
                  <a:lnTo>
                    <a:pt x="332" y="56"/>
                  </a:lnTo>
                  <a:lnTo>
                    <a:pt x="337" y="62"/>
                  </a:lnTo>
                  <a:lnTo>
                    <a:pt x="339" y="70"/>
                  </a:lnTo>
                  <a:lnTo>
                    <a:pt x="339" y="75"/>
                  </a:lnTo>
                  <a:lnTo>
                    <a:pt x="334" y="80"/>
                  </a:lnTo>
                  <a:lnTo>
                    <a:pt x="332" y="83"/>
                  </a:lnTo>
                  <a:lnTo>
                    <a:pt x="332" y="85"/>
                  </a:lnTo>
                  <a:lnTo>
                    <a:pt x="334" y="88"/>
                  </a:lnTo>
                  <a:lnTo>
                    <a:pt x="337" y="88"/>
                  </a:lnTo>
                  <a:lnTo>
                    <a:pt x="339" y="85"/>
                  </a:lnTo>
                  <a:lnTo>
                    <a:pt x="339" y="83"/>
                  </a:lnTo>
                  <a:lnTo>
                    <a:pt x="339" y="80"/>
                  </a:lnTo>
                  <a:lnTo>
                    <a:pt x="347" y="75"/>
                  </a:lnTo>
                  <a:lnTo>
                    <a:pt x="349" y="72"/>
                  </a:lnTo>
                  <a:lnTo>
                    <a:pt x="352" y="64"/>
                  </a:lnTo>
                  <a:lnTo>
                    <a:pt x="357" y="70"/>
                  </a:lnTo>
                  <a:lnTo>
                    <a:pt x="359" y="67"/>
                  </a:lnTo>
                  <a:lnTo>
                    <a:pt x="362" y="64"/>
                  </a:lnTo>
                  <a:lnTo>
                    <a:pt x="362" y="62"/>
                  </a:lnTo>
                  <a:lnTo>
                    <a:pt x="362" y="5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grpSp>
          <p:nvGrpSpPr>
            <p:cNvPr id="12" name="Group 142"/>
            <p:cNvGrpSpPr>
              <a:grpSpLocks/>
            </p:cNvGrpSpPr>
            <p:nvPr/>
          </p:nvGrpSpPr>
          <p:grpSpPr bwMode="auto">
            <a:xfrm>
              <a:off x="4448" y="1976"/>
              <a:ext cx="227" cy="482"/>
              <a:chOff x="4448" y="1976"/>
              <a:chExt cx="227" cy="482"/>
            </a:xfrm>
          </p:grpSpPr>
          <p:sp>
            <p:nvSpPr>
              <p:cNvPr id="2331" name="Freeform 143"/>
              <p:cNvSpPr>
                <a:spLocks/>
              </p:cNvSpPr>
              <p:nvPr/>
            </p:nvSpPr>
            <p:spPr bwMode="auto">
              <a:xfrm>
                <a:off x="4615" y="1976"/>
                <a:ext cx="42" cy="197"/>
              </a:xfrm>
              <a:custGeom>
                <a:avLst/>
                <a:gdLst>
                  <a:gd name="T0" fmla="*/ 15 w 42"/>
                  <a:gd name="T1" fmla="*/ 0 h 197"/>
                  <a:gd name="T2" fmla="*/ 17 w 42"/>
                  <a:gd name="T3" fmla="*/ 8 h 197"/>
                  <a:gd name="T4" fmla="*/ 20 w 42"/>
                  <a:gd name="T5" fmla="*/ 21 h 197"/>
                  <a:gd name="T6" fmla="*/ 22 w 42"/>
                  <a:gd name="T7" fmla="*/ 40 h 197"/>
                  <a:gd name="T8" fmla="*/ 22 w 42"/>
                  <a:gd name="T9" fmla="*/ 53 h 197"/>
                  <a:gd name="T10" fmla="*/ 22 w 42"/>
                  <a:gd name="T11" fmla="*/ 59 h 197"/>
                  <a:gd name="T12" fmla="*/ 22 w 42"/>
                  <a:gd name="T13" fmla="*/ 67 h 197"/>
                  <a:gd name="T14" fmla="*/ 22 w 42"/>
                  <a:gd name="T15" fmla="*/ 72 h 197"/>
                  <a:gd name="T16" fmla="*/ 25 w 42"/>
                  <a:gd name="T17" fmla="*/ 80 h 197"/>
                  <a:gd name="T18" fmla="*/ 30 w 42"/>
                  <a:gd name="T19" fmla="*/ 93 h 197"/>
                  <a:gd name="T20" fmla="*/ 35 w 42"/>
                  <a:gd name="T21" fmla="*/ 117 h 197"/>
                  <a:gd name="T22" fmla="*/ 37 w 42"/>
                  <a:gd name="T23" fmla="*/ 125 h 197"/>
                  <a:gd name="T24" fmla="*/ 42 w 42"/>
                  <a:gd name="T25" fmla="*/ 133 h 197"/>
                  <a:gd name="T26" fmla="*/ 37 w 42"/>
                  <a:gd name="T27" fmla="*/ 128 h 197"/>
                  <a:gd name="T28" fmla="*/ 30 w 42"/>
                  <a:gd name="T29" fmla="*/ 122 h 197"/>
                  <a:gd name="T30" fmla="*/ 22 w 42"/>
                  <a:gd name="T31" fmla="*/ 122 h 197"/>
                  <a:gd name="T32" fmla="*/ 20 w 42"/>
                  <a:gd name="T33" fmla="*/ 130 h 197"/>
                  <a:gd name="T34" fmla="*/ 17 w 42"/>
                  <a:gd name="T35" fmla="*/ 138 h 197"/>
                  <a:gd name="T36" fmla="*/ 12 w 42"/>
                  <a:gd name="T37" fmla="*/ 154 h 197"/>
                  <a:gd name="T38" fmla="*/ 15 w 42"/>
                  <a:gd name="T39" fmla="*/ 165 h 197"/>
                  <a:gd name="T40" fmla="*/ 20 w 42"/>
                  <a:gd name="T41" fmla="*/ 173 h 197"/>
                  <a:gd name="T42" fmla="*/ 22 w 42"/>
                  <a:gd name="T43" fmla="*/ 178 h 197"/>
                  <a:gd name="T44" fmla="*/ 25 w 42"/>
                  <a:gd name="T45" fmla="*/ 178 h 197"/>
                  <a:gd name="T46" fmla="*/ 27 w 42"/>
                  <a:gd name="T47" fmla="*/ 186 h 197"/>
                  <a:gd name="T48" fmla="*/ 25 w 42"/>
                  <a:gd name="T49" fmla="*/ 194 h 197"/>
                  <a:gd name="T50" fmla="*/ 17 w 42"/>
                  <a:gd name="T51" fmla="*/ 181 h 197"/>
                  <a:gd name="T52" fmla="*/ 12 w 42"/>
                  <a:gd name="T53" fmla="*/ 184 h 197"/>
                  <a:gd name="T54" fmla="*/ 7 w 42"/>
                  <a:gd name="T55" fmla="*/ 197 h 197"/>
                  <a:gd name="T56" fmla="*/ 5 w 42"/>
                  <a:gd name="T57" fmla="*/ 189 h 197"/>
                  <a:gd name="T58" fmla="*/ 5 w 42"/>
                  <a:gd name="T59" fmla="*/ 170 h 197"/>
                  <a:gd name="T60" fmla="*/ 7 w 42"/>
                  <a:gd name="T61" fmla="*/ 152 h 197"/>
                  <a:gd name="T62" fmla="*/ 5 w 42"/>
                  <a:gd name="T63" fmla="*/ 144 h 197"/>
                  <a:gd name="T64" fmla="*/ 5 w 42"/>
                  <a:gd name="T65" fmla="*/ 130 h 197"/>
                  <a:gd name="T66" fmla="*/ 7 w 42"/>
                  <a:gd name="T67" fmla="*/ 117 h 197"/>
                  <a:gd name="T68" fmla="*/ 7 w 42"/>
                  <a:gd name="T69" fmla="*/ 106 h 197"/>
                  <a:gd name="T70" fmla="*/ 7 w 42"/>
                  <a:gd name="T71" fmla="*/ 104 h 197"/>
                  <a:gd name="T72" fmla="*/ 5 w 42"/>
                  <a:gd name="T73" fmla="*/ 96 h 197"/>
                  <a:gd name="T74" fmla="*/ 7 w 42"/>
                  <a:gd name="T75" fmla="*/ 83 h 197"/>
                  <a:gd name="T76" fmla="*/ 5 w 42"/>
                  <a:gd name="T77" fmla="*/ 72 h 197"/>
                  <a:gd name="T78" fmla="*/ 0 w 42"/>
                  <a:gd name="T79" fmla="*/ 67 h 197"/>
                  <a:gd name="T80" fmla="*/ 0 w 42"/>
                  <a:gd name="T81" fmla="*/ 64 h 197"/>
                  <a:gd name="T82" fmla="*/ 0 w 42"/>
                  <a:gd name="T83" fmla="*/ 53 h 197"/>
                  <a:gd name="T84" fmla="*/ 2 w 42"/>
                  <a:gd name="T85" fmla="*/ 35 h 197"/>
                  <a:gd name="T86" fmla="*/ 2 w 42"/>
                  <a:gd name="T87" fmla="*/ 27 h 197"/>
                  <a:gd name="T88" fmla="*/ 5 w 42"/>
                  <a:gd name="T89" fmla="*/ 21 h 197"/>
                  <a:gd name="T90" fmla="*/ 10 w 42"/>
                  <a:gd name="T91" fmla="*/ 24 h 197"/>
                  <a:gd name="T92" fmla="*/ 12 w 42"/>
                  <a:gd name="T93" fmla="*/ 24 h 197"/>
                  <a:gd name="T94" fmla="*/ 12 w 42"/>
                  <a:gd name="T95" fmla="*/ 19 h 197"/>
                  <a:gd name="T96" fmla="*/ 15 w 42"/>
                  <a:gd name="T97" fmla="*/ 19 h 197"/>
                  <a:gd name="T98" fmla="*/ 12 w 42"/>
                  <a:gd name="T99" fmla="*/ 11 h 197"/>
                  <a:gd name="T100" fmla="*/ 10 w 42"/>
                  <a:gd name="T101" fmla="*/ 3 h 197"/>
                  <a:gd name="T102" fmla="*/ 12 w 42"/>
                  <a:gd name="T103" fmla="*/ 3 h 19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2"/>
                  <a:gd name="T157" fmla="*/ 0 h 197"/>
                  <a:gd name="T158" fmla="*/ 42 w 42"/>
                  <a:gd name="T159" fmla="*/ 197 h 19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2" h="197">
                    <a:moveTo>
                      <a:pt x="12" y="3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20" y="21"/>
                    </a:lnTo>
                    <a:lnTo>
                      <a:pt x="22" y="32"/>
                    </a:lnTo>
                    <a:lnTo>
                      <a:pt x="22" y="40"/>
                    </a:lnTo>
                    <a:lnTo>
                      <a:pt x="22" y="45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22" y="59"/>
                    </a:lnTo>
                    <a:lnTo>
                      <a:pt x="22" y="64"/>
                    </a:lnTo>
                    <a:lnTo>
                      <a:pt x="22" y="67"/>
                    </a:lnTo>
                    <a:lnTo>
                      <a:pt x="22" y="72"/>
                    </a:lnTo>
                    <a:lnTo>
                      <a:pt x="25" y="75"/>
                    </a:lnTo>
                    <a:lnTo>
                      <a:pt x="25" y="80"/>
                    </a:lnTo>
                    <a:lnTo>
                      <a:pt x="27" y="80"/>
                    </a:lnTo>
                    <a:lnTo>
                      <a:pt x="30" y="93"/>
                    </a:lnTo>
                    <a:lnTo>
                      <a:pt x="35" y="112"/>
                    </a:lnTo>
                    <a:lnTo>
                      <a:pt x="35" y="117"/>
                    </a:lnTo>
                    <a:lnTo>
                      <a:pt x="37" y="122"/>
                    </a:lnTo>
                    <a:lnTo>
                      <a:pt x="37" y="125"/>
                    </a:lnTo>
                    <a:lnTo>
                      <a:pt x="40" y="130"/>
                    </a:lnTo>
                    <a:lnTo>
                      <a:pt x="42" y="133"/>
                    </a:lnTo>
                    <a:lnTo>
                      <a:pt x="42" y="136"/>
                    </a:lnTo>
                    <a:lnTo>
                      <a:pt x="37" y="128"/>
                    </a:lnTo>
                    <a:lnTo>
                      <a:pt x="35" y="125"/>
                    </a:lnTo>
                    <a:lnTo>
                      <a:pt x="30" y="122"/>
                    </a:lnTo>
                    <a:lnTo>
                      <a:pt x="27" y="122"/>
                    </a:lnTo>
                    <a:lnTo>
                      <a:pt x="22" y="122"/>
                    </a:lnTo>
                    <a:lnTo>
                      <a:pt x="20" y="125"/>
                    </a:lnTo>
                    <a:lnTo>
                      <a:pt x="20" y="130"/>
                    </a:lnTo>
                    <a:lnTo>
                      <a:pt x="17" y="136"/>
                    </a:lnTo>
                    <a:lnTo>
                      <a:pt x="17" y="138"/>
                    </a:lnTo>
                    <a:lnTo>
                      <a:pt x="15" y="149"/>
                    </a:lnTo>
                    <a:lnTo>
                      <a:pt x="12" y="154"/>
                    </a:lnTo>
                    <a:lnTo>
                      <a:pt x="12" y="160"/>
                    </a:lnTo>
                    <a:lnTo>
                      <a:pt x="15" y="165"/>
                    </a:lnTo>
                    <a:lnTo>
                      <a:pt x="20" y="170"/>
                    </a:lnTo>
                    <a:lnTo>
                      <a:pt x="20" y="173"/>
                    </a:lnTo>
                    <a:lnTo>
                      <a:pt x="20" y="176"/>
                    </a:lnTo>
                    <a:lnTo>
                      <a:pt x="22" y="178"/>
                    </a:lnTo>
                    <a:lnTo>
                      <a:pt x="25" y="178"/>
                    </a:lnTo>
                    <a:lnTo>
                      <a:pt x="25" y="181"/>
                    </a:lnTo>
                    <a:lnTo>
                      <a:pt x="27" y="186"/>
                    </a:lnTo>
                    <a:lnTo>
                      <a:pt x="27" y="192"/>
                    </a:lnTo>
                    <a:lnTo>
                      <a:pt x="25" y="194"/>
                    </a:lnTo>
                    <a:lnTo>
                      <a:pt x="25" y="184"/>
                    </a:lnTo>
                    <a:lnTo>
                      <a:pt x="17" y="181"/>
                    </a:lnTo>
                    <a:lnTo>
                      <a:pt x="15" y="181"/>
                    </a:lnTo>
                    <a:lnTo>
                      <a:pt x="12" y="184"/>
                    </a:lnTo>
                    <a:lnTo>
                      <a:pt x="10" y="192"/>
                    </a:lnTo>
                    <a:lnTo>
                      <a:pt x="7" y="197"/>
                    </a:lnTo>
                    <a:lnTo>
                      <a:pt x="5" y="194"/>
                    </a:lnTo>
                    <a:lnTo>
                      <a:pt x="5" y="189"/>
                    </a:lnTo>
                    <a:lnTo>
                      <a:pt x="2" y="181"/>
                    </a:lnTo>
                    <a:lnTo>
                      <a:pt x="5" y="170"/>
                    </a:lnTo>
                    <a:lnTo>
                      <a:pt x="7" y="154"/>
                    </a:lnTo>
                    <a:lnTo>
                      <a:pt x="7" y="152"/>
                    </a:lnTo>
                    <a:lnTo>
                      <a:pt x="7" y="146"/>
                    </a:lnTo>
                    <a:lnTo>
                      <a:pt x="5" y="144"/>
                    </a:lnTo>
                    <a:lnTo>
                      <a:pt x="5" y="136"/>
                    </a:lnTo>
                    <a:lnTo>
                      <a:pt x="5" y="130"/>
                    </a:lnTo>
                    <a:lnTo>
                      <a:pt x="5" y="128"/>
                    </a:lnTo>
                    <a:lnTo>
                      <a:pt x="7" y="117"/>
                    </a:lnTo>
                    <a:lnTo>
                      <a:pt x="7" y="109"/>
                    </a:lnTo>
                    <a:lnTo>
                      <a:pt x="7" y="106"/>
                    </a:lnTo>
                    <a:lnTo>
                      <a:pt x="7" y="104"/>
                    </a:lnTo>
                    <a:lnTo>
                      <a:pt x="7" y="99"/>
                    </a:lnTo>
                    <a:lnTo>
                      <a:pt x="5" y="96"/>
                    </a:lnTo>
                    <a:lnTo>
                      <a:pt x="5" y="91"/>
                    </a:lnTo>
                    <a:lnTo>
                      <a:pt x="7" y="83"/>
                    </a:lnTo>
                    <a:lnTo>
                      <a:pt x="7" y="77"/>
                    </a:lnTo>
                    <a:lnTo>
                      <a:pt x="5" y="72"/>
                    </a:lnTo>
                    <a:lnTo>
                      <a:pt x="2" y="69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2" y="45"/>
                    </a:lnTo>
                    <a:lnTo>
                      <a:pt x="2" y="35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5" y="21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2" y="16"/>
                    </a:lnTo>
                    <a:lnTo>
                      <a:pt x="12" y="11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32" name="Freeform 144"/>
              <p:cNvSpPr>
                <a:spLocks/>
              </p:cNvSpPr>
              <p:nvPr/>
            </p:nvSpPr>
            <p:spPr bwMode="auto">
              <a:xfrm>
                <a:off x="4590" y="2184"/>
                <a:ext cx="85" cy="82"/>
              </a:xfrm>
              <a:custGeom>
                <a:avLst/>
                <a:gdLst>
                  <a:gd name="T0" fmla="*/ 77 w 85"/>
                  <a:gd name="T1" fmla="*/ 24 h 82"/>
                  <a:gd name="T2" fmla="*/ 75 w 85"/>
                  <a:gd name="T3" fmla="*/ 29 h 82"/>
                  <a:gd name="T4" fmla="*/ 75 w 85"/>
                  <a:gd name="T5" fmla="*/ 37 h 82"/>
                  <a:gd name="T6" fmla="*/ 77 w 85"/>
                  <a:gd name="T7" fmla="*/ 45 h 82"/>
                  <a:gd name="T8" fmla="*/ 85 w 85"/>
                  <a:gd name="T9" fmla="*/ 42 h 82"/>
                  <a:gd name="T10" fmla="*/ 77 w 85"/>
                  <a:gd name="T11" fmla="*/ 47 h 82"/>
                  <a:gd name="T12" fmla="*/ 72 w 85"/>
                  <a:gd name="T13" fmla="*/ 50 h 82"/>
                  <a:gd name="T14" fmla="*/ 70 w 85"/>
                  <a:gd name="T15" fmla="*/ 53 h 82"/>
                  <a:gd name="T16" fmla="*/ 60 w 85"/>
                  <a:gd name="T17" fmla="*/ 53 h 82"/>
                  <a:gd name="T18" fmla="*/ 52 w 85"/>
                  <a:gd name="T19" fmla="*/ 61 h 82"/>
                  <a:gd name="T20" fmla="*/ 50 w 85"/>
                  <a:gd name="T21" fmla="*/ 69 h 82"/>
                  <a:gd name="T22" fmla="*/ 40 w 85"/>
                  <a:gd name="T23" fmla="*/ 66 h 82"/>
                  <a:gd name="T24" fmla="*/ 27 w 85"/>
                  <a:gd name="T25" fmla="*/ 61 h 82"/>
                  <a:gd name="T26" fmla="*/ 20 w 85"/>
                  <a:gd name="T27" fmla="*/ 61 h 82"/>
                  <a:gd name="T28" fmla="*/ 15 w 85"/>
                  <a:gd name="T29" fmla="*/ 63 h 82"/>
                  <a:gd name="T30" fmla="*/ 10 w 85"/>
                  <a:gd name="T31" fmla="*/ 61 h 82"/>
                  <a:gd name="T32" fmla="*/ 7 w 85"/>
                  <a:gd name="T33" fmla="*/ 69 h 82"/>
                  <a:gd name="T34" fmla="*/ 17 w 85"/>
                  <a:gd name="T35" fmla="*/ 74 h 82"/>
                  <a:gd name="T36" fmla="*/ 15 w 85"/>
                  <a:gd name="T37" fmla="*/ 77 h 82"/>
                  <a:gd name="T38" fmla="*/ 10 w 85"/>
                  <a:gd name="T39" fmla="*/ 77 h 82"/>
                  <a:gd name="T40" fmla="*/ 5 w 85"/>
                  <a:gd name="T41" fmla="*/ 82 h 82"/>
                  <a:gd name="T42" fmla="*/ 2 w 85"/>
                  <a:gd name="T43" fmla="*/ 79 h 82"/>
                  <a:gd name="T44" fmla="*/ 0 w 85"/>
                  <a:gd name="T45" fmla="*/ 66 h 82"/>
                  <a:gd name="T46" fmla="*/ 2 w 85"/>
                  <a:gd name="T47" fmla="*/ 58 h 82"/>
                  <a:gd name="T48" fmla="*/ 7 w 85"/>
                  <a:gd name="T49" fmla="*/ 53 h 82"/>
                  <a:gd name="T50" fmla="*/ 7 w 85"/>
                  <a:gd name="T51" fmla="*/ 47 h 82"/>
                  <a:gd name="T52" fmla="*/ 12 w 85"/>
                  <a:gd name="T53" fmla="*/ 45 h 82"/>
                  <a:gd name="T54" fmla="*/ 20 w 85"/>
                  <a:gd name="T55" fmla="*/ 47 h 82"/>
                  <a:gd name="T56" fmla="*/ 22 w 85"/>
                  <a:gd name="T57" fmla="*/ 40 h 82"/>
                  <a:gd name="T58" fmla="*/ 22 w 85"/>
                  <a:gd name="T59" fmla="*/ 34 h 82"/>
                  <a:gd name="T60" fmla="*/ 25 w 85"/>
                  <a:gd name="T61" fmla="*/ 24 h 82"/>
                  <a:gd name="T62" fmla="*/ 25 w 85"/>
                  <a:gd name="T63" fmla="*/ 5 h 82"/>
                  <a:gd name="T64" fmla="*/ 27 w 85"/>
                  <a:gd name="T65" fmla="*/ 0 h 82"/>
                  <a:gd name="T66" fmla="*/ 30 w 85"/>
                  <a:gd name="T67" fmla="*/ 2 h 82"/>
                  <a:gd name="T68" fmla="*/ 35 w 85"/>
                  <a:gd name="T69" fmla="*/ 5 h 82"/>
                  <a:gd name="T70" fmla="*/ 45 w 85"/>
                  <a:gd name="T71" fmla="*/ 21 h 82"/>
                  <a:gd name="T72" fmla="*/ 55 w 85"/>
                  <a:gd name="T73" fmla="*/ 26 h 82"/>
                  <a:gd name="T74" fmla="*/ 62 w 85"/>
                  <a:gd name="T75" fmla="*/ 32 h 82"/>
                  <a:gd name="T76" fmla="*/ 70 w 85"/>
                  <a:gd name="T77" fmla="*/ 32 h 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5"/>
                  <a:gd name="T118" fmla="*/ 0 h 82"/>
                  <a:gd name="T119" fmla="*/ 85 w 85"/>
                  <a:gd name="T120" fmla="*/ 82 h 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5" h="82">
                    <a:moveTo>
                      <a:pt x="72" y="29"/>
                    </a:moveTo>
                    <a:lnTo>
                      <a:pt x="77" y="24"/>
                    </a:lnTo>
                    <a:lnTo>
                      <a:pt x="77" y="26"/>
                    </a:lnTo>
                    <a:lnTo>
                      <a:pt x="75" y="29"/>
                    </a:lnTo>
                    <a:lnTo>
                      <a:pt x="72" y="34"/>
                    </a:lnTo>
                    <a:lnTo>
                      <a:pt x="75" y="37"/>
                    </a:lnTo>
                    <a:lnTo>
                      <a:pt x="77" y="40"/>
                    </a:lnTo>
                    <a:lnTo>
                      <a:pt x="77" y="45"/>
                    </a:lnTo>
                    <a:lnTo>
                      <a:pt x="80" y="45"/>
                    </a:lnTo>
                    <a:lnTo>
                      <a:pt x="85" y="42"/>
                    </a:lnTo>
                    <a:lnTo>
                      <a:pt x="82" y="45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70" y="53"/>
                    </a:lnTo>
                    <a:lnTo>
                      <a:pt x="65" y="53"/>
                    </a:lnTo>
                    <a:lnTo>
                      <a:pt x="60" y="53"/>
                    </a:lnTo>
                    <a:lnTo>
                      <a:pt x="57" y="55"/>
                    </a:lnTo>
                    <a:lnTo>
                      <a:pt x="52" y="61"/>
                    </a:lnTo>
                    <a:lnTo>
                      <a:pt x="50" y="66"/>
                    </a:lnTo>
                    <a:lnTo>
                      <a:pt x="50" y="69"/>
                    </a:lnTo>
                    <a:lnTo>
                      <a:pt x="47" y="71"/>
                    </a:lnTo>
                    <a:lnTo>
                      <a:pt x="40" y="66"/>
                    </a:lnTo>
                    <a:lnTo>
                      <a:pt x="35" y="66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0" y="61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7" y="63"/>
                    </a:lnTo>
                    <a:lnTo>
                      <a:pt x="7" y="69"/>
                    </a:lnTo>
                    <a:lnTo>
                      <a:pt x="15" y="71"/>
                    </a:lnTo>
                    <a:lnTo>
                      <a:pt x="17" y="74"/>
                    </a:lnTo>
                    <a:lnTo>
                      <a:pt x="17" y="77"/>
                    </a:lnTo>
                    <a:lnTo>
                      <a:pt x="15" y="77"/>
                    </a:lnTo>
                    <a:lnTo>
                      <a:pt x="12" y="77"/>
                    </a:lnTo>
                    <a:lnTo>
                      <a:pt x="10" y="77"/>
                    </a:lnTo>
                    <a:lnTo>
                      <a:pt x="7" y="79"/>
                    </a:lnTo>
                    <a:lnTo>
                      <a:pt x="5" y="82"/>
                    </a:lnTo>
                    <a:lnTo>
                      <a:pt x="2" y="82"/>
                    </a:lnTo>
                    <a:lnTo>
                      <a:pt x="2" y="79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2" y="58"/>
                    </a:lnTo>
                    <a:lnTo>
                      <a:pt x="5" y="55"/>
                    </a:lnTo>
                    <a:lnTo>
                      <a:pt x="7" y="53"/>
                    </a:lnTo>
                    <a:lnTo>
                      <a:pt x="10" y="50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0" y="47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5" y="29"/>
                    </a:lnTo>
                    <a:lnTo>
                      <a:pt x="25" y="24"/>
                    </a:lnTo>
                    <a:lnTo>
                      <a:pt x="27" y="16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40" y="13"/>
                    </a:lnTo>
                    <a:lnTo>
                      <a:pt x="45" y="21"/>
                    </a:lnTo>
                    <a:lnTo>
                      <a:pt x="50" y="24"/>
                    </a:lnTo>
                    <a:lnTo>
                      <a:pt x="55" y="26"/>
                    </a:lnTo>
                    <a:lnTo>
                      <a:pt x="62" y="29"/>
                    </a:lnTo>
                    <a:lnTo>
                      <a:pt x="62" y="32"/>
                    </a:lnTo>
                    <a:lnTo>
                      <a:pt x="67" y="32"/>
                    </a:lnTo>
                    <a:lnTo>
                      <a:pt x="70" y="32"/>
                    </a:lnTo>
                    <a:lnTo>
                      <a:pt x="72" y="29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33" name="Freeform 145"/>
              <p:cNvSpPr>
                <a:spLocks/>
              </p:cNvSpPr>
              <p:nvPr/>
            </p:nvSpPr>
            <p:spPr bwMode="auto">
              <a:xfrm>
                <a:off x="4465" y="2266"/>
                <a:ext cx="157" cy="149"/>
              </a:xfrm>
              <a:custGeom>
                <a:avLst/>
                <a:gdLst>
                  <a:gd name="T0" fmla="*/ 147 w 157"/>
                  <a:gd name="T1" fmla="*/ 3 h 149"/>
                  <a:gd name="T2" fmla="*/ 147 w 157"/>
                  <a:gd name="T3" fmla="*/ 19 h 149"/>
                  <a:gd name="T4" fmla="*/ 155 w 157"/>
                  <a:gd name="T5" fmla="*/ 32 h 149"/>
                  <a:gd name="T6" fmla="*/ 155 w 157"/>
                  <a:gd name="T7" fmla="*/ 43 h 149"/>
                  <a:gd name="T8" fmla="*/ 152 w 157"/>
                  <a:gd name="T9" fmla="*/ 48 h 149"/>
                  <a:gd name="T10" fmla="*/ 145 w 157"/>
                  <a:gd name="T11" fmla="*/ 61 h 149"/>
                  <a:gd name="T12" fmla="*/ 142 w 157"/>
                  <a:gd name="T13" fmla="*/ 72 h 149"/>
                  <a:gd name="T14" fmla="*/ 142 w 157"/>
                  <a:gd name="T15" fmla="*/ 85 h 149"/>
                  <a:gd name="T16" fmla="*/ 137 w 157"/>
                  <a:gd name="T17" fmla="*/ 99 h 149"/>
                  <a:gd name="T18" fmla="*/ 140 w 157"/>
                  <a:gd name="T19" fmla="*/ 109 h 149"/>
                  <a:gd name="T20" fmla="*/ 132 w 157"/>
                  <a:gd name="T21" fmla="*/ 120 h 149"/>
                  <a:gd name="T22" fmla="*/ 127 w 157"/>
                  <a:gd name="T23" fmla="*/ 114 h 149"/>
                  <a:gd name="T24" fmla="*/ 125 w 157"/>
                  <a:gd name="T25" fmla="*/ 109 h 149"/>
                  <a:gd name="T26" fmla="*/ 122 w 157"/>
                  <a:gd name="T27" fmla="*/ 120 h 149"/>
                  <a:gd name="T28" fmla="*/ 117 w 157"/>
                  <a:gd name="T29" fmla="*/ 120 h 149"/>
                  <a:gd name="T30" fmla="*/ 112 w 157"/>
                  <a:gd name="T31" fmla="*/ 128 h 149"/>
                  <a:gd name="T32" fmla="*/ 110 w 157"/>
                  <a:gd name="T33" fmla="*/ 120 h 149"/>
                  <a:gd name="T34" fmla="*/ 102 w 157"/>
                  <a:gd name="T35" fmla="*/ 130 h 149"/>
                  <a:gd name="T36" fmla="*/ 90 w 157"/>
                  <a:gd name="T37" fmla="*/ 128 h 149"/>
                  <a:gd name="T38" fmla="*/ 90 w 157"/>
                  <a:gd name="T39" fmla="*/ 128 h 149"/>
                  <a:gd name="T40" fmla="*/ 85 w 157"/>
                  <a:gd name="T41" fmla="*/ 128 h 149"/>
                  <a:gd name="T42" fmla="*/ 82 w 157"/>
                  <a:gd name="T43" fmla="*/ 122 h 149"/>
                  <a:gd name="T44" fmla="*/ 85 w 157"/>
                  <a:gd name="T45" fmla="*/ 136 h 149"/>
                  <a:gd name="T46" fmla="*/ 77 w 157"/>
                  <a:gd name="T47" fmla="*/ 136 h 149"/>
                  <a:gd name="T48" fmla="*/ 75 w 157"/>
                  <a:gd name="T49" fmla="*/ 141 h 149"/>
                  <a:gd name="T50" fmla="*/ 65 w 157"/>
                  <a:gd name="T51" fmla="*/ 146 h 149"/>
                  <a:gd name="T52" fmla="*/ 60 w 157"/>
                  <a:gd name="T53" fmla="*/ 141 h 149"/>
                  <a:gd name="T54" fmla="*/ 62 w 157"/>
                  <a:gd name="T55" fmla="*/ 130 h 149"/>
                  <a:gd name="T56" fmla="*/ 57 w 157"/>
                  <a:gd name="T57" fmla="*/ 128 h 149"/>
                  <a:gd name="T58" fmla="*/ 47 w 157"/>
                  <a:gd name="T59" fmla="*/ 128 h 149"/>
                  <a:gd name="T60" fmla="*/ 40 w 157"/>
                  <a:gd name="T61" fmla="*/ 130 h 149"/>
                  <a:gd name="T62" fmla="*/ 35 w 157"/>
                  <a:gd name="T63" fmla="*/ 133 h 149"/>
                  <a:gd name="T64" fmla="*/ 22 w 157"/>
                  <a:gd name="T65" fmla="*/ 136 h 149"/>
                  <a:gd name="T66" fmla="*/ 17 w 157"/>
                  <a:gd name="T67" fmla="*/ 141 h 149"/>
                  <a:gd name="T68" fmla="*/ 10 w 157"/>
                  <a:gd name="T69" fmla="*/ 138 h 149"/>
                  <a:gd name="T70" fmla="*/ 5 w 157"/>
                  <a:gd name="T71" fmla="*/ 141 h 149"/>
                  <a:gd name="T72" fmla="*/ 0 w 157"/>
                  <a:gd name="T73" fmla="*/ 136 h 149"/>
                  <a:gd name="T74" fmla="*/ 10 w 157"/>
                  <a:gd name="T75" fmla="*/ 130 h 149"/>
                  <a:gd name="T76" fmla="*/ 17 w 157"/>
                  <a:gd name="T77" fmla="*/ 120 h 149"/>
                  <a:gd name="T78" fmla="*/ 27 w 157"/>
                  <a:gd name="T79" fmla="*/ 112 h 149"/>
                  <a:gd name="T80" fmla="*/ 40 w 157"/>
                  <a:gd name="T81" fmla="*/ 112 h 149"/>
                  <a:gd name="T82" fmla="*/ 55 w 157"/>
                  <a:gd name="T83" fmla="*/ 109 h 149"/>
                  <a:gd name="T84" fmla="*/ 60 w 157"/>
                  <a:gd name="T85" fmla="*/ 112 h 149"/>
                  <a:gd name="T86" fmla="*/ 70 w 157"/>
                  <a:gd name="T87" fmla="*/ 112 h 149"/>
                  <a:gd name="T88" fmla="*/ 77 w 157"/>
                  <a:gd name="T89" fmla="*/ 96 h 149"/>
                  <a:gd name="T90" fmla="*/ 82 w 157"/>
                  <a:gd name="T91" fmla="*/ 83 h 149"/>
                  <a:gd name="T92" fmla="*/ 90 w 157"/>
                  <a:gd name="T93" fmla="*/ 77 h 149"/>
                  <a:gd name="T94" fmla="*/ 85 w 157"/>
                  <a:gd name="T95" fmla="*/ 83 h 149"/>
                  <a:gd name="T96" fmla="*/ 85 w 157"/>
                  <a:gd name="T97" fmla="*/ 91 h 149"/>
                  <a:gd name="T98" fmla="*/ 92 w 157"/>
                  <a:gd name="T99" fmla="*/ 88 h 149"/>
                  <a:gd name="T100" fmla="*/ 105 w 157"/>
                  <a:gd name="T101" fmla="*/ 80 h 149"/>
                  <a:gd name="T102" fmla="*/ 112 w 157"/>
                  <a:gd name="T103" fmla="*/ 69 h 149"/>
                  <a:gd name="T104" fmla="*/ 120 w 157"/>
                  <a:gd name="T105" fmla="*/ 64 h 149"/>
                  <a:gd name="T106" fmla="*/ 125 w 157"/>
                  <a:gd name="T107" fmla="*/ 51 h 149"/>
                  <a:gd name="T108" fmla="*/ 127 w 157"/>
                  <a:gd name="T109" fmla="*/ 40 h 149"/>
                  <a:gd name="T110" fmla="*/ 127 w 157"/>
                  <a:gd name="T111" fmla="*/ 32 h 149"/>
                  <a:gd name="T112" fmla="*/ 127 w 157"/>
                  <a:gd name="T113" fmla="*/ 24 h 149"/>
                  <a:gd name="T114" fmla="*/ 130 w 157"/>
                  <a:gd name="T115" fmla="*/ 13 h 149"/>
                  <a:gd name="T116" fmla="*/ 135 w 157"/>
                  <a:gd name="T117" fmla="*/ 5 h 149"/>
                  <a:gd name="T118" fmla="*/ 137 w 157"/>
                  <a:gd name="T119" fmla="*/ 13 h 149"/>
                  <a:gd name="T120" fmla="*/ 142 w 157"/>
                  <a:gd name="T121" fmla="*/ 11 h 149"/>
                  <a:gd name="T122" fmla="*/ 142 w 157"/>
                  <a:gd name="T123" fmla="*/ 5 h 149"/>
                  <a:gd name="T124" fmla="*/ 140 w 157"/>
                  <a:gd name="T125" fmla="*/ 0 h 1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7"/>
                  <a:gd name="T190" fmla="*/ 0 h 149"/>
                  <a:gd name="T191" fmla="*/ 157 w 157"/>
                  <a:gd name="T192" fmla="*/ 149 h 1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7" h="149">
                    <a:moveTo>
                      <a:pt x="142" y="0"/>
                    </a:moveTo>
                    <a:lnTo>
                      <a:pt x="147" y="0"/>
                    </a:lnTo>
                    <a:lnTo>
                      <a:pt x="147" y="3"/>
                    </a:lnTo>
                    <a:lnTo>
                      <a:pt x="147" y="11"/>
                    </a:lnTo>
                    <a:lnTo>
                      <a:pt x="147" y="13"/>
                    </a:lnTo>
                    <a:lnTo>
                      <a:pt x="147" y="19"/>
                    </a:lnTo>
                    <a:lnTo>
                      <a:pt x="152" y="21"/>
                    </a:lnTo>
                    <a:lnTo>
                      <a:pt x="152" y="27"/>
                    </a:lnTo>
                    <a:lnTo>
                      <a:pt x="155" y="32"/>
                    </a:lnTo>
                    <a:lnTo>
                      <a:pt x="157" y="37"/>
                    </a:lnTo>
                    <a:lnTo>
                      <a:pt x="155" y="40"/>
                    </a:lnTo>
                    <a:lnTo>
                      <a:pt x="155" y="43"/>
                    </a:lnTo>
                    <a:lnTo>
                      <a:pt x="155" y="45"/>
                    </a:lnTo>
                    <a:lnTo>
                      <a:pt x="152" y="48"/>
                    </a:lnTo>
                    <a:lnTo>
                      <a:pt x="150" y="56"/>
                    </a:lnTo>
                    <a:lnTo>
                      <a:pt x="150" y="61"/>
                    </a:lnTo>
                    <a:lnTo>
                      <a:pt x="145" y="61"/>
                    </a:lnTo>
                    <a:lnTo>
                      <a:pt x="142" y="64"/>
                    </a:lnTo>
                    <a:lnTo>
                      <a:pt x="140" y="67"/>
                    </a:lnTo>
                    <a:lnTo>
                      <a:pt x="142" y="72"/>
                    </a:lnTo>
                    <a:lnTo>
                      <a:pt x="142" y="77"/>
                    </a:lnTo>
                    <a:lnTo>
                      <a:pt x="142" y="83"/>
                    </a:lnTo>
                    <a:lnTo>
                      <a:pt x="142" y="85"/>
                    </a:lnTo>
                    <a:lnTo>
                      <a:pt x="140" y="88"/>
                    </a:lnTo>
                    <a:lnTo>
                      <a:pt x="137" y="93"/>
                    </a:lnTo>
                    <a:lnTo>
                      <a:pt x="137" y="99"/>
                    </a:lnTo>
                    <a:lnTo>
                      <a:pt x="137" y="104"/>
                    </a:lnTo>
                    <a:lnTo>
                      <a:pt x="137" y="106"/>
                    </a:lnTo>
                    <a:lnTo>
                      <a:pt x="140" y="109"/>
                    </a:lnTo>
                    <a:lnTo>
                      <a:pt x="137" y="112"/>
                    </a:lnTo>
                    <a:lnTo>
                      <a:pt x="135" y="114"/>
                    </a:lnTo>
                    <a:lnTo>
                      <a:pt x="132" y="120"/>
                    </a:lnTo>
                    <a:lnTo>
                      <a:pt x="125" y="125"/>
                    </a:lnTo>
                    <a:lnTo>
                      <a:pt x="125" y="122"/>
                    </a:lnTo>
                    <a:lnTo>
                      <a:pt x="127" y="114"/>
                    </a:lnTo>
                    <a:lnTo>
                      <a:pt x="127" y="112"/>
                    </a:lnTo>
                    <a:lnTo>
                      <a:pt x="130" y="109"/>
                    </a:lnTo>
                    <a:lnTo>
                      <a:pt x="125" y="109"/>
                    </a:lnTo>
                    <a:lnTo>
                      <a:pt x="125" y="114"/>
                    </a:lnTo>
                    <a:lnTo>
                      <a:pt x="122" y="117"/>
                    </a:lnTo>
                    <a:lnTo>
                      <a:pt x="122" y="120"/>
                    </a:lnTo>
                    <a:lnTo>
                      <a:pt x="122" y="117"/>
                    </a:lnTo>
                    <a:lnTo>
                      <a:pt x="117" y="117"/>
                    </a:lnTo>
                    <a:lnTo>
                      <a:pt x="117" y="120"/>
                    </a:lnTo>
                    <a:lnTo>
                      <a:pt x="115" y="128"/>
                    </a:lnTo>
                    <a:lnTo>
                      <a:pt x="112" y="128"/>
                    </a:lnTo>
                    <a:lnTo>
                      <a:pt x="110" y="125"/>
                    </a:lnTo>
                    <a:lnTo>
                      <a:pt x="112" y="120"/>
                    </a:lnTo>
                    <a:lnTo>
                      <a:pt x="110" y="120"/>
                    </a:lnTo>
                    <a:lnTo>
                      <a:pt x="107" y="122"/>
                    </a:lnTo>
                    <a:lnTo>
                      <a:pt x="105" y="125"/>
                    </a:lnTo>
                    <a:lnTo>
                      <a:pt x="102" y="130"/>
                    </a:lnTo>
                    <a:lnTo>
                      <a:pt x="97" y="128"/>
                    </a:lnTo>
                    <a:lnTo>
                      <a:pt x="90" y="128"/>
                    </a:lnTo>
                    <a:lnTo>
                      <a:pt x="87" y="130"/>
                    </a:lnTo>
                    <a:lnTo>
                      <a:pt x="87" y="128"/>
                    </a:lnTo>
                    <a:lnTo>
                      <a:pt x="90" y="128"/>
                    </a:lnTo>
                    <a:lnTo>
                      <a:pt x="87" y="125"/>
                    </a:lnTo>
                    <a:lnTo>
                      <a:pt x="85" y="125"/>
                    </a:lnTo>
                    <a:lnTo>
                      <a:pt x="85" y="128"/>
                    </a:lnTo>
                    <a:lnTo>
                      <a:pt x="82" y="125"/>
                    </a:lnTo>
                    <a:lnTo>
                      <a:pt x="82" y="122"/>
                    </a:lnTo>
                    <a:lnTo>
                      <a:pt x="80" y="128"/>
                    </a:lnTo>
                    <a:lnTo>
                      <a:pt x="85" y="133"/>
                    </a:lnTo>
                    <a:lnTo>
                      <a:pt x="85" y="136"/>
                    </a:lnTo>
                    <a:lnTo>
                      <a:pt x="82" y="136"/>
                    </a:lnTo>
                    <a:lnTo>
                      <a:pt x="80" y="136"/>
                    </a:lnTo>
                    <a:lnTo>
                      <a:pt x="77" y="136"/>
                    </a:lnTo>
                    <a:lnTo>
                      <a:pt x="77" y="138"/>
                    </a:lnTo>
                    <a:lnTo>
                      <a:pt x="75" y="138"/>
                    </a:lnTo>
                    <a:lnTo>
                      <a:pt x="75" y="141"/>
                    </a:lnTo>
                    <a:lnTo>
                      <a:pt x="70" y="146"/>
                    </a:lnTo>
                    <a:lnTo>
                      <a:pt x="67" y="149"/>
                    </a:lnTo>
                    <a:lnTo>
                      <a:pt x="65" y="146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36"/>
                    </a:lnTo>
                    <a:lnTo>
                      <a:pt x="60" y="133"/>
                    </a:lnTo>
                    <a:lnTo>
                      <a:pt x="62" y="130"/>
                    </a:lnTo>
                    <a:lnTo>
                      <a:pt x="62" y="128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2" y="128"/>
                    </a:lnTo>
                    <a:lnTo>
                      <a:pt x="47" y="128"/>
                    </a:lnTo>
                    <a:lnTo>
                      <a:pt x="45" y="130"/>
                    </a:lnTo>
                    <a:lnTo>
                      <a:pt x="42" y="133"/>
                    </a:lnTo>
                    <a:lnTo>
                      <a:pt x="40" y="130"/>
                    </a:lnTo>
                    <a:lnTo>
                      <a:pt x="37" y="130"/>
                    </a:lnTo>
                    <a:lnTo>
                      <a:pt x="37" y="133"/>
                    </a:lnTo>
                    <a:lnTo>
                      <a:pt x="35" y="133"/>
                    </a:lnTo>
                    <a:lnTo>
                      <a:pt x="32" y="133"/>
                    </a:lnTo>
                    <a:lnTo>
                      <a:pt x="30" y="133"/>
                    </a:lnTo>
                    <a:lnTo>
                      <a:pt x="22" y="136"/>
                    </a:lnTo>
                    <a:lnTo>
                      <a:pt x="22" y="133"/>
                    </a:lnTo>
                    <a:lnTo>
                      <a:pt x="20" y="136"/>
                    </a:lnTo>
                    <a:lnTo>
                      <a:pt x="17" y="141"/>
                    </a:lnTo>
                    <a:lnTo>
                      <a:pt x="13" y="141"/>
                    </a:lnTo>
                    <a:lnTo>
                      <a:pt x="10" y="138"/>
                    </a:lnTo>
                    <a:lnTo>
                      <a:pt x="8" y="141"/>
                    </a:lnTo>
                    <a:lnTo>
                      <a:pt x="5" y="141"/>
                    </a:lnTo>
                    <a:lnTo>
                      <a:pt x="3" y="141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3"/>
                    </a:lnTo>
                    <a:lnTo>
                      <a:pt x="8" y="133"/>
                    </a:lnTo>
                    <a:lnTo>
                      <a:pt x="10" y="130"/>
                    </a:lnTo>
                    <a:lnTo>
                      <a:pt x="13" y="128"/>
                    </a:lnTo>
                    <a:lnTo>
                      <a:pt x="15" y="125"/>
                    </a:lnTo>
                    <a:lnTo>
                      <a:pt x="17" y="120"/>
                    </a:lnTo>
                    <a:lnTo>
                      <a:pt x="22" y="117"/>
                    </a:lnTo>
                    <a:lnTo>
                      <a:pt x="25" y="114"/>
                    </a:lnTo>
                    <a:lnTo>
                      <a:pt x="27" y="112"/>
                    </a:lnTo>
                    <a:lnTo>
                      <a:pt x="30" y="112"/>
                    </a:lnTo>
                    <a:lnTo>
                      <a:pt x="35" y="112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52" y="109"/>
                    </a:lnTo>
                    <a:lnTo>
                      <a:pt x="55" y="109"/>
                    </a:lnTo>
                    <a:lnTo>
                      <a:pt x="57" y="109"/>
                    </a:lnTo>
                    <a:lnTo>
                      <a:pt x="60" y="109"/>
                    </a:lnTo>
                    <a:lnTo>
                      <a:pt x="60" y="112"/>
                    </a:lnTo>
                    <a:lnTo>
                      <a:pt x="67" y="112"/>
                    </a:lnTo>
                    <a:lnTo>
                      <a:pt x="70" y="112"/>
                    </a:lnTo>
                    <a:lnTo>
                      <a:pt x="72" y="109"/>
                    </a:lnTo>
                    <a:lnTo>
                      <a:pt x="72" y="101"/>
                    </a:lnTo>
                    <a:lnTo>
                      <a:pt x="77" y="96"/>
                    </a:lnTo>
                    <a:lnTo>
                      <a:pt x="80" y="91"/>
                    </a:lnTo>
                    <a:lnTo>
                      <a:pt x="82" y="85"/>
                    </a:lnTo>
                    <a:lnTo>
                      <a:pt x="82" y="83"/>
                    </a:lnTo>
                    <a:lnTo>
                      <a:pt x="82" y="80"/>
                    </a:lnTo>
                    <a:lnTo>
                      <a:pt x="87" y="77"/>
                    </a:lnTo>
                    <a:lnTo>
                      <a:pt x="90" y="77"/>
                    </a:lnTo>
                    <a:lnTo>
                      <a:pt x="90" y="80"/>
                    </a:lnTo>
                    <a:lnTo>
                      <a:pt x="87" y="80"/>
                    </a:lnTo>
                    <a:lnTo>
                      <a:pt x="85" y="83"/>
                    </a:lnTo>
                    <a:lnTo>
                      <a:pt x="85" y="85"/>
                    </a:lnTo>
                    <a:lnTo>
                      <a:pt x="85" y="91"/>
                    </a:lnTo>
                    <a:lnTo>
                      <a:pt x="87" y="91"/>
                    </a:lnTo>
                    <a:lnTo>
                      <a:pt x="90" y="91"/>
                    </a:lnTo>
                    <a:lnTo>
                      <a:pt x="92" y="88"/>
                    </a:lnTo>
                    <a:lnTo>
                      <a:pt x="95" y="85"/>
                    </a:lnTo>
                    <a:lnTo>
                      <a:pt x="100" y="83"/>
                    </a:lnTo>
                    <a:lnTo>
                      <a:pt x="105" y="80"/>
                    </a:lnTo>
                    <a:lnTo>
                      <a:pt x="107" y="77"/>
                    </a:lnTo>
                    <a:lnTo>
                      <a:pt x="110" y="72"/>
                    </a:lnTo>
                    <a:lnTo>
                      <a:pt x="112" y="69"/>
                    </a:lnTo>
                    <a:lnTo>
                      <a:pt x="115" y="67"/>
                    </a:lnTo>
                    <a:lnTo>
                      <a:pt x="117" y="67"/>
                    </a:lnTo>
                    <a:lnTo>
                      <a:pt x="120" y="64"/>
                    </a:lnTo>
                    <a:lnTo>
                      <a:pt x="120" y="61"/>
                    </a:lnTo>
                    <a:lnTo>
                      <a:pt x="120" y="59"/>
                    </a:lnTo>
                    <a:lnTo>
                      <a:pt x="125" y="51"/>
                    </a:lnTo>
                    <a:lnTo>
                      <a:pt x="125" y="48"/>
                    </a:lnTo>
                    <a:lnTo>
                      <a:pt x="125" y="45"/>
                    </a:lnTo>
                    <a:lnTo>
                      <a:pt x="127" y="40"/>
                    </a:lnTo>
                    <a:lnTo>
                      <a:pt x="127" y="37"/>
                    </a:lnTo>
                    <a:lnTo>
                      <a:pt x="127" y="32"/>
                    </a:lnTo>
                    <a:lnTo>
                      <a:pt x="122" y="29"/>
                    </a:lnTo>
                    <a:lnTo>
                      <a:pt x="125" y="29"/>
                    </a:lnTo>
                    <a:lnTo>
                      <a:pt x="127" y="24"/>
                    </a:lnTo>
                    <a:lnTo>
                      <a:pt x="127" y="16"/>
                    </a:lnTo>
                    <a:lnTo>
                      <a:pt x="127" y="13"/>
                    </a:lnTo>
                    <a:lnTo>
                      <a:pt x="130" y="13"/>
                    </a:lnTo>
                    <a:lnTo>
                      <a:pt x="130" y="8"/>
                    </a:lnTo>
                    <a:lnTo>
                      <a:pt x="132" y="5"/>
                    </a:lnTo>
                    <a:lnTo>
                      <a:pt x="135" y="5"/>
                    </a:lnTo>
                    <a:lnTo>
                      <a:pt x="135" y="8"/>
                    </a:lnTo>
                    <a:lnTo>
                      <a:pt x="137" y="11"/>
                    </a:lnTo>
                    <a:lnTo>
                      <a:pt x="137" y="13"/>
                    </a:lnTo>
                    <a:lnTo>
                      <a:pt x="140" y="11"/>
                    </a:lnTo>
                    <a:lnTo>
                      <a:pt x="142" y="11"/>
                    </a:lnTo>
                    <a:lnTo>
                      <a:pt x="145" y="8"/>
                    </a:lnTo>
                    <a:lnTo>
                      <a:pt x="145" y="3"/>
                    </a:lnTo>
                    <a:lnTo>
                      <a:pt x="142" y="5"/>
                    </a:lnTo>
                    <a:lnTo>
                      <a:pt x="140" y="5"/>
                    </a:lnTo>
                    <a:lnTo>
                      <a:pt x="137" y="3"/>
                    </a:lnTo>
                    <a:lnTo>
                      <a:pt x="140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34" name="Freeform 146"/>
              <p:cNvSpPr>
                <a:spLocks/>
              </p:cNvSpPr>
              <p:nvPr/>
            </p:nvSpPr>
            <p:spPr bwMode="auto">
              <a:xfrm>
                <a:off x="4482" y="2399"/>
                <a:ext cx="35" cy="29"/>
              </a:xfrm>
              <a:custGeom>
                <a:avLst/>
                <a:gdLst>
                  <a:gd name="T0" fmla="*/ 28 w 35"/>
                  <a:gd name="T1" fmla="*/ 19 h 29"/>
                  <a:gd name="T2" fmla="*/ 25 w 35"/>
                  <a:gd name="T3" fmla="*/ 19 h 29"/>
                  <a:gd name="T4" fmla="*/ 23 w 35"/>
                  <a:gd name="T5" fmla="*/ 16 h 29"/>
                  <a:gd name="T6" fmla="*/ 18 w 35"/>
                  <a:gd name="T7" fmla="*/ 16 h 29"/>
                  <a:gd name="T8" fmla="*/ 15 w 35"/>
                  <a:gd name="T9" fmla="*/ 19 h 29"/>
                  <a:gd name="T10" fmla="*/ 15 w 35"/>
                  <a:gd name="T11" fmla="*/ 21 h 29"/>
                  <a:gd name="T12" fmla="*/ 13 w 35"/>
                  <a:gd name="T13" fmla="*/ 27 h 29"/>
                  <a:gd name="T14" fmla="*/ 13 w 35"/>
                  <a:gd name="T15" fmla="*/ 29 h 29"/>
                  <a:gd name="T16" fmla="*/ 10 w 35"/>
                  <a:gd name="T17" fmla="*/ 29 h 29"/>
                  <a:gd name="T18" fmla="*/ 8 w 35"/>
                  <a:gd name="T19" fmla="*/ 27 h 29"/>
                  <a:gd name="T20" fmla="*/ 8 w 35"/>
                  <a:gd name="T21" fmla="*/ 27 h 29"/>
                  <a:gd name="T22" fmla="*/ 5 w 35"/>
                  <a:gd name="T23" fmla="*/ 24 h 29"/>
                  <a:gd name="T24" fmla="*/ 5 w 35"/>
                  <a:gd name="T25" fmla="*/ 21 h 29"/>
                  <a:gd name="T26" fmla="*/ 5 w 35"/>
                  <a:gd name="T27" fmla="*/ 19 h 29"/>
                  <a:gd name="T28" fmla="*/ 3 w 35"/>
                  <a:gd name="T29" fmla="*/ 19 h 29"/>
                  <a:gd name="T30" fmla="*/ 0 w 35"/>
                  <a:gd name="T31" fmla="*/ 19 h 29"/>
                  <a:gd name="T32" fmla="*/ 3 w 35"/>
                  <a:gd name="T33" fmla="*/ 16 h 29"/>
                  <a:gd name="T34" fmla="*/ 10 w 35"/>
                  <a:gd name="T35" fmla="*/ 8 h 29"/>
                  <a:gd name="T36" fmla="*/ 13 w 35"/>
                  <a:gd name="T37" fmla="*/ 8 h 29"/>
                  <a:gd name="T38" fmla="*/ 15 w 35"/>
                  <a:gd name="T39" fmla="*/ 8 h 29"/>
                  <a:gd name="T40" fmla="*/ 18 w 35"/>
                  <a:gd name="T41" fmla="*/ 8 h 29"/>
                  <a:gd name="T42" fmla="*/ 20 w 35"/>
                  <a:gd name="T43" fmla="*/ 5 h 29"/>
                  <a:gd name="T44" fmla="*/ 20 w 35"/>
                  <a:gd name="T45" fmla="*/ 5 h 29"/>
                  <a:gd name="T46" fmla="*/ 25 w 35"/>
                  <a:gd name="T47" fmla="*/ 0 h 29"/>
                  <a:gd name="T48" fmla="*/ 25 w 35"/>
                  <a:gd name="T49" fmla="*/ 0 h 29"/>
                  <a:gd name="T50" fmla="*/ 28 w 35"/>
                  <a:gd name="T51" fmla="*/ 3 h 29"/>
                  <a:gd name="T52" fmla="*/ 30 w 35"/>
                  <a:gd name="T53" fmla="*/ 3 h 29"/>
                  <a:gd name="T54" fmla="*/ 33 w 35"/>
                  <a:gd name="T55" fmla="*/ 3 h 29"/>
                  <a:gd name="T56" fmla="*/ 35 w 35"/>
                  <a:gd name="T57" fmla="*/ 11 h 29"/>
                  <a:gd name="T58" fmla="*/ 35 w 35"/>
                  <a:gd name="T59" fmla="*/ 11 h 29"/>
                  <a:gd name="T60" fmla="*/ 35 w 35"/>
                  <a:gd name="T61" fmla="*/ 13 h 29"/>
                  <a:gd name="T62" fmla="*/ 33 w 35"/>
                  <a:gd name="T63" fmla="*/ 13 h 29"/>
                  <a:gd name="T64" fmla="*/ 30 w 35"/>
                  <a:gd name="T65" fmla="*/ 16 h 29"/>
                  <a:gd name="T66" fmla="*/ 30 w 35"/>
                  <a:gd name="T67" fmla="*/ 19 h 29"/>
                  <a:gd name="T68" fmla="*/ 28 w 35"/>
                  <a:gd name="T69" fmla="*/ 19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"/>
                  <a:gd name="T106" fmla="*/ 0 h 29"/>
                  <a:gd name="T107" fmla="*/ 35 w 35"/>
                  <a:gd name="T108" fmla="*/ 29 h 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" h="29">
                    <a:moveTo>
                      <a:pt x="28" y="19"/>
                    </a:moveTo>
                    <a:lnTo>
                      <a:pt x="25" y="19"/>
                    </a:lnTo>
                    <a:lnTo>
                      <a:pt x="23" y="16"/>
                    </a:lnTo>
                    <a:lnTo>
                      <a:pt x="18" y="16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25" y="0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0" y="16"/>
                    </a:lnTo>
                    <a:lnTo>
                      <a:pt x="30" y="19"/>
                    </a:ln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35" name="Freeform 147"/>
              <p:cNvSpPr>
                <a:spLocks/>
              </p:cNvSpPr>
              <p:nvPr/>
            </p:nvSpPr>
            <p:spPr bwMode="auto">
              <a:xfrm>
                <a:off x="4448" y="2407"/>
                <a:ext cx="32" cy="51"/>
              </a:xfrm>
              <a:custGeom>
                <a:avLst/>
                <a:gdLst>
                  <a:gd name="T0" fmla="*/ 17 w 32"/>
                  <a:gd name="T1" fmla="*/ 0 h 51"/>
                  <a:gd name="T2" fmla="*/ 12 w 32"/>
                  <a:gd name="T3" fmla="*/ 0 h 51"/>
                  <a:gd name="T4" fmla="*/ 10 w 32"/>
                  <a:gd name="T5" fmla="*/ 5 h 51"/>
                  <a:gd name="T6" fmla="*/ 5 w 32"/>
                  <a:gd name="T7" fmla="*/ 8 h 51"/>
                  <a:gd name="T8" fmla="*/ 2 w 32"/>
                  <a:gd name="T9" fmla="*/ 8 h 51"/>
                  <a:gd name="T10" fmla="*/ 0 w 32"/>
                  <a:gd name="T11" fmla="*/ 13 h 51"/>
                  <a:gd name="T12" fmla="*/ 2 w 32"/>
                  <a:gd name="T13" fmla="*/ 19 h 51"/>
                  <a:gd name="T14" fmla="*/ 2 w 32"/>
                  <a:gd name="T15" fmla="*/ 16 h 51"/>
                  <a:gd name="T16" fmla="*/ 0 w 32"/>
                  <a:gd name="T17" fmla="*/ 24 h 51"/>
                  <a:gd name="T18" fmla="*/ 5 w 32"/>
                  <a:gd name="T19" fmla="*/ 21 h 51"/>
                  <a:gd name="T20" fmla="*/ 10 w 32"/>
                  <a:gd name="T21" fmla="*/ 21 h 51"/>
                  <a:gd name="T22" fmla="*/ 7 w 32"/>
                  <a:gd name="T23" fmla="*/ 19 h 51"/>
                  <a:gd name="T24" fmla="*/ 7 w 32"/>
                  <a:gd name="T25" fmla="*/ 13 h 51"/>
                  <a:gd name="T26" fmla="*/ 12 w 32"/>
                  <a:gd name="T27" fmla="*/ 21 h 51"/>
                  <a:gd name="T28" fmla="*/ 12 w 32"/>
                  <a:gd name="T29" fmla="*/ 24 h 51"/>
                  <a:gd name="T30" fmla="*/ 10 w 32"/>
                  <a:gd name="T31" fmla="*/ 32 h 51"/>
                  <a:gd name="T32" fmla="*/ 7 w 32"/>
                  <a:gd name="T33" fmla="*/ 35 h 51"/>
                  <a:gd name="T34" fmla="*/ 7 w 32"/>
                  <a:gd name="T35" fmla="*/ 43 h 51"/>
                  <a:gd name="T36" fmla="*/ 10 w 32"/>
                  <a:gd name="T37" fmla="*/ 48 h 51"/>
                  <a:gd name="T38" fmla="*/ 12 w 32"/>
                  <a:gd name="T39" fmla="*/ 45 h 51"/>
                  <a:gd name="T40" fmla="*/ 12 w 32"/>
                  <a:gd name="T41" fmla="*/ 40 h 51"/>
                  <a:gd name="T42" fmla="*/ 15 w 32"/>
                  <a:gd name="T43" fmla="*/ 43 h 51"/>
                  <a:gd name="T44" fmla="*/ 15 w 32"/>
                  <a:gd name="T45" fmla="*/ 48 h 51"/>
                  <a:gd name="T46" fmla="*/ 17 w 32"/>
                  <a:gd name="T47" fmla="*/ 51 h 51"/>
                  <a:gd name="T48" fmla="*/ 20 w 32"/>
                  <a:gd name="T49" fmla="*/ 45 h 51"/>
                  <a:gd name="T50" fmla="*/ 22 w 32"/>
                  <a:gd name="T51" fmla="*/ 45 h 51"/>
                  <a:gd name="T52" fmla="*/ 27 w 32"/>
                  <a:gd name="T53" fmla="*/ 32 h 51"/>
                  <a:gd name="T54" fmla="*/ 30 w 32"/>
                  <a:gd name="T55" fmla="*/ 24 h 51"/>
                  <a:gd name="T56" fmla="*/ 32 w 32"/>
                  <a:gd name="T57" fmla="*/ 19 h 51"/>
                  <a:gd name="T58" fmla="*/ 30 w 32"/>
                  <a:gd name="T59" fmla="*/ 13 h 51"/>
                  <a:gd name="T60" fmla="*/ 27 w 32"/>
                  <a:gd name="T61" fmla="*/ 11 h 51"/>
                  <a:gd name="T62" fmla="*/ 27 w 32"/>
                  <a:gd name="T63" fmla="*/ 5 h 51"/>
                  <a:gd name="T64" fmla="*/ 20 w 32"/>
                  <a:gd name="T65" fmla="*/ 5 h 51"/>
                  <a:gd name="T66" fmla="*/ 17 w 32"/>
                  <a:gd name="T67" fmla="*/ 0 h 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51"/>
                  <a:gd name="T104" fmla="*/ 32 w 32"/>
                  <a:gd name="T105" fmla="*/ 51 h 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51">
                    <a:moveTo>
                      <a:pt x="15" y="0"/>
                    </a:move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7" y="24"/>
                    </a:lnTo>
                    <a:lnTo>
                      <a:pt x="10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10" y="19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12" y="27"/>
                    </a:lnTo>
                    <a:lnTo>
                      <a:pt x="10" y="32"/>
                    </a:lnTo>
                    <a:lnTo>
                      <a:pt x="7" y="35"/>
                    </a:lnTo>
                    <a:lnTo>
                      <a:pt x="7" y="40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2" y="45"/>
                    </a:lnTo>
                    <a:lnTo>
                      <a:pt x="12" y="43"/>
                    </a:lnTo>
                    <a:lnTo>
                      <a:pt x="12" y="40"/>
                    </a:lnTo>
                    <a:lnTo>
                      <a:pt x="15" y="40"/>
                    </a:lnTo>
                    <a:lnTo>
                      <a:pt x="15" y="43"/>
                    </a:lnTo>
                    <a:lnTo>
                      <a:pt x="15" y="48"/>
                    </a:lnTo>
                    <a:lnTo>
                      <a:pt x="15" y="51"/>
                    </a:lnTo>
                    <a:lnTo>
                      <a:pt x="17" y="51"/>
                    </a:lnTo>
                    <a:lnTo>
                      <a:pt x="20" y="48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22" y="45"/>
                    </a:lnTo>
                    <a:lnTo>
                      <a:pt x="25" y="40"/>
                    </a:lnTo>
                    <a:lnTo>
                      <a:pt x="27" y="32"/>
                    </a:lnTo>
                    <a:lnTo>
                      <a:pt x="27" y="27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6"/>
                    </a:lnTo>
                    <a:lnTo>
                      <a:pt x="30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8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</p:grpSp>
        <p:sp>
          <p:nvSpPr>
            <p:cNvPr id="2127" name="Freeform 148"/>
            <p:cNvSpPr>
              <a:spLocks/>
            </p:cNvSpPr>
            <p:nvPr/>
          </p:nvSpPr>
          <p:spPr bwMode="auto">
            <a:xfrm>
              <a:off x="1702" y="2197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3 h 5"/>
                <a:gd name="T4" fmla="*/ 0 w 2"/>
                <a:gd name="T5" fmla="*/ 3 h 5"/>
                <a:gd name="T6" fmla="*/ 0 w 2"/>
                <a:gd name="T7" fmla="*/ 5 h 5"/>
                <a:gd name="T8" fmla="*/ 0 w 2"/>
                <a:gd name="T9" fmla="*/ 3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0 h 5"/>
                <a:gd name="T16" fmla="*/ 0 w 2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28" name="Freeform 149"/>
            <p:cNvSpPr>
              <a:spLocks/>
            </p:cNvSpPr>
            <p:nvPr/>
          </p:nvSpPr>
          <p:spPr bwMode="auto">
            <a:xfrm>
              <a:off x="1702" y="2197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3 h 5"/>
                <a:gd name="T4" fmla="*/ 0 w 2"/>
                <a:gd name="T5" fmla="*/ 3 h 5"/>
                <a:gd name="T6" fmla="*/ 0 w 2"/>
                <a:gd name="T7" fmla="*/ 5 h 5"/>
                <a:gd name="T8" fmla="*/ 0 w 2"/>
                <a:gd name="T9" fmla="*/ 3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0 h 5"/>
                <a:gd name="T16" fmla="*/ 0 w 2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29" name="Freeform 150"/>
            <p:cNvSpPr>
              <a:spLocks/>
            </p:cNvSpPr>
            <p:nvPr/>
          </p:nvSpPr>
          <p:spPr bwMode="auto">
            <a:xfrm>
              <a:off x="1542" y="2663"/>
              <a:ext cx="28" cy="10"/>
            </a:xfrm>
            <a:custGeom>
              <a:avLst/>
              <a:gdLst>
                <a:gd name="T0" fmla="*/ 18 w 28"/>
                <a:gd name="T1" fmla="*/ 0 h 10"/>
                <a:gd name="T2" fmla="*/ 18 w 28"/>
                <a:gd name="T3" fmla="*/ 0 h 10"/>
                <a:gd name="T4" fmla="*/ 20 w 28"/>
                <a:gd name="T5" fmla="*/ 2 h 10"/>
                <a:gd name="T6" fmla="*/ 23 w 28"/>
                <a:gd name="T7" fmla="*/ 5 h 10"/>
                <a:gd name="T8" fmla="*/ 28 w 28"/>
                <a:gd name="T9" fmla="*/ 5 h 10"/>
                <a:gd name="T10" fmla="*/ 28 w 28"/>
                <a:gd name="T11" fmla="*/ 10 h 10"/>
                <a:gd name="T12" fmla="*/ 25 w 28"/>
                <a:gd name="T13" fmla="*/ 10 h 10"/>
                <a:gd name="T14" fmla="*/ 23 w 28"/>
                <a:gd name="T15" fmla="*/ 7 h 10"/>
                <a:gd name="T16" fmla="*/ 20 w 28"/>
                <a:gd name="T17" fmla="*/ 10 h 10"/>
                <a:gd name="T18" fmla="*/ 18 w 28"/>
                <a:gd name="T19" fmla="*/ 10 h 10"/>
                <a:gd name="T20" fmla="*/ 15 w 28"/>
                <a:gd name="T21" fmla="*/ 10 h 10"/>
                <a:gd name="T22" fmla="*/ 13 w 28"/>
                <a:gd name="T23" fmla="*/ 10 h 10"/>
                <a:gd name="T24" fmla="*/ 13 w 28"/>
                <a:gd name="T25" fmla="*/ 10 h 10"/>
                <a:gd name="T26" fmla="*/ 8 w 28"/>
                <a:gd name="T27" fmla="*/ 10 h 10"/>
                <a:gd name="T28" fmla="*/ 5 w 28"/>
                <a:gd name="T29" fmla="*/ 5 h 10"/>
                <a:gd name="T30" fmla="*/ 3 w 28"/>
                <a:gd name="T31" fmla="*/ 5 h 10"/>
                <a:gd name="T32" fmla="*/ 0 w 28"/>
                <a:gd name="T33" fmla="*/ 2 h 10"/>
                <a:gd name="T34" fmla="*/ 0 w 28"/>
                <a:gd name="T35" fmla="*/ 2 h 10"/>
                <a:gd name="T36" fmla="*/ 5 w 28"/>
                <a:gd name="T37" fmla="*/ 0 h 10"/>
                <a:gd name="T38" fmla="*/ 8 w 28"/>
                <a:gd name="T39" fmla="*/ 0 h 10"/>
                <a:gd name="T40" fmla="*/ 13 w 28"/>
                <a:gd name="T41" fmla="*/ 0 h 10"/>
                <a:gd name="T42" fmla="*/ 18 w 28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10"/>
                <a:gd name="T68" fmla="*/ 28 w 28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10">
                  <a:moveTo>
                    <a:pt x="18" y="0"/>
                  </a:moveTo>
                  <a:lnTo>
                    <a:pt x="18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8" y="5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8" y="10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0" name="Freeform 151"/>
            <p:cNvSpPr>
              <a:spLocks/>
            </p:cNvSpPr>
            <p:nvPr/>
          </p:nvSpPr>
          <p:spPr bwMode="auto">
            <a:xfrm>
              <a:off x="1632" y="2641"/>
              <a:ext cx="47" cy="35"/>
            </a:xfrm>
            <a:custGeom>
              <a:avLst/>
              <a:gdLst>
                <a:gd name="T0" fmla="*/ 3 w 47"/>
                <a:gd name="T1" fmla="*/ 0 h 35"/>
                <a:gd name="T2" fmla="*/ 5 w 47"/>
                <a:gd name="T3" fmla="*/ 0 h 35"/>
                <a:gd name="T4" fmla="*/ 15 w 47"/>
                <a:gd name="T5" fmla="*/ 0 h 35"/>
                <a:gd name="T6" fmla="*/ 23 w 47"/>
                <a:gd name="T7" fmla="*/ 3 h 35"/>
                <a:gd name="T8" fmla="*/ 28 w 47"/>
                <a:gd name="T9" fmla="*/ 6 h 35"/>
                <a:gd name="T10" fmla="*/ 30 w 47"/>
                <a:gd name="T11" fmla="*/ 8 h 35"/>
                <a:gd name="T12" fmla="*/ 37 w 47"/>
                <a:gd name="T13" fmla="*/ 8 h 35"/>
                <a:gd name="T14" fmla="*/ 37 w 47"/>
                <a:gd name="T15" fmla="*/ 11 h 35"/>
                <a:gd name="T16" fmla="*/ 32 w 47"/>
                <a:gd name="T17" fmla="*/ 11 h 35"/>
                <a:gd name="T18" fmla="*/ 35 w 47"/>
                <a:gd name="T19" fmla="*/ 14 h 35"/>
                <a:gd name="T20" fmla="*/ 45 w 47"/>
                <a:gd name="T21" fmla="*/ 16 h 35"/>
                <a:gd name="T22" fmla="*/ 47 w 47"/>
                <a:gd name="T23" fmla="*/ 19 h 35"/>
                <a:gd name="T24" fmla="*/ 47 w 47"/>
                <a:gd name="T25" fmla="*/ 22 h 35"/>
                <a:gd name="T26" fmla="*/ 45 w 47"/>
                <a:gd name="T27" fmla="*/ 27 h 35"/>
                <a:gd name="T28" fmla="*/ 42 w 47"/>
                <a:gd name="T29" fmla="*/ 24 h 35"/>
                <a:gd name="T30" fmla="*/ 32 w 47"/>
                <a:gd name="T31" fmla="*/ 22 h 35"/>
                <a:gd name="T32" fmla="*/ 25 w 47"/>
                <a:gd name="T33" fmla="*/ 24 h 35"/>
                <a:gd name="T34" fmla="*/ 25 w 47"/>
                <a:gd name="T35" fmla="*/ 27 h 35"/>
                <a:gd name="T36" fmla="*/ 18 w 47"/>
                <a:gd name="T37" fmla="*/ 27 h 35"/>
                <a:gd name="T38" fmla="*/ 18 w 47"/>
                <a:gd name="T39" fmla="*/ 24 h 35"/>
                <a:gd name="T40" fmla="*/ 13 w 47"/>
                <a:gd name="T41" fmla="*/ 24 h 35"/>
                <a:gd name="T42" fmla="*/ 10 w 47"/>
                <a:gd name="T43" fmla="*/ 27 h 35"/>
                <a:gd name="T44" fmla="*/ 8 w 47"/>
                <a:gd name="T45" fmla="*/ 32 h 35"/>
                <a:gd name="T46" fmla="*/ 5 w 47"/>
                <a:gd name="T47" fmla="*/ 35 h 35"/>
                <a:gd name="T48" fmla="*/ 5 w 47"/>
                <a:gd name="T49" fmla="*/ 35 h 35"/>
                <a:gd name="T50" fmla="*/ 3 w 47"/>
                <a:gd name="T51" fmla="*/ 32 h 35"/>
                <a:gd name="T52" fmla="*/ 3 w 47"/>
                <a:gd name="T53" fmla="*/ 29 h 35"/>
                <a:gd name="T54" fmla="*/ 3 w 47"/>
                <a:gd name="T55" fmla="*/ 24 h 35"/>
                <a:gd name="T56" fmla="*/ 0 w 47"/>
                <a:gd name="T57" fmla="*/ 22 h 35"/>
                <a:gd name="T58" fmla="*/ 0 w 47"/>
                <a:gd name="T59" fmla="*/ 19 h 35"/>
                <a:gd name="T60" fmla="*/ 3 w 47"/>
                <a:gd name="T61" fmla="*/ 14 h 35"/>
                <a:gd name="T62" fmla="*/ 5 w 47"/>
                <a:gd name="T63" fmla="*/ 11 h 35"/>
                <a:gd name="T64" fmla="*/ 3 w 47"/>
                <a:gd name="T65" fmla="*/ 6 h 35"/>
                <a:gd name="T66" fmla="*/ 0 w 47"/>
                <a:gd name="T67" fmla="*/ 0 h 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35"/>
                <a:gd name="T104" fmla="*/ 47 w 47"/>
                <a:gd name="T105" fmla="*/ 35 h 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35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42" y="14"/>
                  </a:lnTo>
                  <a:lnTo>
                    <a:pt x="45" y="16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8" y="24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18" y="27"/>
                  </a:lnTo>
                  <a:lnTo>
                    <a:pt x="18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8" y="32"/>
                  </a:lnTo>
                  <a:lnTo>
                    <a:pt x="5" y="35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1" name="Freeform 152"/>
            <p:cNvSpPr>
              <a:spLocks/>
            </p:cNvSpPr>
            <p:nvPr/>
          </p:nvSpPr>
          <p:spPr bwMode="auto">
            <a:xfrm>
              <a:off x="1597" y="2641"/>
              <a:ext cx="40" cy="29"/>
            </a:xfrm>
            <a:custGeom>
              <a:avLst/>
              <a:gdLst>
                <a:gd name="T0" fmla="*/ 38 w 40"/>
                <a:gd name="T1" fmla="*/ 29 h 29"/>
                <a:gd name="T2" fmla="*/ 38 w 40"/>
                <a:gd name="T3" fmla="*/ 29 h 29"/>
                <a:gd name="T4" fmla="*/ 38 w 40"/>
                <a:gd name="T5" fmla="*/ 24 h 29"/>
                <a:gd name="T6" fmla="*/ 38 w 40"/>
                <a:gd name="T7" fmla="*/ 24 h 29"/>
                <a:gd name="T8" fmla="*/ 35 w 40"/>
                <a:gd name="T9" fmla="*/ 22 h 29"/>
                <a:gd name="T10" fmla="*/ 35 w 40"/>
                <a:gd name="T11" fmla="*/ 22 h 29"/>
                <a:gd name="T12" fmla="*/ 35 w 40"/>
                <a:gd name="T13" fmla="*/ 19 h 29"/>
                <a:gd name="T14" fmla="*/ 38 w 40"/>
                <a:gd name="T15" fmla="*/ 19 h 29"/>
                <a:gd name="T16" fmla="*/ 38 w 40"/>
                <a:gd name="T17" fmla="*/ 14 h 29"/>
                <a:gd name="T18" fmla="*/ 38 w 40"/>
                <a:gd name="T19" fmla="*/ 14 h 29"/>
                <a:gd name="T20" fmla="*/ 40 w 40"/>
                <a:gd name="T21" fmla="*/ 11 h 29"/>
                <a:gd name="T22" fmla="*/ 38 w 40"/>
                <a:gd name="T23" fmla="*/ 8 h 29"/>
                <a:gd name="T24" fmla="*/ 38 w 40"/>
                <a:gd name="T25" fmla="*/ 6 h 29"/>
                <a:gd name="T26" fmla="*/ 38 w 40"/>
                <a:gd name="T27" fmla="*/ 3 h 29"/>
                <a:gd name="T28" fmla="*/ 35 w 40"/>
                <a:gd name="T29" fmla="*/ 0 h 29"/>
                <a:gd name="T30" fmla="*/ 38 w 40"/>
                <a:gd name="T31" fmla="*/ 0 h 29"/>
                <a:gd name="T32" fmla="*/ 35 w 40"/>
                <a:gd name="T33" fmla="*/ 0 h 29"/>
                <a:gd name="T34" fmla="*/ 35 w 40"/>
                <a:gd name="T35" fmla="*/ 3 h 29"/>
                <a:gd name="T36" fmla="*/ 28 w 40"/>
                <a:gd name="T37" fmla="*/ 3 h 29"/>
                <a:gd name="T38" fmla="*/ 28 w 40"/>
                <a:gd name="T39" fmla="*/ 3 h 29"/>
                <a:gd name="T40" fmla="*/ 25 w 40"/>
                <a:gd name="T41" fmla="*/ 0 h 29"/>
                <a:gd name="T42" fmla="*/ 23 w 40"/>
                <a:gd name="T43" fmla="*/ 0 h 29"/>
                <a:gd name="T44" fmla="*/ 20 w 40"/>
                <a:gd name="T45" fmla="*/ 0 h 29"/>
                <a:gd name="T46" fmla="*/ 15 w 40"/>
                <a:gd name="T47" fmla="*/ 0 h 29"/>
                <a:gd name="T48" fmla="*/ 15 w 40"/>
                <a:gd name="T49" fmla="*/ 0 h 29"/>
                <a:gd name="T50" fmla="*/ 13 w 40"/>
                <a:gd name="T51" fmla="*/ 3 h 29"/>
                <a:gd name="T52" fmla="*/ 13 w 40"/>
                <a:gd name="T53" fmla="*/ 3 h 29"/>
                <a:gd name="T54" fmla="*/ 15 w 40"/>
                <a:gd name="T55" fmla="*/ 6 h 29"/>
                <a:gd name="T56" fmla="*/ 20 w 40"/>
                <a:gd name="T57" fmla="*/ 6 h 29"/>
                <a:gd name="T58" fmla="*/ 23 w 40"/>
                <a:gd name="T59" fmla="*/ 6 h 29"/>
                <a:gd name="T60" fmla="*/ 23 w 40"/>
                <a:gd name="T61" fmla="*/ 8 h 29"/>
                <a:gd name="T62" fmla="*/ 23 w 40"/>
                <a:gd name="T63" fmla="*/ 14 h 29"/>
                <a:gd name="T64" fmla="*/ 23 w 40"/>
                <a:gd name="T65" fmla="*/ 14 h 29"/>
                <a:gd name="T66" fmla="*/ 25 w 40"/>
                <a:gd name="T67" fmla="*/ 19 h 29"/>
                <a:gd name="T68" fmla="*/ 28 w 40"/>
                <a:gd name="T69" fmla="*/ 19 h 29"/>
                <a:gd name="T70" fmla="*/ 28 w 40"/>
                <a:gd name="T71" fmla="*/ 22 h 29"/>
                <a:gd name="T72" fmla="*/ 28 w 40"/>
                <a:gd name="T73" fmla="*/ 22 h 29"/>
                <a:gd name="T74" fmla="*/ 25 w 40"/>
                <a:gd name="T75" fmla="*/ 22 h 29"/>
                <a:gd name="T76" fmla="*/ 23 w 40"/>
                <a:gd name="T77" fmla="*/ 22 h 29"/>
                <a:gd name="T78" fmla="*/ 18 w 40"/>
                <a:gd name="T79" fmla="*/ 22 h 29"/>
                <a:gd name="T80" fmla="*/ 13 w 40"/>
                <a:gd name="T81" fmla="*/ 22 h 29"/>
                <a:gd name="T82" fmla="*/ 8 w 40"/>
                <a:gd name="T83" fmla="*/ 22 h 29"/>
                <a:gd name="T84" fmla="*/ 0 w 40"/>
                <a:gd name="T85" fmla="*/ 22 h 29"/>
                <a:gd name="T86" fmla="*/ 0 w 40"/>
                <a:gd name="T87" fmla="*/ 22 h 29"/>
                <a:gd name="T88" fmla="*/ 0 w 40"/>
                <a:gd name="T89" fmla="*/ 22 h 29"/>
                <a:gd name="T90" fmla="*/ 3 w 40"/>
                <a:gd name="T91" fmla="*/ 24 h 29"/>
                <a:gd name="T92" fmla="*/ 5 w 40"/>
                <a:gd name="T93" fmla="*/ 27 h 29"/>
                <a:gd name="T94" fmla="*/ 8 w 40"/>
                <a:gd name="T95" fmla="*/ 29 h 29"/>
                <a:gd name="T96" fmla="*/ 8 w 40"/>
                <a:gd name="T97" fmla="*/ 29 h 29"/>
                <a:gd name="T98" fmla="*/ 8 w 40"/>
                <a:gd name="T99" fmla="*/ 27 h 29"/>
                <a:gd name="T100" fmla="*/ 8 w 40"/>
                <a:gd name="T101" fmla="*/ 27 h 29"/>
                <a:gd name="T102" fmla="*/ 10 w 40"/>
                <a:gd name="T103" fmla="*/ 27 h 29"/>
                <a:gd name="T104" fmla="*/ 10 w 40"/>
                <a:gd name="T105" fmla="*/ 27 h 29"/>
                <a:gd name="T106" fmla="*/ 15 w 40"/>
                <a:gd name="T107" fmla="*/ 27 h 29"/>
                <a:gd name="T108" fmla="*/ 23 w 40"/>
                <a:gd name="T109" fmla="*/ 27 h 29"/>
                <a:gd name="T110" fmla="*/ 25 w 40"/>
                <a:gd name="T111" fmla="*/ 27 h 29"/>
                <a:gd name="T112" fmla="*/ 30 w 40"/>
                <a:gd name="T113" fmla="*/ 27 h 29"/>
                <a:gd name="T114" fmla="*/ 30 w 40"/>
                <a:gd name="T115" fmla="*/ 27 h 29"/>
                <a:gd name="T116" fmla="*/ 33 w 40"/>
                <a:gd name="T117" fmla="*/ 27 h 29"/>
                <a:gd name="T118" fmla="*/ 33 w 40"/>
                <a:gd name="T119" fmla="*/ 27 h 29"/>
                <a:gd name="T120" fmla="*/ 35 w 40"/>
                <a:gd name="T121" fmla="*/ 27 h 29"/>
                <a:gd name="T122" fmla="*/ 38 w 40"/>
                <a:gd name="T123" fmla="*/ 29 h 29"/>
                <a:gd name="T124" fmla="*/ 38 w 40"/>
                <a:gd name="T125" fmla="*/ 29 h 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"/>
                <a:gd name="T190" fmla="*/ 0 h 29"/>
                <a:gd name="T191" fmla="*/ 40 w 40"/>
                <a:gd name="T192" fmla="*/ 29 h 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" h="29">
                  <a:moveTo>
                    <a:pt x="38" y="29"/>
                  </a:moveTo>
                  <a:lnTo>
                    <a:pt x="38" y="29"/>
                  </a:lnTo>
                  <a:lnTo>
                    <a:pt x="38" y="24"/>
                  </a:lnTo>
                  <a:lnTo>
                    <a:pt x="35" y="22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4"/>
                  </a:lnTo>
                  <a:lnTo>
                    <a:pt x="40" y="11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4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5" y="27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30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2" name="Freeform 153"/>
            <p:cNvSpPr>
              <a:spLocks/>
            </p:cNvSpPr>
            <p:nvPr/>
          </p:nvSpPr>
          <p:spPr bwMode="auto">
            <a:xfrm>
              <a:off x="1697" y="2663"/>
              <a:ext cx="20" cy="7"/>
            </a:xfrm>
            <a:custGeom>
              <a:avLst/>
              <a:gdLst>
                <a:gd name="T0" fmla="*/ 20 w 20"/>
                <a:gd name="T1" fmla="*/ 0 h 7"/>
                <a:gd name="T2" fmla="*/ 20 w 20"/>
                <a:gd name="T3" fmla="*/ 2 h 7"/>
                <a:gd name="T4" fmla="*/ 20 w 20"/>
                <a:gd name="T5" fmla="*/ 5 h 7"/>
                <a:gd name="T6" fmla="*/ 20 w 20"/>
                <a:gd name="T7" fmla="*/ 7 h 7"/>
                <a:gd name="T8" fmla="*/ 17 w 20"/>
                <a:gd name="T9" fmla="*/ 7 h 7"/>
                <a:gd name="T10" fmla="*/ 12 w 20"/>
                <a:gd name="T11" fmla="*/ 7 h 7"/>
                <a:gd name="T12" fmla="*/ 10 w 20"/>
                <a:gd name="T13" fmla="*/ 7 h 7"/>
                <a:gd name="T14" fmla="*/ 7 w 20"/>
                <a:gd name="T15" fmla="*/ 7 h 7"/>
                <a:gd name="T16" fmla="*/ 2 w 20"/>
                <a:gd name="T17" fmla="*/ 7 h 7"/>
                <a:gd name="T18" fmla="*/ 2 w 20"/>
                <a:gd name="T19" fmla="*/ 7 h 7"/>
                <a:gd name="T20" fmla="*/ 2 w 20"/>
                <a:gd name="T21" fmla="*/ 5 h 7"/>
                <a:gd name="T22" fmla="*/ 0 w 20"/>
                <a:gd name="T23" fmla="*/ 2 h 7"/>
                <a:gd name="T24" fmla="*/ 0 w 20"/>
                <a:gd name="T25" fmla="*/ 2 h 7"/>
                <a:gd name="T26" fmla="*/ 2 w 20"/>
                <a:gd name="T27" fmla="*/ 0 h 7"/>
                <a:gd name="T28" fmla="*/ 17 w 20"/>
                <a:gd name="T29" fmla="*/ 0 h 7"/>
                <a:gd name="T30" fmla="*/ 17 w 20"/>
                <a:gd name="T31" fmla="*/ 0 h 7"/>
                <a:gd name="T32" fmla="*/ 20 w 20"/>
                <a:gd name="T33" fmla="*/ 0 h 7"/>
                <a:gd name="T34" fmla="*/ 20 w 20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7"/>
                <a:gd name="T56" fmla="*/ 20 w 2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7">
                  <a:moveTo>
                    <a:pt x="20" y="0"/>
                  </a:moveTo>
                  <a:lnTo>
                    <a:pt x="20" y="2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3" name="Freeform 154"/>
            <p:cNvSpPr>
              <a:spLocks/>
            </p:cNvSpPr>
            <p:nvPr/>
          </p:nvSpPr>
          <p:spPr bwMode="auto">
            <a:xfrm>
              <a:off x="1450" y="2588"/>
              <a:ext cx="150" cy="53"/>
            </a:xfrm>
            <a:custGeom>
              <a:avLst/>
              <a:gdLst>
                <a:gd name="T0" fmla="*/ 110 w 150"/>
                <a:gd name="T1" fmla="*/ 27 h 53"/>
                <a:gd name="T2" fmla="*/ 117 w 150"/>
                <a:gd name="T3" fmla="*/ 32 h 53"/>
                <a:gd name="T4" fmla="*/ 122 w 150"/>
                <a:gd name="T5" fmla="*/ 35 h 53"/>
                <a:gd name="T6" fmla="*/ 127 w 150"/>
                <a:gd name="T7" fmla="*/ 35 h 53"/>
                <a:gd name="T8" fmla="*/ 127 w 150"/>
                <a:gd name="T9" fmla="*/ 37 h 53"/>
                <a:gd name="T10" fmla="*/ 130 w 150"/>
                <a:gd name="T11" fmla="*/ 40 h 53"/>
                <a:gd name="T12" fmla="*/ 142 w 150"/>
                <a:gd name="T13" fmla="*/ 43 h 53"/>
                <a:gd name="T14" fmla="*/ 147 w 150"/>
                <a:gd name="T15" fmla="*/ 45 h 53"/>
                <a:gd name="T16" fmla="*/ 140 w 150"/>
                <a:gd name="T17" fmla="*/ 51 h 53"/>
                <a:gd name="T18" fmla="*/ 130 w 150"/>
                <a:gd name="T19" fmla="*/ 53 h 53"/>
                <a:gd name="T20" fmla="*/ 112 w 150"/>
                <a:gd name="T21" fmla="*/ 53 h 53"/>
                <a:gd name="T22" fmla="*/ 102 w 150"/>
                <a:gd name="T23" fmla="*/ 53 h 53"/>
                <a:gd name="T24" fmla="*/ 100 w 150"/>
                <a:gd name="T25" fmla="*/ 51 h 53"/>
                <a:gd name="T26" fmla="*/ 110 w 150"/>
                <a:gd name="T27" fmla="*/ 45 h 53"/>
                <a:gd name="T28" fmla="*/ 107 w 150"/>
                <a:gd name="T29" fmla="*/ 43 h 53"/>
                <a:gd name="T30" fmla="*/ 95 w 150"/>
                <a:gd name="T31" fmla="*/ 40 h 53"/>
                <a:gd name="T32" fmla="*/ 90 w 150"/>
                <a:gd name="T33" fmla="*/ 32 h 53"/>
                <a:gd name="T34" fmla="*/ 82 w 150"/>
                <a:gd name="T35" fmla="*/ 27 h 53"/>
                <a:gd name="T36" fmla="*/ 75 w 150"/>
                <a:gd name="T37" fmla="*/ 27 h 53"/>
                <a:gd name="T38" fmla="*/ 62 w 150"/>
                <a:gd name="T39" fmla="*/ 21 h 53"/>
                <a:gd name="T40" fmla="*/ 52 w 150"/>
                <a:gd name="T41" fmla="*/ 19 h 53"/>
                <a:gd name="T42" fmla="*/ 50 w 150"/>
                <a:gd name="T43" fmla="*/ 19 h 53"/>
                <a:gd name="T44" fmla="*/ 42 w 150"/>
                <a:gd name="T45" fmla="*/ 19 h 53"/>
                <a:gd name="T46" fmla="*/ 40 w 150"/>
                <a:gd name="T47" fmla="*/ 16 h 53"/>
                <a:gd name="T48" fmla="*/ 45 w 150"/>
                <a:gd name="T49" fmla="*/ 11 h 53"/>
                <a:gd name="T50" fmla="*/ 42 w 150"/>
                <a:gd name="T51" fmla="*/ 11 h 53"/>
                <a:gd name="T52" fmla="*/ 27 w 150"/>
                <a:gd name="T53" fmla="*/ 11 h 53"/>
                <a:gd name="T54" fmla="*/ 20 w 150"/>
                <a:gd name="T55" fmla="*/ 16 h 53"/>
                <a:gd name="T56" fmla="*/ 12 w 150"/>
                <a:gd name="T57" fmla="*/ 19 h 53"/>
                <a:gd name="T58" fmla="*/ 5 w 150"/>
                <a:gd name="T59" fmla="*/ 24 h 53"/>
                <a:gd name="T60" fmla="*/ 5 w 150"/>
                <a:gd name="T61" fmla="*/ 21 h 53"/>
                <a:gd name="T62" fmla="*/ 3 w 150"/>
                <a:gd name="T63" fmla="*/ 19 h 53"/>
                <a:gd name="T64" fmla="*/ 8 w 150"/>
                <a:gd name="T65" fmla="*/ 19 h 53"/>
                <a:gd name="T66" fmla="*/ 10 w 150"/>
                <a:gd name="T67" fmla="*/ 8 h 53"/>
                <a:gd name="T68" fmla="*/ 20 w 150"/>
                <a:gd name="T69" fmla="*/ 5 h 53"/>
                <a:gd name="T70" fmla="*/ 45 w 150"/>
                <a:gd name="T71" fmla="*/ 0 h 53"/>
                <a:gd name="T72" fmla="*/ 57 w 150"/>
                <a:gd name="T73" fmla="*/ 3 h 53"/>
                <a:gd name="T74" fmla="*/ 67 w 150"/>
                <a:gd name="T75" fmla="*/ 3 h 53"/>
                <a:gd name="T76" fmla="*/ 72 w 150"/>
                <a:gd name="T77" fmla="*/ 11 h 53"/>
                <a:gd name="T78" fmla="*/ 85 w 150"/>
                <a:gd name="T79" fmla="*/ 13 h 53"/>
                <a:gd name="T80" fmla="*/ 87 w 150"/>
                <a:gd name="T81" fmla="*/ 16 h 53"/>
                <a:gd name="T82" fmla="*/ 90 w 150"/>
                <a:gd name="T83" fmla="*/ 16 h 53"/>
                <a:gd name="T84" fmla="*/ 97 w 150"/>
                <a:gd name="T85" fmla="*/ 21 h 53"/>
                <a:gd name="T86" fmla="*/ 107 w 150"/>
                <a:gd name="T87" fmla="*/ 24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0"/>
                <a:gd name="T133" fmla="*/ 0 h 53"/>
                <a:gd name="T134" fmla="*/ 150 w 150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0" h="53">
                  <a:moveTo>
                    <a:pt x="107" y="24"/>
                  </a:moveTo>
                  <a:lnTo>
                    <a:pt x="107" y="27"/>
                  </a:lnTo>
                  <a:lnTo>
                    <a:pt x="110" y="27"/>
                  </a:lnTo>
                  <a:lnTo>
                    <a:pt x="115" y="29"/>
                  </a:lnTo>
                  <a:lnTo>
                    <a:pt x="117" y="32"/>
                  </a:lnTo>
                  <a:lnTo>
                    <a:pt x="120" y="32"/>
                  </a:lnTo>
                  <a:lnTo>
                    <a:pt x="122" y="35"/>
                  </a:lnTo>
                  <a:lnTo>
                    <a:pt x="125" y="35"/>
                  </a:lnTo>
                  <a:lnTo>
                    <a:pt x="127" y="32"/>
                  </a:lnTo>
                  <a:lnTo>
                    <a:pt x="127" y="35"/>
                  </a:lnTo>
                  <a:lnTo>
                    <a:pt x="130" y="35"/>
                  </a:lnTo>
                  <a:lnTo>
                    <a:pt x="130" y="37"/>
                  </a:lnTo>
                  <a:lnTo>
                    <a:pt x="127" y="37"/>
                  </a:lnTo>
                  <a:lnTo>
                    <a:pt x="127" y="40"/>
                  </a:lnTo>
                  <a:lnTo>
                    <a:pt x="130" y="40"/>
                  </a:lnTo>
                  <a:lnTo>
                    <a:pt x="137" y="40"/>
                  </a:lnTo>
                  <a:lnTo>
                    <a:pt x="140" y="40"/>
                  </a:lnTo>
                  <a:lnTo>
                    <a:pt x="142" y="43"/>
                  </a:lnTo>
                  <a:lnTo>
                    <a:pt x="145" y="45"/>
                  </a:lnTo>
                  <a:lnTo>
                    <a:pt x="147" y="45"/>
                  </a:lnTo>
                  <a:lnTo>
                    <a:pt x="150" y="45"/>
                  </a:lnTo>
                  <a:lnTo>
                    <a:pt x="150" y="48"/>
                  </a:lnTo>
                  <a:lnTo>
                    <a:pt x="140" y="51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0" y="53"/>
                  </a:lnTo>
                  <a:lnTo>
                    <a:pt x="127" y="53"/>
                  </a:lnTo>
                  <a:lnTo>
                    <a:pt x="125" y="53"/>
                  </a:lnTo>
                  <a:lnTo>
                    <a:pt x="112" y="53"/>
                  </a:lnTo>
                  <a:lnTo>
                    <a:pt x="107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102" y="48"/>
                  </a:lnTo>
                  <a:lnTo>
                    <a:pt x="105" y="48"/>
                  </a:lnTo>
                  <a:lnTo>
                    <a:pt x="110" y="45"/>
                  </a:lnTo>
                  <a:lnTo>
                    <a:pt x="110" y="43"/>
                  </a:lnTo>
                  <a:lnTo>
                    <a:pt x="107" y="43"/>
                  </a:lnTo>
                  <a:lnTo>
                    <a:pt x="102" y="40"/>
                  </a:lnTo>
                  <a:lnTo>
                    <a:pt x="95" y="40"/>
                  </a:lnTo>
                  <a:lnTo>
                    <a:pt x="92" y="37"/>
                  </a:lnTo>
                  <a:lnTo>
                    <a:pt x="90" y="35"/>
                  </a:lnTo>
                  <a:lnTo>
                    <a:pt x="90" y="32"/>
                  </a:lnTo>
                  <a:lnTo>
                    <a:pt x="87" y="29"/>
                  </a:lnTo>
                  <a:lnTo>
                    <a:pt x="87" y="27"/>
                  </a:lnTo>
                  <a:lnTo>
                    <a:pt x="82" y="27"/>
                  </a:lnTo>
                  <a:lnTo>
                    <a:pt x="77" y="27"/>
                  </a:lnTo>
                  <a:lnTo>
                    <a:pt x="75" y="27"/>
                  </a:lnTo>
                  <a:lnTo>
                    <a:pt x="70" y="24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60" y="19"/>
                  </a:lnTo>
                  <a:lnTo>
                    <a:pt x="55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2" y="19"/>
                  </a:lnTo>
                  <a:lnTo>
                    <a:pt x="40" y="16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20" y="5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0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72" y="8"/>
                  </a:lnTo>
                  <a:lnTo>
                    <a:pt x="72" y="11"/>
                  </a:lnTo>
                  <a:lnTo>
                    <a:pt x="75" y="13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6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5" y="19"/>
                  </a:lnTo>
                  <a:lnTo>
                    <a:pt x="97" y="21"/>
                  </a:lnTo>
                  <a:lnTo>
                    <a:pt x="102" y="21"/>
                  </a:lnTo>
                  <a:lnTo>
                    <a:pt x="105" y="24"/>
                  </a:lnTo>
                  <a:lnTo>
                    <a:pt x="107" y="2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4" name="Freeform 155"/>
            <p:cNvSpPr>
              <a:spLocks/>
            </p:cNvSpPr>
            <p:nvPr/>
          </p:nvSpPr>
          <p:spPr bwMode="auto">
            <a:xfrm>
              <a:off x="1413" y="2716"/>
              <a:ext cx="59" cy="66"/>
            </a:xfrm>
            <a:custGeom>
              <a:avLst/>
              <a:gdLst>
                <a:gd name="T0" fmla="*/ 57 w 59"/>
                <a:gd name="T1" fmla="*/ 0 h 66"/>
                <a:gd name="T2" fmla="*/ 52 w 59"/>
                <a:gd name="T3" fmla="*/ 5 h 66"/>
                <a:gd name="T4" fmla="*/ 47 w 59"/>
                <a:gd name="T5" fmla="*/ 5 h 66"/>
                <a:gd name="T6" fmla="*/ 42 w 59"/>
                <a:gd name="T7" fmla="*/ 5 h 66"/>
                <a:gd name="T8" fmla="*/ 40 w 59"/>
                <a:gd name="T9" fmla="*/ 5 h 66"/>
                <a:gd name="T10" fmla="*/ 37 w 59"/>
                <a:gd name="T11" fmla="*/ 5 h 66"/>
                <a:gd name="T12" fmla="*/ 37 w 59"/>
                <a:gd name="T13" fmla="*/ 5 h 66"/>
                <a:gd name="T14" fmla="*/ 35 w 59"/>
                <a:gd name="T15" fmla="*/ 10 h 66"/>
                <a:gd name="T16" fmla="*/ 32 w 59"/>
                <a:gd name="T17" fmla="*/ 13 h 66"/>
                <a:gd name="T18" fmla="*/ 30 w 59"/>
                <a:gd name="T19" fmla="*/ 16 h 66"/>
                <a:gd name="T20" fmla="*/ 27 w 59"/>
                <a:gd name="T21" fmla="*/ 16 h 66"/>
                <a:gd name="T22" fmla="*/ 27 w 59"/>
                <a:gd name="T23" fmla="*/ 18 h 66"/>
                <a:gd name="T24" fmla="*/ 25 w 59"/>
                <a:gd name="T25" fmla="*/ 18 h 66"/>
                <a:gd name="T26" fmla="*/ 20 w 59"/>
                <a:gd name="T27" fmla="*/ 16 h 66"/>
                <a:gd name="T28" fmla="*/ 17 w 59"/>
                <a:gd name="T29" fmla="*/ 21 h 66"/>
                <a:gd name="T30" fmla="*/ 12 w 59"/>
                <a:gd name="T31" fmla="*/ 21 h 66"/>
                <a:gd name="T32" fmla="*/ 12 w 59"/>
                <a:gd name="T33" fmla="*/ 26 h 66"/>
                <a:gd name="T34" fmla="*/ 10 w 59"/>
                <a:gd name="T35" fmla="*/ 29 h 66"/>
                <a:gd name="T36" fmla="*/ 7 w 59"/>
                <a:gd name="T37" fmla="*/ 32 h 66"/>
                <a:gd name="T38" fmla="*/ 0 w 59"/>
                <a:gd name="T39" fmla="*/ 32 h 66"/>
                <a:gd name="T40" fmla="*/ 0 w 59"/>
                <a:gd name="T41" fmla="*/ 34 h 66"/>
                <a:gd name="T42" fmla="*/ 5 w 59"/>
                <a:gd name="T43" fmla="*/ 40 h 66"/>
                <a:gd name="T44" fmla="*/ 15 w 59"/>
                <a:gd name="T45" fmla="*/ 50 h 66"/>
                <a:gd name="T46" fmla="*/ 17 w 59"/>
                <a:gd name="T47" fmla="*/ 53 h 66"/>
                <a:gd name="T48" fmla="*/ 25 w 59"/>
                <a:gd name="T49" fmla="*/ 58 h 66"/>
                <a:gd name="T50" fmla="*/ 25 w 59"/>
                <a:gd name="T51" fmla="*/ 61 h 66"/>
                <a:gd name="T52" fmla="*/ 27 w 59"/>
                <a:gd name="T53" fmla="*/ 58 h 66"/>
                <a:gd name="T54" fmla="*/ 30 w 59"/>
                <a:gd name="T55" fmla="*/ 61 h 66"/>
                <a:gd name="T56" fmla="*/ 40 w 59"/>
                <a:gd name="T57" fmla="*/ 61 h 66"/>
                <a:gd name="T58" fmla="*/ 42 w 59"/>
                <a:gd name="T59" fmla="*/ 61 h 66"/>
                <a:gd name="T60" fmla="*/ 47 w 59"/>
                <a:gd name="T61" fmla="*/ 64 h 66"/>
                <a:gd name="T62" fmla="*/ 49 w 59"/>
                <a:gd name="T63" fmla="*/ 64 h 66"/>
                <a:gd name="T64" fmla="*/ 54 w 59"/>
                <a:gd name="T65" fmla="*/ 64 h 66"/>
                <a:gd name="T66" fmla="*/ 54 w 59"/>
                <a:gd name="T67" fmla="*/ 61 h 66"/>
                <a:gd name="T68" fmla="*/ 52 w 59"/>
                <a:gd name="T69" fmla="*/ 56 h 66"/>
                <a:gd name="T70" fmla="*/ 54 w 59"/>
                <a:gd name="T71" fmla="*/ 50 h 66"/>
                <a:gd name="T72" fmla="*/ 54 w 59"/>
                <a:gd name="T73" fmla="*/ 32 h 66"/>
                <a:gd name="T74" fmla="*/ 59 w 59"/>
                <a:gd name="T75" fmla="*/ 13 h 66"/>
                <a:gd name="T76" fmla="*/ 59 w 59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"/>
                <a:gd name="T118" fmla="*/ 0 h 66"/>
                <a:gd name="T119" fmla="*/ 59 w 59"/>
                <a:gd name="T120" fmla="*/ 66 h 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" h="66">
                  <a:moveTo>
                    <a:pt x="59" y="0"/>
                  </a:moveTo>
                  <a:lnTo>
                    <a:pt x="57" y="0"/>
                  </a:lnTo>
                  <a:lnTo>
                    <a:pt x="54" y="2"/>
                  </a:lnTo>
                  <a:lnTo>
                    <a:pt x="52" y="5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5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7" y="53"/>
                  </a:lnTo>
                  <a:lnTo>
                    <a:pt x="20" y="53"/>
                  </a:lnTo>
                  <a:lnTo>
                    <a:pt x="25" y="58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30" y="61"/>
                  </a:lnTo>
                  <a:lnTo>
                    <a:pt x="37" y="64"/>
                  </a:lnTo>
                  <a:lnTo>
                    <a:pt x="40" y="61"/>
                  </a:lnTo>
                  <a:lnTo>
                    <a:pt x="42" y="61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9" y="64"/>
                  </a:lnTo>
                  <a:lnTo>
                    <a:pt x="54" y="64"/>
                  </a:lnTo>
                  <a:lnTo>
                    <a:pt x="54" y="61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4" y="53"/>
                  </a:lnTo>
                  <a:lnTo>
                    <a:pt x="54" y="50"/>
                  </a:lnTo>
                  <a:lnTo>
                    <a:pt x="54" y="42"/>
                  </a:lnTo>
                  <a:lnTo>
                    <a:pt x="54" y="32"/>
                  </a:lnTo>
                  <a:lnTo>
                    <a:pt x="54" y="24"/>
                  </a:lnTo>
                  <a:lnTo>
                    <a:pt x="59" y="13"/>
                  </a:lnTo>
                  <a:lnTo>
                    <a:pt x="59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5" name="Freeform 156"/>
            <p:cNvSpPr>
              <a:spLocks/>
            </p:cNvSpPr>
            <p:nvPr/>
          </p:nvSpPr>
          <p:spPr bwMode="auto">
            <a:xfrm>
              <a:off x="1477" y="2798"/>
              <a:ext cx="80" cy="37"/>
            </a:xfrm>
            <a:custGeom>
              <a:avLst/>
              <a:gdLst>
                <a:gd name="T0" fmla="*/ 5 w 80"/>
                <a:gd name="T1" fmla="*/ 0 h 37"/>
                <a:gd name="T2" fmla="*/ 0 w 80"/>
                <a:gd name="T3" fmla="*/ 3 h 37"/>
                <a:gd name="T4" fmla="*/ 3 w 80"/>
                <a:gd name="T5" fmla="*/ 8 h 37"/>
                <a:gd name="T6" fmla="*/ 3 w 80"/>
                <a:gd name="T7" fmla="*/ 13 h 37"/>
                <a:gd name="T8" fmla="*/ 0 w 80"/>
                <a:gd name="T9" fmla="*/ 19 h 37"/>
                <a:gd name="T10" fmla="*/ 0 w 80"/>
                <a:gd name="T11" fmla="*/ 21 h 37"/>
                <a:gd name="T12" fmla="*/ 5 w 80"/>
                <a:gd name="T13" fmla="*/ 19 h 37"/>
                <a:gd name="T14" fmla="*/ 15 w 80"/>
                <a:gd name="T15" fmla="*/ 21 h 37"/>
                <a:gd name="T16" fmla="*/ 18 w 80"/>
                <a:gd name="T17" fmla="*/ 24 h 37"/>
                <a:gd name="T18" fmla="*/ 23 w 80"/>
                <a:gd name="T19" fmla="*/ 32 h 37"/>
                <a:gd name="T20" fmla="*/ 28 w 80"/>
                <a:gd name="T21" fmla="*/ 29 h 37"/>
                <a:gd name="T22" fmla="*/ 30 w 80"/>
                <a:gd name="T23" fmla="*/ 37 h 37"/>
                <a:gd name="T24" fmla="*/ 33 w 80"/>
                <a:gd name="T25" fmla="*/ 37 h 37"/>
                <a:gd name="T26" fmla="*/ 40 w 80"/>
                <a:gd name="T27" fmla="*/ 29 h 37"/>
                <a:gd name="T28" fmla="*/ 35 w 80"/>
                <a:gd name="T29" fmla="*/ 27 h 37"/>
                <a:gd name="T30" fmla="*/ 35 w 80"/>
                <a:gd name="T31" fmla="*/ 21 h 37"/>
                <a:gd name="T32" fmla="*/ 40 w 80"/>
                <a:gd name="T33" fmla="*/ 19 h 37"/>
                <a:gd name="T34" fmla="*/ 48 w 80"/>
                <a:gd name="T35" fmla="*/ 13 h 37"/>
                <a:gd name="T36" fmla="*/ 50 w 80"/>
                <a:gd name="T37" fmla="*/ 11 h 37"/>
                <a:gd name="T38" fmla="*/ 55 w 80"/>
                <a:gd name="T39" fmla="*/ 13 h 37"/>
                <a:gd name="T40" fmla="*/ 65 w 80"/>
                <a:gd name="T41" fmla="*/ 19 h 37"/>
                <a:gd name="T42" fmla="*/ 70 w 80"/>
                <a:gd name="T43" fmla="*/ 19 h 37"/>
                <a:gd name="T44" fmla="*/ 65 w 80"/>
                <a:gd name="T45" fmla="*/ 24 h 37"/>
                <a:gd name="T46" fmla="*/ 65 w 80"/>
                <a:gd name="T47" fmla="*/ 29 h 37"/>
                <a:gd name="T48" fmla="*/ 70 w 80"/>
                <a:gd name="T49" fmla="*/ 35 h 37"/>
                <a:gd name="T50" fmla="*/ 73 w 80"/>
                <a:gd name="T51" fmla="*/ 29 h 37"/>
                <a:gd name="T52" fmla="*/ 78 w 80"/>
                <a:gd name="T53" fmla="*/ 29 h 37"/>
                <a:gd name="T54" fmla="*/ 80 w 80"/>
                <a:gd name="T55" fmla="*/ 24 h 37"/>
                <a:gd name="T56" fmla="*/ 80 w 80"/>
                <a:gd name="T57" fmla="*/ 21 h 37"/>
                <a:gd name="T58" fmla="*/ 78 w 80"/>
                <a:gd name="T59" fmla="*/ 19 h 37"/>
                <a:gd name="T60" fmla="*/ 75 w 80"/>
                <a:gd name="T61" fmla="*/ 13 h 37"/>
                <a:gd name="T62" fmla="*/ 68 w 80"/>
                <a:gd name="T63" fmla="*/ 6 h 37"/>
                <a:gd name="T64" fmla="*/ 58 w 80"/>
                <a:gd name="T65" fmla="*/ 3 h 37"/>
                <a:gd name="T66" fmla="*/ 48 w 80"/>
                <a:gd name="T67" fmla="*/ 0 h 37"/>
                <a:gd name="T68" fmla="*/ 45 w 80"/>
                <a:gd name="T69" fmla="*/ 3 h 37"/>
                <a:gd name="T70" fmla="*/ 43 w 80"/>
                <a:gd name="T71" fmla="*/ 8 h 37"/>
                <a:gd name="T72" fmla="*/ 40 w 80"/>
                <a:gd name="T73" fmla="*/ 6 h 37"/>
                <a:gd name="T74" fmla="*/ 30 w 80"/>
                <a:gd name="T75" fmla="*/ 11 h 37"/>
                <a:gd name="T76" fmla="*/ 25 w 80"/>
                <a:gd name="T77" fmla="*/ 13 h 37"/>
                <a:gd name="T78" fmla="*/ 18 w 80"/>
                <a:gd name="T79" fmla="*/ 11 h 37"/>
                <a:gd name="T80" fmla="*/ 10 w 80"/>
                <a:gd name="T81" fmla="*/ 6 h 37"/>
                <a:gd name="T82" fmla="*/ 8 w 80"/>
                <a:gd name="T83" fmla="*/ 3 h 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"/>
                <a:gd name="T127" fmla="*/ 0 h 37"/>
                <a:gd name="T128" fmla="*/ 80 w 80"/>
                <a:gd name="T129" fmla="*/ 37 h 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" h="37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20" y="27"/>
                  </a:lnTo>
                  <a:lnTo>
                    <a:pt x="20" y="29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5" y="29"/>
                  </a:lnTo>
                  <a:lnTo>
                    <a:pt x="28" y="29"/>
                  </a:lnTo>
                  <a:lnTo>
                    <a:pt x="28" y="32"/>
                  </a:lnTo>
                  <a:lnTo>
                    <a:pt x="28" y="35"/>
                  </a:lnTo>
                  <a:lnTo>
                    <a:pt x="30" y="37"/>
                  </a:lnTo>
                  <a:lnTo>
                    <a:pt x="33" y="37"/>
                  </a:lnTo>
                  <a:lnTo>
                    <a:pt x="38" y="35"/>
                  </a:lnTo>
                  <a:lnTo>
                    <a:pt x="40" y="32"/>
                  </a:lnTo>
                  <a:lnTo>
                    <a:pt x="40" y="29"/>
                  </a:lnTo>
                  <a:lnTo>
                    <a:pt x="38" y="29"/>
                  </a:lnTo>
                  <a:lnTo>
                    <a:pt x="35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5" y="16"/>
                  </a:lnTo>
                  <a:lnTo>
                    <a:pt x="48" y="13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3" y="11"/>
                  </a:lnTo>
                  <a:lnTo>
                    <a:pt x="55" y="13"/>
                  </a:lnTo>
                  <a:lnTo>
                    <a:pt x="60" y="16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8" y="19"/>
                  </a:lnTo>
                  <a:lnTo>
                    <a:pt x="70" y="19"/>
                  </a:lnTo>
                  <a:lnTo>
                    <a:pt x="68" y="19"/>
                  </a:lnTo>
                  <a:lnTo>
                    <a:pt x="65" y="21"/>
                  </a:lnTo>
                  <a:lnTo>
                    <a:pt x="65" y="24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3" y="32"/>
                  </a:lnTo>
                  <a:lnTo>
                    <a:pt x="73" y="29"/>
                  </a:lnTo>
                  <a:lnTo>
                    <a:pt x="75" y="29"/>
                  </a:lnTo>
                  <a:lnTo>
                    <a:pt x="75" y="32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0" y="24"/>
                  </a:lnTo>
                  <a:lnTo>
                    <a:pt x="80" y="21"/>
                  </a:lnTo>
                  <a:lnTo>
                    <a:pt x="78" y="19"/>
                  </a:lnTo>
                  <a:lnTo>
                    <a:pt x="78" y="16"/>
                  </a:lnTo>
                  <a:lnTo>
                    <a:pt x="75" y="13"/>
                  </a:lnTo>
                  <a:lnTo>
                    <a:pt x="73" y="11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3" y="3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3" y="8"/>
                  </a:lnTo>
                  <a:lnTo>
                    <a:pt x="40" y="6"/>
                  </a:lnTo>
                  <a:lnTo>
                    <a:pt x="35" y="8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18" y="11"/>
                  </a:lnTo>
                  <a:lnTo>
                    <a:pt x="13" y="11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6" name="Freeform 157"/>
            <p:cNvSpPr>
              <a:spLocks/>
            </p:cNvSpPr>
            <p:nvPr/>
          </p:nvSpPr>
          <p:spPr bwMode="auto">
            <a:xfrm>
              <a:off x="1348" y="2673"/>
              <a:ext cx="55" cy="64"/>
            </a:xfrm>
            <a:custGeom>
              <a:avLst/>
              <a:gdLst>
                <a:gd name="T0" fmla="*/ 17 w 55"/>
                <a:gd name="T1" fmla="*/ 0 h 64"/>
                <a:gd name="T2" fmla="*/ 10 w 55"/>
                <a:gd name="T3" fmla="*/ 8 h 64"/>
                <a:gd name="T4" fmla="*/ 17 w 55"/>
                <a:gd name="T5" fmla="*/ 13 h 64"/>
                <a:gd name="T6" fmla="*/ 22 w 55"/>
                <a:gd name="T7" fmla="*/ 19 h 64"/>
                <a:gd name="T8" fmla="*/ 25 w 55"/>
                <a:gd name="T9" fmla="*/ 21 h 64"/>
                <a:gd name="T10" fmla="*/ 25 w 55"/>
                <a:gd name="T11" fmla="*/ 27 h 64"/>
                <a:gd name="T12" fmla="*/ 17 w 55"/>
                <a:gd name="T13" fmla="*/ 27 h 64"/>
                <a:gd name="T14" fmla="*/ 5 w 55"/>
                <a:gd name="T15" fmla="*/ 37 h 64"/>
                <a:gd name="T16" fmla="*/ 2 w 55"/>
                <a:gd name="T17" fmla="*/ 40 h 64"/>
                <a:gd name="T18" fmla="*/ 2 w 55"/>
                <a:gd name="T19" fmla="*/ 43 h 64"/>
                <a:gd name="T20" fmla="*/ 2 w 55"/>
                <a:gd name="T21" fmla="*/ 45 h 64"/>
                <a:gd name="T22" fmla="*/ 0 w 55"/>
                <a:gd name="T23" fmla="*/ 51 h 64"/>
                <a:gd name="T24" fmla="*/ 0 w 55"/>
                <a:gd name="T25" fmla="*/ 51 h 64"/>
                <a:gd name="T26" fmla="*/ 2 w 55"/>
                <a:gd name="T27" fmla="*/ 53 h 64"/>
                <a:gd name="T28" fmla="*/ 5 w 55"/>
                <a:gd name="T29" fmla="*/ 56 h 64"/>
                <a:gd name="T30" fmla="*/ 10 w 55"/>
                <a:gd name="T31" fmla="*/ 59 h 64"/>
                <a:gd name="T32" fmla="*/ 15 w 55"/>
                <a:gd name="T33" fmla="*/ 61 h 64"/>
                <a:gd name="T34" fmla="*/ 22 w 55"/>
                <a:gd name="T35" fmla="*/ 61 h 64"/>
                <a:gd name="T36" fmla="*/ 27 w 55"/>
                <a:gd name="T37" fmla="*/ 61 h 64"/>
                <a:gd name="T38" fmla="*/ 30 w 55"/>
                <a:gd name="T39" fmla="*/ 61 h 64"/>
                <a:gd name="T40" fmla="*/ 35 w 55"/>
                <a:gd name="T41" fmla="*/ 59 h 64"/>
                <a:gd name="T42" fmla="*/ 37 w 55"/>
                <a:gd name="T43" fmla="*/ 56 h 64"/>
                <a:gd name="T44" fmla="*/ 37 w 55"/>
                <a:gd name="T45" fmla="*/ 53 h 64"/>
                <a:gd name="T46" fmla="*/ 40 w 55"/>
                <a:gd name="T47" fmla="*/ 53 h 64"/>
                <a:gd name="T48" fmla="*/ 42 w 55"/>
                <a:gd name="T49" fmla="*/ 48 h 64"/>
                <a:gd name="T50" fmla="*/ 42 w 55"/>
                <a:gd name="T51" fmla="*/ 48 h 64"/>
                <a:gd name="T52" fmla="*/ 42 w 55"/>
                <a:gd name="T53" fmla="*/ 45 h 64"/>
                <a:gd name="T54" fmla="*/ 45 w 55"/>
                <a:gd name="T55" fmla="*/ 43 h 64"/>
                <a:gd name="T56" fmla="*/ 45 w 55"/>
                <a:gd name="T57" fmla="*/ 43 h 64"/>
                <a:gd name="T58" fmla="*/ 52 w 55"/>
                <a:gd name="T59" fmla="*/ 35 h 64"/>
                <a:gd name="T60" fmla="*/ 55 w 55"/>
                <a:gd name="T61" fmla="*/ 32 h 64"/>
                <a:gd name="T62" fmla="*/ 55 w 55"/>
                <a:gd name="T63" fmla="*/ 32 h 64"/>
                <a:gd name="T64" fmla="*/ 52 w 55"/>
                <a:gd name="T65" fmla="*/ 32 h 64"/>
                <a:gd name="T66" fmla="*/ 50 w 55"/>
                <a:gd name="T67" fmla="*/ 32 h 64"/>
                <a:gd name="T68" fmla="*/ 47 w 55"/>
                <a:gd name="T69" fmla="*/ 32 h 64"/>
                <a:gd name="T70" fmla="*/ 47 w 55"/>
                <a:gd name="T71" fmla="*/ 29 h 64"/>
                <a:gd name="T72" fmla="*/ 42 w 55"/>
                <a:gd name="T73" fmla="*/ 29 h 64"/>
                <a:gd name="T74" fmla="*/ 42 w 55"/>
                <a:gd name="T75" fmla="*/ 19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"/>
                <a:gd name="T115" fmla="*/ 0 h 64"/>
                <a:gd name="T116" fmla="*/ 55 w 55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" h="64">
                  <a:moveTo>
                    <a:pt x="42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25" y="21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0" y="27"/>
                  </a:lnTo>
                  <a:lnTo>
                    <a:pt x="5" y="37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5" y="53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5" y="61"/>
                  </a:lnTo>
                  <a:lnTo>
                    <a:pt x="17" y="61"/>
                  </a:lnTo>
                  <a:lnTo>
                    <a:pt x="22" y="61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30" y="64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35" y="56"/>
                  </a:lnTo>
                  <a:lnTo>
                    <a:pt x="37" y="56"/>
                  </a:lnTo>
                  <a:lnTo>
                    <a:pt x="37" y="53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45" y="43"/>
                  </a:lnTo>
                  <a:lnTo>
                    <a:pt x="47" y="40"/>
                  </a:lnTo>
                  <a:lnTo>
                    <a:pt x="52" y="35"/>
                  </a:lnTo>
                  <a:lnTo>
                    <a:pt x="55" y="35"/>
                  </a:lnTo>
                  <a:lnTo>
                    <a:pt x="55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7" y="32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2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7" name="Freeform 158"/>
            <p:cNvSpPr>
              <a:spLocks/>
            </p:cNvSpPr>
            <p:nvPr/>
          </p:nvSpPr>
          <p:spPr bwMode="auto">
            <a:xfrm>
              <a:off x="1390" y="2663"/>
              <a:ext cx="15" cy="39"/>
            </a:xfrm>
            <a:custGeom>
              <a:avLst/>
              <a:gdLst>
                <a:gd name="T0" fmla="*/ 10 w 15"/>
                <a:gd name="T1" fmla="*/ 0 h 39"/>
                <a:gd name="T2" fmla="*/ 10 w 15"/>
                <a:gd name="T3" fmla="*/ 0 h 39"/>
                <a:gd name="T4" fmla="*/ 8 w 15"/>
                <a:gd name="T5" fmla="*/ 2 h 39"/>
                <a:gd name="T6" fmla="*/ 5 w 15"/>
                <a:gd name="T7" fmla="*/ 7 h 39"/>
                <a:gd name="T8" fmla="*/ 3 w 15"/>
                <a:gd name="T9" fmla="*/ 7 h 39"/>
                <a:gd name="T10" fmla="*/ 0 w 15"/>
                <a:gd name="T11" fmla="*/ 10 h 39"/>
                <a:gd name="T12" fmla="*/ 0 w 15"/>
                <a:gd name="T13" fmla="*/ 29 h 39"/>
                <a:gd name="T14" fmla="*/ 0 w 15"/>
                <a:gd name="T15" fmla="*/ 39 h 39"/>
                <a:gd name="T16" fmla="*/ 0 w 15"/>
                <a:gd name="T17" fmla="*/ 39 h 39"/>
                <a:gd name="T18" fmla="*/ 3 w 15"/>
                <a:gd name="T19" fmla="*/ 39 h 39"/>
                <a:gd name="T20" fmla="*/ 5 w 15"/>
                <a:gd name="T21" fmla="*/ 39 h 39"/>
                <a:gd name="T22" fmla="*/ 5 w 15"/>
                <a:gd name="T23" fmla="*/ 39 h 39"/>
                <a:gd name="T24" fmla="*/ 5 w 15"/>
                <a:gd name="T25" fmla="*/ 37 h 39"/>
                <a:gd name="T26" fmla="*/ 5 w 15"/>
                <a:gd name="T27" fmla="*/ 37 h 39"/>
                <a:gd name="T28" fmla="*/ 8 w 15"/>
                <a:gd name="T29" fmla="*/ 34 h 39"/>
                <a:gd name="T30" fmla="*/ 10 w 15"/>
                <a:gd name="T31" fmla="*/ 31 h 39"/>
                <a:gd name="T32" fmla="*/ 10 w 15"/>
                <a:gd name="T33" fmla="*/ 31 h 39"/>
                <a:gd name="T34" fmla="*/ 13 w 15"/>
                <a:gd name="T35" fmla="*/ 29 h 39"/>
                <a:gd name="T36" fmla="*/ 13 w 15"/>
                <a:gd name="T37" fmla="*/ 29 h 39"/>
                <a:gd name="T38" fmla="*/ 13 w 15"/>
                <a:gd name="T39" fmla="*/ 23 h 39"/>
                <a:gd name="T40" fmla="*/ 13 w 15"/>
                <a:gd name="T41" fmla="*/ 21 h 39"/>
                <a:gd name="T42" fmla="*/ 13 w 15"/>
                <a:gd name="T43" fmla="*/ 15 h 39"/>
                <a:gd name="T44" fmla="*/ 13 w 15"/>
                <a:gd name="T45" fmla="*/ 10 h 39"/>
                <a:gd name="T46" fmla="*/ 15 w 15"/>
                <a:gd name="T47" fmla="*/ 7 h 39"/>
                <a:gd name="T48" fmla="*/ 15 w 15"/>
                <a:gd name="T49" fmla="*/ 5 h 39"/>
                <a:gd name="T50" fmla="*/ 15 w 15"/>
                <a:gd name="T51" fmla="*/ 5 h 39"/>
                <a:gd name="T52" fmla="*/ 15 w 15"/>
                <a:gd name="T53" fmla="*/ 2 h 39"/>
                <a:gd name="T54" fmla="*/ 13 w 15"/>
                <a:gd name="T55" fmla="*/ 2 h 39"/>
                <a:gd name="T56" fmla="*/ 10 w 15"/>
                <a:gd name="T57" fmla="*/ 0 h 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39"/>
                <a:gd name="T89" fmla="*/ 15 w 15"/>
                <a:gd name="T90" fmla="*/ 39 h 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39">
                  <a:moveTo>
                    <a:pt x="10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8" y="34"/>
                  </a:lnTo>
                  <a:lnTo>
                    <a:pt x="10" y="31"/>
                  </a:lnTo>
                  <a:lnTo>
                    <a:pt x="13" y="29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8" name="Freeform 159"/>
            <p:cNvSpPr>
              <a:spLocks/>
            </p:cNvSpPr>
            <p:nvPr/>
          </p:nvSpPr>
          <p:spPr bwMode="auto">
            <a:xfrm>
              <a:off x="1378" y="2726"/>
              <a:ext cx="32" cy="19"/>
            </a:xfrm>
            <a:custGeom>
              <a:avLst/>
              <a:gdLst>
                <a:gd name="T0" fmla="*/ 10 w 32"/>
                <a:gd name="T1" fmla="*/ 0 h 19"/>
                <a:gd name="T2" fmla="*/ 7 w 32"/>
                <a:gd name="T3" fmla="*/ 0 h 19"/>
                <a:gd name="T4" fmla="*/ 7 w 32"/>
                <a:gd name="T5" fmla="*/ 3 h 19"/>
                <a:gd name="T6" fmla="*/ 7 w 32"/>
                <a:gd name="T7" fmla="*/ 3 h 19"/>
                <a:gd name="T8" fmla="*/ 5 w 32"/>
                <a:gd name="T9" fmla="*/ 3 h 19"/>
                <a:gd name="T10" fmla="*/ 5 w 32"/>
                <a:gd name="T11" fmla="*/ 6 h 19"/>
                <a:gd name="T12" fmla="*/ 2 w 32"/>
                <a:gd name="T13" fmla="*/ 6 h 19"/>
                <a:gd name="T14" fmla="*/ 0 w 32"/>
                <a:gd name="T15" fmla="*/ 8 h 19"/>
                <a:gd name="T16" fmla="*/ 0 w 32"/>
                <a:gd name="T17" fmla="*/ 11 h 19"/>
                <a:gd name="T18" fmla="*/ 2 w 32"/>
                <a:gd name="T19" fmla="*/ 14 h 19"/>
                <a:gd name="T20" fmla="*/ 5 w 32"/>
                <a:gd name="T21" fmla="*/ 14 h 19"/>
                <a:gd name="T22" fmla="*/ 10 w 32"/>
                <a:gd name="T23" fmla="*/ 14 h 19"/>
                <a:gd name="T24" fmla="*/ 12 w 32"/>
                <a:gd name="T25" fmla="*/ 14 h 19"/>
                <a:gd name="T26" fmla="*/ 15 w 32"/>
                <a:gd name="T27" fmla="*/ 16 h 19"/>
                <a:gd name="T28" fmla="*/ 20 w 32"/>
                <a:gd name="T29" fmla="*/ 19 h 19"/>
                <a:gd name="T30" fmla="*/ 27 w 32"/>
                <a:gd name="T31" fmla="*/ 19 h 19"/>
                <a:gd name="T32" fmla="*/ 32 w 32"/>
                <a:gd name="T33" fmla="*/ 16 h 19"/>
                <a:gd name="T34" fmla="*/ 32 w 32"/>
                <a:gd name="T35" fmla="*/ 16 h 19"/>
                <a:gd name="T36" fmla="*/ 32 w 32"/>
                <a:gd name="T37" fmla="*/ 14 h 19"/>
                <a:gd name="T38" fmla="*/ 32 w 32"/>
                <a:gd name="T39" fmla="*/ 11 h 19"/>
                <a:gd name="T40" fmla="*/ 32 w 32"/>
                <a:gd name="T41" fmla="*/ 8 h 19"/>
                <a:gd name="T42" fmla="*/ 30 w 32"/>
                <a:gd name="T43" fmla="*/ 8 h 19"/>
                <a:gd name="T44" fmla="*/ 27 w 32"/>
                <a:gd name="T45" fmla="*/ 8 h 19"/>
                <a:gd name="T46" fmla="*/ 27 w 32"/>
                <a:gd name="T47" fmla="*/ 6 h 19"/>
                <a:gd name="T48" fmla="*/ 25 w 32"/>
                <a:gd name="T49" fmla="*/ 8 h 19"/>
                <a:gd name="T50" fmla="*/ 25 w 32"/>
                <a:gd name="T51" fmla="*/ 8 h 19"/>
                <a:gd name="T52" fmla="*/ 22 w 32"/>
                <a:gd name="T53" fmla="*/ 8 h 19"/>
                <a:gd name="T54" fmla="*/ 22 w 32"/>
                <a:gd name="T55" fmla="*/ 8 h 19"/>
                <a:gd name="T56" fmla="*/ 22 w 32"/>
                <a:gd name="T57" fmla="*/ 8 h 19"/>
                <a:gd name="T58" fmla="*/ 22 w 32"/>
                <a:gd name="T59" fmla="*/ 6 h 19"/>
                <a:gd name="T60" fmla="*/ 20 w 32"/>
                <a:gd name="T61" fmla="*/ 6 h 19"/>
                <a:gd name="T62" fmla="*/ 20 w 32"/>
                <a:gd name="T63" fmla="*/ 6 h 19"/>
                <a:gd name="T64" fmla="*/ 20 w 32"/>
                <a:gd name="T65" fmla="*/ 6 h 19"/>
                <a:gd name="T66" fmla="*/ 17 w 32"/>
                <a:gd name="T67" fmla="*/ 6 h 19"/>
                <a:gd name="T68" fmla="*/ 15 w 32"/>
                <a:gd name="T69" fmla="*/ 3 h 19"/>
                <a:gd name="T70" fmla="*/ 15 w 32"/>
                <a:gd name="T71" fmla="*/ 3 h 19"/>
                <a:gd name="T72" fmla="*/ 15 w 32"/>
                <a:gd name="T73" fmla="*/ 0 h 19"/>
                <a:gd name="T74" fmla="*/ 10 w 32"/>
                <a:gd name="T75" fmla="*/ 0 h 19"/>
                <a:gd name="T76" fmla="*/ 10 w 32"/>
                <a:gd name="T77" fmla="*/ 0 h 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19"/>
                <a:gd name="T119" fmla="*/ 32 w 32"/>
                <a:gd name="T120" fmla="*/ 19 h 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19">
                  <a:moveTo>
                    <a:pt x="10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1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39" name="Freeform 160"/>
            <p:cNvSpPr>
              <a:spLocks/>
            </p:cNvSpPr>
            <p:nvPr/>
          </p:nvSpPr>
          <p:spPr bwMode="auto">
            <a:xfrm>
              <a:off x="1438" y="2774"/>
              <a:ext cx="44" cy="43"/>
            </a:xfrm>
            <a:custGeom>
              <a:avLst/>
              <a:gdLst>
                <a:gd name="T0" fmla="*/ 29 w 44"/>
                <a:gd name="T1" fmla="*/ 6 h 43"/>
                <a:gd name="T2" fmla="*/ 22 w 44"/>
                <a:gd name="T3" fmla="*/ 8 h 43"/>
                <a:gd name="T4" fmla="*/ 20 w 44"/>
                <a:gd name="T5" fmla="*/ 6 h 43"/>
                <a:gd name="T6" fmla="*/ 15 w 44"/>
                <a:gd name="T7" fmla="*/ 3 h 43"/>
                <a:gd name="T8" fmla="*/ 12 w 44"/>
                <a:gd name="T9" fmla="*/ 6 h 43"/>
                <a:gd name="T10" fmla="*/ 2 w 44"/>
                <a:gd name="T11" fmla="*/ 0 h 43"/>
                <a:gd name="T12" fmla="*/ 0 w 44"/>
                <a:gd name="T13" fmla="*/ 3 h 43"/>
                <a:gd name="T14" fmla="*/ 0 w 44"/>
                <a:gd name="T15" fmla="*/ 6 h 43"/>
                <a:gd name="T16" fmla="*/ 0 w 44"/>
                <a:gd name="T17" fmla="*/ 6 h 43"/>
                <a:gd name="T18" fmla="*/ 0 w 44"/>
                <a:gd name="T19" fmla="*/ 11 h 43"/>
                <a:gd name="T20" fmla="*/ 0 w 44"/>
                <a:gd name="T21" fmla="*/ 16 h 43"/>
                <a:gd name="T22" fmla="*/ 2 w 44"/>
                <a:gd name="T23" fmla="*/ 19 h 43"/>
                <a:gd name="T24" fmla="*/ 5 w 44"/>
                <a:gd name="T25" fmla="*/ 22 h 43"/>
                <a:gd name="T26" fmla="*/ 10 w 44"/>
                <a:gd name="T27" fmla="*/ 24 h 43"/>
                <a:gd name="T28" fmla="*/ 10 w 44"/>
                <a:gd name="T29" fmla="*/ 24 h 43"/>
                <a:gd name="T30" fmla="*/ 12 w 44"/>
                <a:gd name="T31" fmla="*/ 19 h 43"/>
                <a:gd name="T32" fmla="*/ 10 w 44"/>
                <a:gd name="T33" fmla="*/ 19 h 43"/>
                <a:gd name="T34" fmla="*/ 12 w 44"/>
                <a:gd name="T35" fmla="*/ 19 h 43"/>
                <a:gd name="T36" fmla="*/ 15 w 44"/>
                <a:gd name="T37" fmla="*/ 22 h 43"/>
                <a:gd name="T38" fmla="*/ 17 w 44"/>
                <a:gd name="T39" fmla="*/ 27 h 43"/>
                <a:gd name="T40" fmla="*/ 24 w 44"/>
                <a:gd name="T41" fmla="*/ 30 h 43"/>
                <a:gd name="T42" fmla="*/ 29 w 44"/>
                <a:gd name="T43" fmla="*/ 40 h 43"/>
                <a:gd name="T44" fmla="*/ 32 w 44"/>
                <a:gd name="T45" fmla="*/ 43 h 43"/>
                <a:gd name="T46" fmla="*/ 34 w 44"/>
                <a:gd name="T47" fmla="*/ 43 h 43"/>
                <a:gd name="T48" fmla="*/ 34 w 44"/>
                <a:gd name="T49" fmla="*/ 37 h 43"/>
                <a:gd name="T50" fmla="*/ 34 w 44"/>
                <a:gd name="T51" fmla="*/ 40 h 43"/>
                <a:gd name="T52" fmla="*/ 37 w 44"/>
                <a:gd name="T53" fmla="*/ 43 h 43"/>
                <a:gd name="T54" fmla="*/ 39 w 44"/>
                <a:gd name="T55" fmla="*/ 43 h 43"/>
                <a:gd name="T56" fmla="*/ 42 w 44"/>
                <a:gd name="T57" fmla="*/ 40 h 43"/>
                <a:gd name="T58" fmla="*/ 42 w 44"/>
                <a:gd name="T59" fmla="*/ 35 h 43"/>
                <a:gd name="T60" fmla="*/ 42 w 44"/>
                <a:gd name="T61" fmla="*/ 32 h 43"/>
                <a:gd name="T62" fmla="*/ 39 w 44"/>
                <a:gd name="T63" fmla="*/ 32 h 43"/>
                <a:gd name="T64" fmla="*/ 42 w 44"/>
                <a:gd name="T65" fmla="*/ 24 h 43"/>
                <a:gd name="T66" fmla="*/ 44 w 44"/>
                <a:gd name="T67" fmla="*/ 24 h 43"/>
                <a:gd name="T68" fmla="*/ 44 w 44"/>
                <a:gd name="T69" fmla="*/ 24 h 43"/>
                <a:gd name="T70" fmla="*/ 39 w 44"/>
                <a:gd name="T71" fmla="*/ 22 h 43"/>
                <a:gd name="T72" fmla="*/ 32 w 44"/>
                <a:gd name="T73" fmla="*/ 14 h 43"/>
                <a:gd name="T74" fmla="*/ 29 w 44"/>
                <a:gd name="T75" fmla="*/ 8 h 43"/>
                <a:gd name="T76" fmla="*/ 29 w 44"/>
                <a:gd name="T77" fmla="*/ 6 h 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"/>
                <a:gd name="T118" fmla="*/ 0 h 43"/>
                <a:gd name="T119" fmla="*/ 44 w 44"/>
                <a:gd name="T120" fmla="*/ 43 h 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" h="43">
                  <a:moveTo>
                    <a:pt x="29" y="6"/>
                  </a:moveTo>
                  <a:lnTo>
                    <a:pt x="29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20" y="27"/>
                  </a:lnTo>
                  <a:lnTo>
                    <a:pt x="24" y="30"/>
                  </a:lnTo>
                  <a:lnTo>
                    <a:pt x="29" y="32"/>
                  </a:lnTo>
                  <a:lnTo>
                    <a:pt x="29" y="40"/>
                  </a:lnTo>
                  <a:lnTo>
                    <a:pt x="32" y="43"/>
                  </a:lnTo>
                  <a:lnTo>
                    <a:pt x="34" y="43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4" y="40"/>
                  </a:lnTo>
                  <a:lnTo>
                    <a:pt x="37" y="40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42" y="40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39" y="32"/>
                  </a:lnTo>
                  <a:lnTo>
                    <a:pt x="39" y="27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9" y="22"/>
                  </a:lnTo>
                  <a:lnTo>
                    <a:pt x="34" y="16"/>
                  </a:lnTo>
                  <a:lnTo>
                    <a:pt x="32" y="14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40" name="Freeform 161"/>
            <p:cNvSpPr>
              <a:spLocks/>
            </p:cNvSpPr>
            <p:nvPr/>
          </p:nvSpPr>
          <p:spPr bwMode="auto">
            <a:xfrm>
              <a:off x="1388" y="2702"/>
              <a:ext cx="84" cy="46"/>
            </a:xfrm>
            <a:custGeom>
              <a:avLst/>
              <a:gdLst>
                <a:gd name="T0" fmla="*/ 82 w 84"/>
                <a:gd name="T1" fmla="*/ 14 h 46"/>
                <a:gd name="T2" fmla="*/ 77 w 84"/>
                <a:gd name="T3" fmla="*/ 19 h 46"/>
                <a:gd name="T4" fmla="*/ 72 w 84"/>
                <a:gd name="T5" fmla="*/ 19 h 46"/>
                <a:gd name="T6" fmla="*/ 67 w 84"/>
                <a:gd name="T7" fmla="*/ 19 h 46"/>
                <a:gd name="T8" fmla="*/ 65 w 84"/>
                <a:gd name="T9" fmla="*/ 19 h 46"/>
                <a:gd name="T10" fmla="*/ 62 w 84"/>
                <a:gd name="T11" fmla="*/ 19 h 46"/>
                <a:gd name="T12" fmla="*/ 62 w 84"/>
                <a:gd name="T13" fmla="*/ 19 h 46"/>
                <a:gd name="T14" fmla="*/ 60 w 84"/>
                <a:gd name="T15" fmla="*/ 24 h 46"/>
                <a:gd name="T16" fmla="*/ 57 w 84"/>
                <a:gd name="T17" fmla="*/ 27 h 46"/>
                <a:gd name="T18" fmla="*/ 55 w 84"/>
                <a:gd name="T19" fmla="*/ 30 h 46"/>
                <a:gd name="T20" fmla="*/ 52 w 84"/>
                <a:gd name="T21" fmla="*/ 30 h 46"/>
                <a:gd name="T22" fmla="*/ 52 w 84"/>
                <a:gd name="T23" fmla="*/ 32 h 46"/>
                <a:gd name="T24" fmla="*/ 50 w 84"/>
                <a:gd name="T25" fmla="*/ 32 h 46"/>
                <a:gd name="T26" fmla="*/ 45 w 84"/>
                <a:gd name="T27" fmla="*/ 30 h 46"/>
                <a:gd name="T28" fmla="*/ 42 w 84"/>
                <a:gd name="T29" fmla="*/ 35 h 46"/>
                <a:gd name="T30" fmla="*/ 37 w 84"/>
                <a:gd name="T31" fmla="*/ 35 h 46"/>
                <a:gd name="T32" fmla="*/ 37 w 84"/>
                <a:gd name="T33" fmla="*/ 40 h 46"/>
                <a:gd name="T34" fmla="*/ 35 w 84"/>
                <a:gd name="T35" fmla="*/ 43 h 46"/>
                <a:gd name="T36" fmla="*/ 32 w 84"/>
                <a:gd name="T37" fmla="*/ 46 h 46"/>
                <a:gd name="T38" fmla="*/ 27 w 84"/>
                <a:gd name="T39" fmla="*/ 46 h 46"/>
                <a:gd name="T40" fmla="*/ 27 w 84"/>
                <a:gd name="T41" fmla="*/ 40 h 46"/>
                <a:gd name="T42" fmla="*/ 25 w 84"/>
                <a:gd name="T43" fmla="*/ 40 h 46"/>
                <a:gd name="T44" fmla="*/ 22 w 84"/>
                <a:gd name="T45" fmla="*/ 38 h 46"/>
                <a:gd name="T46" fmla="*/ 22 w 84"/>
                <a:gd name="T47" fmla="*/ 32 h 46"/>
                <a:gd name="T48" fmla="*/ 17 w 84"/>
                <a:gd name="T49" fmla="*/ 32 h 46"/>
                <a:gd name="T50" fmla="*/ 15 w 84"/>
                <a:gd name="T51" fmla="*/ 32 h 46"/>
                <a:gd name="T52" fmla="*/ 12 w 84"/>
                <a:gd name="T53" fmla="*/ 32 h 46"/>
                <a:gd name="T54" fmla="*/ 12 w 84"/>
                <a:gd name="T55" fmla="*/ 32 h 46"/>
                <a:gd name="T56" fmla="*/ 10 w 84"/>
                <a:gd name="T57" fmla="*/ 30 h 46"/>
                <a:gd name="T58" fmla="*/ 10 w 84"/>
                <a:gd name="T59" fmla="*/ 30 h 46"/>
                <a:gd name="T60" fmla="*/ 5 w 84"/>
                <a:gd name="T61" fmla="*/ 27 h 46"/>
                <a:gd name="T62" fmla="*/ 5 w 84"/>
                <a:gd name="T63" fmla="*/ 24 h 46"/>
                <a:gd name="T64" fmla="*/ 0 w 84"/>
                <a:gd name="T65" fmla="*/ 24 h 46"/>
                <a:gd name="T66" fmla="*/ 0 w 84"/>
                <a:gd name="T67" fmla="*/ 22 h 46"/>
                <a:gd name="T68" fmla="*/ 2 w 84"/>
                <a:gd name="T69" fmla="*/ 19 h 46"/>
                <a:gd name="T70" fmla="*/ 2 w 84"/>
                <a:gd name="T71" fmla="*/ 19 h 46"/>
                <a:gd name="T72" fmla="*/ 2 w 84"/>
                <a:gd name="T73" fmla="*/ 16 h 46"/>
                <a:gd name="T74" fmla="*/ 5 w 84"/>
                <a:gd name="T75" fmla="*/ 14 h 46"/>
                <a:gd name="T76" fmla="*/ 10 w 84"/>
                <a:gd name="T77" fmla="*/ 11 h 46"/>
                <a:gd name="T78" fmla="*/ 15 w 84"/>
                <a:gd name="T79" fmla="*/ 6 h 46"/>
                <a:gd name="T80" fmla="*/ 17 w 84"/>
                <a:gd name="T81" fmla="*/ 3 h 46"/>
                <a:gd name="T82" fmla="*/ 22 w 84"/>
                <a:gd name="T83" fmla="*/ 3 h 46"/>
                <a:gd name="T84" fmla="*/ 30 w 84"/>
                <a:gd name="T85" fmla="*/ 3 h 46"/>
                <a:gd name="T86" fmla="*/ 42 w 84"/>
                <a:gd name="T87" fmla="*/ 3 h 46"/>
                <a:gd name="T88" fmla="*/ 45 w 84"/>
                <a:gd name="T89" fmla="*/ 0 h 46"/>
                <a:gd name="T90" fmla="*/ 50 w 84"/>
                <a:gd name="T91" fmla="*/ 0 h 46"/>
                <a:gd name="T92" fmla="*/ 52 w 84"/>
                <a:gd name="T93" fmla="*/ 0 h 46"/>
                <a:gd name="T94" fmla="*/ 57 w 84"/>
                <a:gd name="T95" fmla="*/ 0 h 46"/>
                <a:gd name="T96" fmla="*/ 62 w 84"/>
                <a:gd name="T97" fmla="*/ 0 h 46"/>
                <a:gd name="T98" fmla="*/ 67 w 84"/>
                <a:gd name="T99" fmla="*/ 3 h 46"/>
                <a:gd name="T100" fmla="*/ 72 w 84"/>
                <a:gd name="T101" fmla="*/ 6 h 46"/>
                <a:gd name="T102" fmla="*/ 82 w 84"/>
                <a:gd name="T103" fmla="*/ 11 h 46"/>
                <a:gd name="T104" fmla="*/ 84 w 84"/>
                <a:gd name="T105" fmla="*/ 14 h 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46"/>
                <a:gd name="T161" fmla="*/ 84 w 84"/>
                <a:gd name="T162" fmla="*/ 46 h 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46">
                  <a:moveTo>
                    <a:pt x="84" y="14"/>
                  </a:moveTo>
                  <a:lnTo>
                    <a:pt x="82" y="14"/>
                  </a:lnTo>
                  <a:lnTo>
                    <a:pt x="79" y="16"/>
                  </a:lnTo>
                  <a:lnTo>
                    <a:pt x="77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0" y="22"/>
                  </a:lnTo>
                  <a:lnTo>
                    <a:pt x="67" y="19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7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30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7" y="30"/>
                  </a:lnTo>
                  <a:lnTo>
                    <a:pt x="45" y="30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7" y="40"/>
                  </a:lnTo>
                  <a:lnTo>
                    <a:pt x="35" y="40"/>
                  </a:lnTo>
                  <a:lnTo>
                    <a:pt x="35" y="43"/>
                  </a:lnTo>
                  <a:lnTo>
                    <a:pt x="32" y="43"/>
                  </a:lnTo>
                  <a:lnTo>
                    <a:pt x="32" y="46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25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5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7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70" y="3"/>
                  </a:lnTo>
                  <a:lnTo>
                    <a:pt x="72" y="6"/>
                  </a:lnTo>
                  <a:lnTo>
                    <a:pt x="77" y="8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41" name="Freeform 162"/>
            <p:cNvSpPr>
              <a:spLocks/>
            </p:cNvSpPr>
            <p:nvPr/>
          </p:nvSpPr>
          <p:spPr bwMode="auto">
            <a:xfrm>
              <a:off x="1662" y="3086"/>
              <a:ext cx="167" cy="204"/>
            </a:xfrm>
            <a:custGeom>
              <a:avLst/>
              <a:gdLst>
                <a:gd name="T0" fmla="*/ 7 w 167"/>
                <a:gd name="T1" fmla="*/ 18 h 204"/>
                <a:gd name="T2" fmla="*/ 27 w 167"/>
                <a:gd name="T3" fmla="*/ 16 h 204"/>
                <a:gd name="T4" fmla="*/ 42 w 167"/>
                <a:gd name="T5" fmla="*/ 2 h 204"/>
                <a:gd name="T6" fmla="*/ 60 w 167"/>
                <a:gd name="T7" fmla="*/ 0 h 204"/>
                <a:gd name="T8" fmla="*/ 62 w 167"/>
                <a:gd name="T9" fmla="*/ 16 h 204"/>
                <a:gd name="T10" fmla="*/ 60 w 167"/>
                <a:gd name="T11" fmla="*/ 23 h 204"/>
                <a:gd name="T12" fmla="*/ 72 w 167"/>
                <a:gd name="T13" fmla="*/ 39 h 204"/>
                <a:gd name="T14" fmla="*/ 90 w 167"/>
                <a:gd name="T15" fmla="*/ 42 h 204"/>
                <a:gd name="T16" fmla="*/ 95 w 167"/>
                <a:gd name="T17" fmla="*/ 50 h 204"/>
                <a:gd name="T18" fmla="*/ 112 w 167"/>
                <a:gd name="T19" fmla="*/ 55 h 204"/>
                <a:gd name="T20" fmla="*/ 125 w 167"/>
                <a:gd name="T21" fmla="*/ 61 h 204"/>
                <a:gd name="T22" fmla="*/ 130 w 167"/>
                <a:gd name="T23" fmla="*/ 71 h 204"/>
                <a:gd name="T24" fmla="*/ 130 w 167"/>
                <a:gd name="T25" fmla="*/ 82 h 204"/>
                <a:gd name="T26" fmla="*/ 130 w 167"/>
                <a:gd name="T27" fmla="*/ 90 h 204"/>
                <a:gd name="T28" fmla="*/ 140 w 167"/>
                <a:gd name="T29" fmla="*/ 101 h 204"/>
                <a:gd name="T30" fmla="*/ 157 w 167"/>
                <a:gd name="T31" fmla="*/ 101 h 204"/>
                <a:gd name="T32" fmla="*/ 157 w 167"/>
                <a:gd name="T33" fmla="*/ 109 h 204"/>
                <a:gd name="T34" fmla="*/ 165 w 167"/>
                <a:gd name="T35" fmla="*/ 117 h 204"/>
                <a:gd name="T36" fmla="*/ 167 w 167"/>
                <a:gd name="T37" fmla="*/ 135 h 204"/>
                <a:gd name="T38" fmla="*/ 165 w 167"/>
                <a:gd name="T39" fmla="*/ 151 h 204"/>
                <a:gd name="T40" fmla="*/ 165 w 167"/>
                <a:gd name="T41" fmla="*/ 159 h 204"/>
                <a:gd name="T42" fmla="*/ 162 w 167"/>
                <a:gd name="T43" fmla="*/ 159 h 204"/>
                <a:gd name="T44" fmla="*/ 152 w 167"/>
                <a:gd name="T45" fmla="*/ 146 h 204"/>
                <a:gd name="T46" fmla="*/ 130 w 167"/>
                <a:gd name="T47" fmla="*/ 149 h 204"/>
                <a:gd name="T48" fmla="*/ 110 w 167"/>
                <a:gd name="T49" fmla="*/ 157 h 204"/>
                <a:gd name="T50" fmla="*/ 102 w 167"/>
                <a:gd name="T51" fmla="*/ 170 h 204"/>
                <a:gd name="T52" fmla="*/ 100 w 167"/>
                <a:gd name="T53" fmla="*/ 191 h 204"/>
                <a:gd name="T54" fmla="*/ 92 w 167"/>
                <a:gd name="T55" fmla="*/ 191 h 204"/>
                <a:gd name="T56" fmla="*/ 80 w 167"/>
                <a:gd name="T57" fmla="*/ 191 h 204"/>
                <a:gd name="T58" fmla="*/ 77 w 167"/>
                <a:gd name="T59" fmla="*/ 199 h 204"/>
                <a:gd name="T60" fmla="*/ 72 w 167"/>
                <a:gd name="T61" fmla="*/ 196 h 204"/>
                <a:gd name="T62" fmla="*/ 65 w 167"/>
                <a:gd name="T63" fmla="*/ 191 h 204"/>
                <a:gd name="T64" fmla="*/ 52 w 167"/>
                <a:gd name="T65" fmla="*/ 188 h 204"/>
                <a:gd name="T66" fmla="*/ 45 w 167"/>
                <a:gd name="T67" fmla="*/ 191 h 204"/>
                <a:gd name="T68" fmla="*/ 37 w 167"/>
                <a:gd name="T69" fmla="*/ 199 h 204"/>
                <a:gd name="T70" fmla="*/ 32 w 167"/>
                <a:gd name="T71" fmla="*/ 204 h 204"/>
                <a:gd name="T72" fmla="*/ 25 w 167"/>
                <a:gd name="T73" fmla="*/ 204 h 204"/>
                <a:gd name="T74" fmla="*/ 22 w 167"/>
                <a:gd name="T75" fmla="*/ 191 h 204"/>
                <a:gd name="T76" fmla="*/ 20 w 167"/>
                <a:gd name="T77" fmla="*/ 175 h 204"/>
                <a:gd name="T78" fmla="*/ 15 w 167"/>
                <a:gd name="T79" fmla="*/ 170 h 204"/>
                <a:gd name="T80" fmla="*/ 15 w 167"/>
                <a:gd name="T81" fmla="*/ 162 h 204"/>
                <a:gd name="T82" fmla="*/ 12 w 167"/>
                <a:gd name="T83" fmla="*/ 157 h 204"/>
                <a:gd name="T84" fmla="*/ 15 w 167"/>
                <a:gd name="T85" fmla="*/ 154 h 204"/>
                <a:gd name="T86" fmla="*/ 15 w 167"/>
                <a:gd name="T87" fmla="*/ 146 h 204"/>
                <a:gd name="T88" fmla="*/ 7 w 167"/>
                <a:gd name="T89" fmla="*/ 130 h 204"/>
                <a:gd name="T90" fmla="*/ 2 w 167"/>
                <a:gd name="T91" fmla="*/ 119 h 204"/>
                <a:gd name="T92" fmla="*/ 0 w 167"/>
                <a:gd name="T93" fmla="*/ 117 h 204"/>
                <a:gd name="T94" fmla="*/ 10 w 167"/>
                <a:gd name="T95" fmla="*/ 101 h 204"/>
                <a:gd name="T96" fmla="*/ 5 w 167"/>
                <a:gd name="T97" fmla="*/ 95 h 204"/>
                <a:gd name="T98" fmla="*/ 5 w 167"/>
                <a:gd name="T99" fmla="*/ 87 h 204"/>
                <a:gd name="T100" fmla="*/ 7 w 167"/>
                <a:gd name="T101" fmla="*/ 82 h 204"/>
                <a:gd name="T102" fmla="*/ 5 w 167"/>
                <a:gd name="T103" fmla="*/ 74 h 204"/>
                <a:gd name="T104" fmla="*/ 10 w 167"/>
                <a:gd name="T105" fmla="*/ 61 h 204"/>
                <a:gd name="T106" fmla="*/ 10 w 167"/>
                <a:gd name="T107" fmla="*/ 45 h 204"/>
                <a:gd name="T108" fmla="*/ 10 w 167"/>
                <a:gd name="T109" fmla="*/ 34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7"/>
                <a:gd name="T166" fmla="*/ 0 h 204"/>
                <a:gd name="T167" fmla="*/ 167 w 167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7" h="204">
                  <a:moveTo>
                    <a:pt x="0" y="18"/>
                  </a:moveTo>
                  <a:lnTo>
                    <a:pt x="2" y="18"/>
                  </a:lnTo>
                  <a:lnTo>
                    <a:pt x="7" y="18"/>
                  </a:lnTo>
                  <a:lnTo>
                    <a:pt x="17" y="21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7" y="16"/>
                  </a:lnTo>
                  <a:lnTo>
                    <a:pt x="30" y="13"/>
                  </a:lnTo>
                  <a:lnTo>
                    <a:pt x="37" y="8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2" y="8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2" y="29"/>
                  </a:lnTo>
                  <a:lnTo>
                    <a:pt x="65" y="34"/>
                  </a:lnTo>
                  <a:lnTo>
                    <a:pt x="72" y="39"/>
                  </a:lnTo>
                  <a:lnTo>
                    <a:pt x="75" y="42"/>
                  </a:lnTo>
                  <a:lnTo>
                    <a:pt x="80" y="42"/>
                  </a:lnTo>
                  <a:lnTo>
                    <a:pt x="85" y="42"/>
                  </a:lnTo>
                  <a:lnTo>
                    <a:pt x="90" y="42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92" y="47"/>
                  </a:lnTo>
                  <a:lnTo>
                    <a:pt x="95" y="50"/>
                  </a:lnTo>
                  <a:lnTo>
                    <a:pt x="105" y="53"/>
                  </a:lnTo>
                  <a:lnTo>
                    <a:pt x="110" y="55"/>
                  </a:lnTo>
                  <a:lnTo>
                    <a:pt x="112" y="55"/>
                  </a:lnTo>
                  <a:lnTo>
                    <a:pt x="115" y="55"/>
                  </a:lnTo>
                  <a:lnTo>
                    <a:pt x="117" y="55"/>
                  </a:lnTo>
                  <a:lnTo>
                    <a:pt x="120" y="55"/>
                  </a:lnTo>
                  <a:lnTo>
                    <a:pt x="125" y="61"/>
                  </a:lnTo>
                  <a:lnTo>
                    <a:pt x="127" y="61"/>
                  </a:lnTo>
                  <a:lnTo>
                    <a:pt x="127" y="63"/>
                  </a:lnTo>
                  <a:lnTo>
                    <a:pt x="130" y="69"/>
                  </a:lnTo>
                  <a:lnTo>
                    <a:pt x="130" y="71"/>
                  </a:lnTo>
                  <a:lnTo>
                    <a:pt x="130" y="74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0" y="82"/>
                  </a:lnTo>
                  <a:lnTo>
                    <a:pt x="130" y="85"/>
                  </a:lnTo>
                  <a:lnTo>
                    <a:pt x="130" y="90"/>
                  </a:lnTo>
                  <a:lnTo>
                    <a:pt x="132" y="95"/>
                  </a:lnTo>
                  <a:lnTo>
                    <a:pt x="135" y="98"/>
                  </a:lnTo>
                  <a:lnTo>
                    <a:pt x="137" y="98"/>
                  </a:lnTo>
                  <a:lnTo>
                    <a:pt x="140" y="101"/>
                  </a:lnTo>
                  <a:lnTo>
                    <a:pt x="145" y="101"/>
                  </a:lnTo>
                  <a:lnTo>
                    <a:pt x="157" y="101"/>
                  </a:lnTo>
                  <a:lnTo>
                    <a:pt x="160" y="103"/>
                  </a:lnTo>
                  <a:lnTo>
                    <a:pt x="157" y="106"/>
                  </a:lnTo>
                  <a:lnTo>
                    <a:pt x="157" y="109"/>
                  </a:lnTo>
                  <a:lnTo>
                    <a:pt x="160" y="114"/>
                  </a:lnTo>
                  <a:lnTo>
                    <a:pt x="162" y="117"/>
                  </a:lnTo>
                  <a:lnTo>
                    <a:pt x="165" y="117"/>
                  </a:lnTo>
                  <a:lnTo>
                    <a:pt x="165" y="122"/>
                  </a:lnTo>
                  <a:lnTo>
                    <a:pt x="167" y="127"/>
                  </a:lnTo>
                  <a:lnTo>
                    <a:pt x="167" y="135"/>
                  </a:lnTo>
                  <a:lnTo>
                    <a:pt x="167" y="143"/>
                  </a:lnTo>
                  <a:lnTo>
                    <a:pt x="167" y="146"/>
                  </a:lnTo>
                  <a:lnTo>
                    <a:pt x="165" y="151"/>
                  </a:lnTo>
                  <a:lnTo>
                    <a:pt x="165" y="154"/>
                  </a:lnTo>
                  <a:lnTo>
                    <a:pt x="165" y="157"/>
                  </a:lnTo>
                  <a:lnTo>
                    <a:pt x="165" y="159"/>
                  </a:lnTo>
                  <a:lnTo>
                    <a:pt x="162" y="159"/>
                  </a:lnTo>
                  <a:lnTo>
                    <a:pt x="160" y="157"/>
                  </a:lnTo>
                  <a:lnTo>
                    <a:pt x="157" y="151"/>
                  </a:lnTo>
                  <a:lnTo>
                    <a:pt x="155" y="149"/>
                  </a:lnTo>
                  <a:lnTo>
                    <a:pt x="152" y="146"/>
                  </a:lnTo>
                  <a:lnTo>
                    <a:pt x="150" y="146"/>
                  </a:lnTo>
                  <a:lnTo>
                    <a:pt x="137" y="146"/>
                  </a:lnTo>
                  <a:lnTo>
                    <a:pt x="130" y="149"/>
                  </a:lnTo>
                  <a:lnTo>
                    <a:pt x="127" y="149"/>
                  </a:lnTo>
                  <a:lnTo>
                    <a:pt x="115" y="154"/>
                  </a:lnTo>
                  <a:lnTo>
                    <a:pt x="110" y="154"/>
                  </a:lnTo>
                  <a:lnTo>
                    <a:pt x="110" y="157"/>
                  </a:lnTo>
                  <a:lnTo>
                    <a:pt x="107" y="159"/>
                  </a:lnTo>
                  <a:lnTo>
                    <a:pt x="105" y="164"/>
                  </a:lnTo>
                  <a:lnTo>
                    <a:pt x="102" y="170"/>
                  </a:lnTo>
                  <a:lnTo>
                    <a:pt x="102" y="178"/>
                  </a:lnTo>
                  <a:lnTo>
                    <a:pt x="102" y="180"/>
                  </a:lnTo>
                  <a:lnTo>
                    <a:pt x="100" y="191"/>
                  </a:lnTo>
                  <a:lnTo>
                    <a:pt x="97" y="194"/>
                  </a:lnTo>
                  <a:lnTo>
                    <a:pt x="95" y="191"/>
                  </a:lnTo>
                  <a:lnTo>
                    <a:pt x="92" y="191"/>
                  </a:lnTo>
                  <a:lnTo>
                    <a:pt x="90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7" y="191"/>
                  </a:lnTo>
                  <a:lnTo>
                    <a:pt x="77" y="196"/>
                  </a:lnTo>
                  <a:lnTo>
                    <a:pt x="77" y="199"/>
                  </a:lnTo>
                  <a:lnTo>
                    <a:pt x="75" y="202"/>
                  </a:lnTo>
                  <a:lnTo>
                    <a:pt x="72" y="196"/>
                  </a:lnTo>
                  <a:lnTo>
                    <a:pt x="70" y="194"/>
                  </a:lnTo>
                  <a:lnTo>
                    <a:pt x="65" y="191"/>
                  </a:lnTo>
                  <a:lnTo>
                    <a:pt x="62" y="191"/>
                  </a:lnTo>
                  <a:lnTo>
                    <a:pt x="60" y="191"/>
                  </a:lnTo>
                  <a:lnTo>
                    <a:pt x="55" y="191"/>
                  </a:lnTo>
                  <a:lnTo>
                    <a:pt x="52" y="188"/>
                  </a:lnTo>
                  <a:lnTo>
                    <a:pt x="50" y="186"/>
                  </a:lnTo>
                  <a:lnTo>
                    <a:pt x="45" y="191"/>
                  </a:lnTo>
                  <a:lnTo>
                    <a:pt x="42" y="194"/>
                  </a:lnTo>
                  <a:lnTo>
                    <a:pt x="40" y="196"/>
                  </a:lnTo>
                  <a:lnTo>
                    <a:pt x="40" y="199"/>
                  </a:lnTo>
                  <a:lnTo>
                    <a:pt x="37" y="199"/>
                  </a:lnTo>
                  <a:lnTo>
                    <a:pt x="37" y="202"/>
                  </a:lnTo>
                  <a:lnTo>
                    <a:pt x="35" y="204"/>
                  </a:lnTo>
                  <a:lnTo>
                    <a:pt x="32" y="204"/>
                  </a:lnTo>
                  <a:lnTo>
                    <a:pt x="27" y="204"/>
                  </a:lnTo>
                  <a:lnTo>
                    <a:pt x="25" y="204"/>
                  </a:lnTo>
                  <a:lnTo>
                    <a:pt x="25" y="202"/>
                  </a:lnTo>
                  <a:lnTo>
                    <a:pt x="22" y="199"/>
                  </a:lnTo>
                  <a:lnTo>
                    <a:pt x="22" y="191"/>
                  </a:lnTo>
                  <a:lnTo>
                    <a:pt x="22" y="188"/>
                  </a:lnTo>
                  <a:lnTo>
                    <a:pt x="22" y="180"/>
                  </a:lnTo>
                  <a:lnTo>
                    <a:pt x="20" y="178"/>
                  </a:lnTo>
                  <a:lnTo>
                    <a:pt x="20" y="175"/>
                  </a:lnTo>
                  <a:lnTo>
                    <a:pt x="20" y="172"/>
                  </a:lnTo>
                  <a:lnTo>
                    <a:pt x="17" y="170"/>
                  </a:lnTo>
                  <a:lnTo>
                    <a:pt x="15" y="170"/>
                  </a:lnTo>
                  <a:lnTo>
                    <a:pt x="15" y="167"/>
                  </a:lnTo>
                  <a:lnTo>
                    <a:pt x="15" y="164"/>
                  </a:lnTo>
                  <a:lnTo>
                    <a:pt x="15" y="162"/>
                  </a:lnTo>
                  <a:lnTo>
                    <a:pt x="12" y="162"/>
                  </a:lnTo>
                  <a:lnTo>
                    <a:pt x="12" y="159"/>
                  </a:lnTo>
                  <a:lnTo>
                    <a:pt x="12" y="157"/>
                  </a:lnTo>
                  <a:lnTo>
                    <a:pt x="15" y="157"/>
                  </a:lnTo>
                  <a:lnTo>
                    <a:pt x="15" y="154"/>
                  </a:lnTo>
                  <a:lnTo>
                    <a:pt x="15" y="151"/>
                  </a:lnTo>
                  <a:lnTo>
                    <a:pt x="17" y="149"/>
                  </a:lnTo>
                  <a:lnTo>
                    <a:pt x="15" y="146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0" y="138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5" y="125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7" y="109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7" y="98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5" y="77"/>
                  </a:lnTo>
                  <a:lnTo>
                    <a:pt x="5" y="74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58"/>
                  </a:lnTo>
                  <a:lnTo>
                    <a:pt x="10" y="53"/>
                  </a:lnTo>
                  <a:lnTo>
                    <a:pt x="10" y="47"/>
                  </a:lnTo>
                  <a:lnTo>
                    <a:pt x="10" y="45"/>
                  </a:lnTo>
                  <a:lnTo>
                    <a:pt x="12" y="42"/>
                  </a:lnTo>
                  <a:lnTo>
                    <a:pt x="12" y="39"/>
                  </a:lnTo>
                  <a:lnTo>
                    <a:pt x="10" y="3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42" name="Freeform 163"/>
            <p:cNvSpPr>
              <a:spLocks/>
            </p:cNvSpPr>
            <p:nvPr/>
          </p:nvSpPr>
          <p:spPr bwMode="auto">
            <a:xfrm>
              <a:off x="1612" y="2761"/>
              <a:ext cx="190" cy="170"/>
            </a:xfrm>
            <a:custGeom>
              <a:avLst/>
              <a:gdLst>
                <a:gd name="T0" fmla="*/ 23 w 190"/>
                <a:gd name="T1" fmla="*/ 11 h 170"/>
                <a:gd name="T2" fmla="*/ 25 w 190"/>
                <a:gd name="T3" fmla="*/ 19 h 170"/>
                <a:gd name="T4" fmla="*/ 18 w 190"/>
                <a:gd name="T5" fmla="*/ 35 h 170"/>
                <a:gd name="T6" fmla="*/ 25 w 190"/>
                <a:gd name="T7" fmla="*/ 48 h 170"/>
                <a:gd name="T8" fmla="*/ 33 w 190"/>
                <a:gd name="T9" fmla="*/ 40 h 170"/>
                <a:gd name="T10" fmla="*/ 28 w 190"/>
                <a:gd name="T11" fmla="*/ 19 h 170"/>
                <a:gd name="T12" fmla="*/ 50 w 190"/>
                <a:gd name="T13" fmla="*/ 11 h 170"/>
                <a:gd name="T14" fmla="*/ 43 w 190"/>
                <a:gd name="T15" fmla="*/ 5 h 170"/>
                <a:gd name="T16" fmla="*/ 48 w 190"/>
                <a:gd name="T17" fmla="*/ 0 h 170"/>
                <a:gd name="T18" fmla="*/ 62 w 190"/>
                <a:gd name="T19" fmla="*/ 11 h 170"/>
                <a:gd name="T20" fmla="*/ 72 w 190"/>
                <a:gd name="T21" fmla="*/ 24 h 170"/>
                <a:gd name="T22" fmla="*/ 92 w 190"/>
                <a:gd name="T23" fmla="*/ 24 h 170"/>
                <a:gd name="T24" fmla="*/ 105 w 190"/>
                <a:gd name="T25" fmla="*/ 27 h 170"/>
                <a:gd name="T26" fmla="*/ 125 w 190"/>
                <a:gd name="T27" fmla="*/ 27 h 170"/>
                <a:gd name="T28" fmla="*/ 127 w 190"/>
                <a:gd name="T29" fmla="*/ 24 h 170"/>
                <a:gd name="T30" fmla="*/ 157 w 190"/>
                <a:gd name="T31" fmla="*/ 21 h 170"/>
                <a:gd name="T32" fmla="*/ 145 w 190"/>
                <a:gd name="T33" fmla="*/ 24 h 170"/>
                <a:gd name="T34" fmla="*/ 150 w 190"/>
                <a:gd name="T35" fmla="*/ 32 h 170"/>
                <a:gd name="T36" fmla="*/ 170 w 190"/>
                <a:gd name="T37" fmla="*/ 40 h 170"/>
                <a:gd name="T38" fmla="*/ 175 w 190"/>
                <a:gd name="T39" fmla="*/ 53 h 170"/>
                <a:gd name="T40" fmla="*/ 177 w 190"/>
                <a:gd name="T41" fmla="*/ 56 h 170"/>
                <a:gd name="T42" fmla="*/ 187 w 190"/>
                <a:gd name="T43" fmla="*/ 56 h 170"/>
                <a:gd name="T44" fmla="*/ 185 w 190"/>
                <a:gd name="T45" fmla="*/ 61 h 170"/>
                <a:gd name="T46" fmla="*/ 175 w 190"/>
                <a:gd name="T47" fmla="*/ 66 h 170"/>
                <a:gd name="T48" fmla="*/ 180 w 190"/>
                <a:gd name="T49" fmla="*/ 74 h 170"/>
                <a:gd name="T50" fmla="*/ 172 w 190"/>
                <a:gd name="T51" fmla="*/ 85 h 170"/>
                <a:gd name="T52" fmla="*/ 172 w 190"/>
                <a:gd name="T53" fmla="*/ 96 h 170"/>
                <a:gd name="T54" fmla="*/ 177 w 190"/>
                <a:gd name="T55" fmla="*/ 109 h 170"/>
                <a:gd name="T56" fmla="*/ 165 w 190"/>
                <a:gd name="T57" fmla="*/ 117 h 170"/>
                <a:gd name="T58" fmla="*/ 145 w 190"/>
                <a:gd name="T59" fmla="*/ 122 h 170"/>
                <a:gd name="T60" fmla="*/ 120 w 190"/>
                <a:gd name="T61" fmla="*/ 117 h 170"/>
                <a:gd name="T62" fmla="*/ 127 w 190"/>
                <a:gd name="T63" fmla="*/ 125 h 170"/>
                <a:gd name="T64" fmla="*/ 127 w 190"/>
                <a:gd name="T65" fmla="*/ 141 h 170"/>
                <a:gd name="T66" fmla="*/ 140 w 190"/>
                <a:gd name="T67" fmla="*/ 149 h 170"/>
                <a:gd name="T68" fmla="*/ 132 w 190"/>
                <a:gd name="T69" fmla="*/ 152 h 170"/>
                <a:gd name="T70" fmla="*/ 125 w 190"/>
                <a:gd name="T71" fmla="*/ 160 h 170"/>
                <a:gd name="T72" fmla="*/ 115 w 190"/>
                <a:gd name="T73" fmla="*/ 165 h 170"/>
                <a:gd name="T74" fmla="*/ 102 w 190"/>
                <a:gd name="T75" fmla="*/ 170 h 170"/>
                <a:gd name="T76" fmla="*/ 92 w 190"/>
                <a:gd name="T77" fmla="*/ 165 h 170"/>
                <a:gd name="T78" fmla="*/ 82 w 190"/>
                <a:gd name="T79" fmla="*/ 144 h 170"/>
                <a:gd name="T80" fmla="*/ 82 w 190"/>
                <a:gd name="T81" fmla="*/ 133 h 170"/>
                <a:gd name="T82" fmla="*/ 80 w 190"/>
                <a:gd name="T83" fmla="*/ 122 h 170"/>
                <a:gd name="T84" fmla="*/ 75 w 190"/>
                <a:gd name="T85" fmla="*/ 112 h 170"/>
                <a:gd name="T86" fmla="*/ 80 w 190"/>
                <a:gd name="T87" fmla="*/ 96 h 170"/>
                <a:gd name="T88" fmla="*/ 80 w 190"/>
                <a:gd name="T89" fmla="*/ 88 h 170"/>
                <a:gd name="T90" fmla="*/ 65 w 190"/>
                <a:gd name="T91" fmla="*/ 90 h 170"/>
                <a:gd name="T92" fmla="*/ 55 w 190"/>
                <a:gd name="T93" fmla="*/ 90 h 170"/>
                <a:gd name="T94" fmla="*/ 43 w 190"/>
                <a:gd name="T95" fmla="*/ 77 h 170"/>
                <a:gd name="T96" fmla="*/ 23 w 190"/>
                <a:gd name="T97" fmla="*/ 77 h 170"/>
                <a:gd name="T98" fmla="*/ 13 w 190"/>
                <a:gd name="T99" fmla="*/ 61 h 170"/>
                <a:gd name="T100" fmla="*/ 8 w 190"/>
                <a:gd name="T101" fmla="*/ 50 h 170"/>
                <a:gd name="T102" fmla="*/ 3 w 190"/>
                <a:gd name="T103" fmla="*/ 37 h 170"/>
                <a:gd name="T104" fmla="*/ 20 w 190"/>
                <a:gd name="T105" fmla="*/ 8 h 1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0"/>
                <a:gd name="T160" fmla="*/ 0 h 170"/>
                <a:gd name="T161" fmla="*/ 190 w 190"/>
                <a:gd name="T162" fmla="*/ 170 h 1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0" h="170">
                  <a:moveTo>
                    <a:pt x="28" y="5"/>
                  </a:moveTo>
                  <a:lnTo>
                    <a:pt x="25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5" y="16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3" y="24"/>
                  </a:lnTo>
                  <a:lnTo>
                    <a:pt x="20" y="29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20" y="37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5" y="45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5"/>
                  </a:lnTo>
                  <a:lnTo>
                    <a:pt x="33" y="43"/>
                  </a:lnTo>
                  <a:lnTo>
                    <a:pt x="33" y="40"/>
                  </a:lnTo>
                  <a:lnTo>
                    <a:pt x="33" y="35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25" y="27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0" y="16"/>
                  </a:lnTo>
                  <a:lnTo>
                    <a:pt x="35" y="13"/>
                  </a:lnTo>
                  <a:lnTo>
                    <a:pt x="45" y="11"/>
                  </a:lnTo>
                  <a:lnTo>
                    <a:pt x="50" y="11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8"/>
                  </a:lnTo>
                  <a:lnTo>
                    <a:pt x="52" y="11"/>
                  </a:lnTo>
                  <a:lnTo>
                    <a:pt x="57" y="11"/>
                  </a:lnTo>
                  <a:lnTo>
                    <a:pt x="62" y="11"/>
                  </a:lnTo>
                  <a:lnTo>
                    <a:pt x="65" y="13"/>
                  </a:lnTo>
                  <a:lnTo>
                    <a:pt x="70" y="13"/>
                  </a:lnTo>
                  <a:lnTo>
                    <a:pt x="70" y="16"/>
                  </a:lnTo>
                  <a:lnTo>
                    <a:pt x="70" y="19"/>
                  </a:lnTo>
                  <a:lnTo>
                    <a:pt x="72" y="24"/>
                  </a:lnTo>
                  <a:lnTo>
                    <a:pt x="75" y="24"/>
                  </a:lnTo>
                  <a:lnTo>
                    <a:pt x="77" y="24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2" y="27"/>
                  </a:lnTo>
                  <a:lnTo>
                    <a:pt x="105" y="27"/>
                  </a:lnTo>
                  <a:lnTo>
                    <a:pt x="107" y="29"/>
                  </a:lnTo>
                  <a:lnTo>
                    <a:pt x="110" y="29"/>
                  </a:lnTo>
                  <a:lnTo>
                    <a:pt x="115" y="29"/>
                  </a:lnTo>
                  <a:lnTo>
                    <a:pt x="122" y="29"/>
                  </a:lnTo>
                  <a:lnTo>
                    <a:pt x="122" y="27"/>
                  </a:lnTo>
                  <a:lnTo>
                    <a:pt x="125" y="27"/>
                  </a:lnTo>
                  <a:lnTo>
                    <a:pt x="130" y="27"/>
                  </a:lnTo>
                  <a:lnTo>
                    <a:pt x="132" y="24"/>
                  </a:lnTo>
                  <a:lnTo>
                    <a:pt x="135" y="24"/>
                  </a:lnTo>
                  <a:lnTo>
                    <a:pt x="127" y="24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2" y="21"/>
                  </a:lnTo>
                  <a:lnTo>
                    <a:pt x="155" y="21"/>
                  </a:lnTo>
                  <a:lnTo>
                    <a:pt x="157" y="21"/>
                  </a:lnTo>
                  <a:lnTo>
                    <a:pt x="157" y="24"/>
                  </a:lnTo>
                  <a:lnTo>
                    <a:pt x="155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5" y="24"/>
                  </a:lnTo>
                  <a:lnTo>
                    <a:pt x="145" y="27"/>
                  </a:lnTo>
                  <a:lnTo>
                    <a:pt x="147" y="27"/>
                  </a:lnTo>
                  <a:lnTo>
                    <a:pt x="150" y="27"/>
                  </a:lnTo>
                  <a:lnTo>
                    <a:pt x="150" y="29"/>
                  </a:lnTo>
                  <a:lnTo>
                    <a:pt x="150" y="32"/>
                  </a:lnTo>
                  <a:lnTo>
                    <a:pt x="152" y="32"/>
                  </a:lnTo>
                  <a:lnTo>
                    <a:pt x="152" y="35"/>
                  </a:lnTo>
                  <a:lnTo>
                    <a:pt x="155" y="35"/>
                  </a:lnTo>
                  <a:lnTo>
                    <a:pt x="157" y="35"/>
                  </a:lnTo>
                  <a:lnTo>
                    <a:pt x="162" y="35"/>
                  </a:lnTo>
                  <a:lnTo>
                    <a:pt x="170" y="40"/>
                  </a:lnTo>
                  <a:lnTo>
                    <a:pt x="172" y="43"/>
                  </a:lnTo>
                  <a:lnTo>
                    <a:pt x="175" y="45"/>
                  </a:lnTo>
                  <a:lnTo>
                    <a:pt x="175" y="48"/>
                  </a:lnTo>
                  <a:lnTo>
                    <a:pt x="175" y="50"/>
                  </a:lnTo>
                  <a:lnTo>
                    <a:pt x="175" y="53"/>
                  </a:lnTo>
                  <a:lnTo>
                    <a:pt x="172" y="53"/>
                  </a:lnTo>
                  <a:lnTo>
                    <a:pt x="172" y="56"/>
                  </a:lnTo>
                  <a:lnTo>
                    <a:pt x="175" y="56"/>
                  </a:lnTo>
                  <a:lnTo>
                    <a:pt x="177" y="56"/>
                  </a:lnTo>
                  <a:lnTo>
                    <a:pt x="180" y="56"/>
                  </a:lnTo>
                  <a:lnTo>
                    <a:pt x="182" y="53"/>
                  </a:lnTo>
                  <a:lnTo>
                    <a:pt x="185" y="53"/>
                  </a:lnTo>
                  <a:lnTo>
                    <a:pt x="187" y="56"/>
                  </a:lnTo>
                  <a:lnTo>
                    <a:pt x="190" y="56"/>
                  </a:lnTo>
                  <a:lnTo>
                    <a:pt x="190" y="58"/>
                  </a:lnTo>
                  <a:lnTo>
                    <a:pt x="190" y="61"/>
                  </a:lnTo>
                  <a:lnTo>
                    <a:pt x="187" y="61"/>
                  </a:lnTo>
                  <a:lnTo>
                    <a:pt x="185" y="61"/>
                  </a:lnTo>
                  <a:lnTo>
                    <a:pt x="180" y="64"/>
                  </a:lnTo>
                  <a:lnTo>
                    <a:pt x="180" y="66"/>
                  </a:lnTo>
                  <a:lnTo>
                    <a:pt x="175" y="66"/>
                  </a:lnTo>
                  <a:lnTo>
                    <a:pt x="175" y="69"/>
                  </a:lnTo>
                  <a:lnTo>
                    <a:pt x="175" y="72"/>
                  </a:lnTo>
                  <a:lnTo>
                    <a:pt x="175" y="74"/>
                  </a:lnTo>
                  <a:lnTo>
                    <a:pt x="177" y="74"/>
                  </a:lnTo>
                  <a:lnTo>
                    <a:pt x="180" y="74"/>
                  </a:lnTo>
                  <a:lnTo>
                    <a:pt x="180" y="77"/>
                  </a:lnTo>
                  <a:lnTo>
                    <a:pt x="175" y="80"/>
                  </a:lnTo>
                  <a:lnTo>
                    <a:pt x="172" y="82"/>
                  </a:lnTo>
                  <a:lnTo>
                    <a:pt x="172" y="85"/>
                  </a:lnTo>
                  <a:lnTo>
                    <a:pt x="170" y="88"/>
                  </a:lnTo>
                  <a:lnTo>
                    <a:pt x="170" y="90"/>
                  </a:lnTo>
                  <a:lnTo>
                    <a:pt x="167" y="90"/>
                  </a:lnTo>
                  <a:lnTo>
                    <a:pt x="167" y="93"/>
                  </a:lnTo>
                  <a:lnTo>
                    <a:pt x="172" y="96"/>
                  </a:lnTo>
                  <a:lnTo>
                    <a:pt x="175" y="98"/>
                  </a:lnTo>
                  <a:lnTo>
                    <a:pt x="175" y="101"/>
                  </a:lnTo>
                  <a:lnTo>
                    <a:pt x="177" y="104"/>
                  </a:lnTo>
                  <a:lnTo>
                    <a:pt x="177" y="109"/>
                  </a:lnTo>
                  <a:lnTo>
                    <a:pt x="175" y="112"/>
                  </a:lnTo>
                  <a:lnTo>
                    <a:pt x="172" y="114"/>
                  </a:lnTo>
                  <a:lnTo>
                    <a:pt x="167" y="114"/>
                  </a:lnTo>
                  <a:lnTo>
                    <a:pt x="165" y="117"/>
                  </a:lnTo>
                  <a:lnTo>
                    <a:pt x="162" y="117"/>
                  </a:lnTo>
                  <a:lnTo>
                    <a:pt x="162" y="120"/>
                  </a:lnTo>
                  <a:lnTo>
                    <a:pt x="155" y="120"/>
                  </a:lnTo>
                  <a:lnTo>
                    <a:pt x="150" y="120"/>
                  </a:lnTo>
                  <a:lnTo>
                    <a:pt x="145" y="122"/>
                  </a:lnTo>
                  <a:lnTo>
                    <a:pt x="137" y="122"/>
                  </a:lnTo>
                  <a:lnTo>
                    <a:pt x="132" y="122"/>
                  </a:lnTo>
                  <a:lnTo>
                    <a:pt x="127" y="120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0"/>
                  </a:lnTo>
                  <a:lnTo>
                    <a:pt x="120" y="122"/>
                  </a:lnTo>
                  <a:lnTo>
                    <a:pt x="122" y="122"/>
                  </a:lnTo>
                  <a:lnTo>
                    <a:pt x="127" y="125"/>
                  </a:lnTo>
                  <a:lnTo>
                    <a:pt x="127" y="128"/>
                  </a:lnTo>
                  <a:lnTo>
                    <a:pt x="127" y="130"/>
                  </a:lnTo>
                  <a:lnTo>
                    <a:pt x="125" y="133"/>
                  </a:lnTo>
                  <a:lnTo>
                    <a:pt x="125" y="136"/>
                  </a:lnTo>
                  <a:lnTo>
                    <a:pt x="127" y="136"/>
                  </a:lnTo>
                  <a:lnTo>
                    <a:pt x="127" y="141"/>
                  </a:lnTo>
                  <a:lnTo>
                    <a:pt x="127" y="144"/>
                  </a:lnTo>
                  <a:lnTo>
                    <a:pt x="127" y="146"/>
                  </a:lnTo>
                  <a:lnTo>
                    <a:pt x="132" y="146"/>
                  </a:lnTo>
                  <a:lnTo>
                    <a:pt x="140" y="146"/>
                  </a:lnTo>
                  <a:lnTo>
                    <a:pt x="140" y="149"/>
                  </a:lnTo>
                  <a:lnTo>
                    <a:pt x="137" y="149"/>
                  </a:lnTo>
                  <a:lnTo>
                    <a:pt x="135" y="149"/>
                  </a:lnTo>
                  <a:lnTo>
                    <a:pt x="135" y="152"/>
                  </a:lnTo>
                  <a:lnTo>
                    <a:pt x="132" y="152"/>
                  </a:lnTo>
                  <a:lnTo>
                    <a:pt x="130" y="152"/>
                  </a:lnTo>
                  <a:lnTo>
                    <a:pt x="127" y="154"/>
                  </a:lnTo>
                  <a:lnTo>
                    <a:pt x="127" y="157"/>
                  </a:lnTo>
                  <a:lnTo>
                    <a:pt x="127" y="160"/>
                  </a:lnTo>
                  <a:lnTo>
                    <a:pt x="125" y="160"/>
                  </a:lnTo>
                  <a:lnTo>
                    <a:pt x="122" y="160"/>
                  </a:lnTo>
                  <a:lnTo>
                    <a:pt x="122" y="162"/>
                  </a:lnTo>
                  <a:lnTo>
                    <a:pt x="120" y="162"/>
                  </a:lnTo>
                  <a:lnTo>
                    <a:pt x="115" y="165"/>
                  </a:lnTo>
                  <a:lnTo>
                    <a:pt x="112" y="165"/>
                  </a:lnTo>
                  <a:lnTo>
                    <a:pt x="110" y="165"/>
                  </a:lnTo>
                  <a:lnTo>
                    <a:pt x="110" y="168"/>
                  </a:lnTo>
                  <a:lnTo>
                    <a:pt x="107" y="168"/>
                  </a:lnTo>
                  <a:lnTo>
                    <a:pt x="107" y="170"/>
                  </a:lnTo>
                  <a:lnTo>
                    <a:pt x="102" y="170"/>
                  </a:lnTo>
                  <a:lnTo>
                    <a:pt x="97" y="170"/>
                  </a:lnTo>
                  <a:lnTo>
                    <a:pt x="95" y="168"/>
                  </a:lnTo>
                  <a:lnTo>
                    <a:pt x="92" y="165"/>
                  </a:lnTo>
                  <a:lnTo>
                    <a:pt x="90" y="162"/>
                  </a:lnTo>
                  <a:lnTo>
                    <a:pt x="87" y="160"/>
                  </a:lnTo>
                  <a:lnTo>
                    <a:pt x="87" y="157"/>
                  </a:lnTo>
                  <a:lnTo>
                    <a:pt x="85" y="146"/>
                  </a:lnTo>
                  <a:lnTo>
                    <a:pt x="82" y="144"/>
                  </a:lnTo>
                  <a:lnTo>
                    <a:pt x="77" y="141"/>
                  </a:lnTo>
                  <a:lnTo>
                    <a:pt x="77" y="138"/>
                  </a:lnTo>
                  <a:lnTo>
                    <a:pt x="80" y="136"/>
                  </a:lnTo>
                  <a:lnTo>
                    <a:pt x="82" y="133"/>
                  </a:lnTo>
                  <a:lnTo>
                    <a:pt x="85" y="133"/>
                  </a:lnTo>
                  <a:lnTo>
                    <a:pt x="85" y="130"/>
                  </a:lnTo>
                  <a:lnTo>
                    <a:pt x="82" y="128"/>
                  </a:lnTo>
                  <a:lnTo>
                    <a:pt x="82" y="125"/>
                  </a:lnTo>
                  <a:lnTo>
                    <a:pt x="80" y="122"/>
                  </a:lnTo>
                  <a:lnTo>
                    <a:pt x="77" y="122"/>
                  </a:lnTo>
                  <a:lnTo>
                    <a:pt x="77" y="120"/>
                  </a:lnTo>
                  <a:lnTo>
                    <a:pt x="77" y="117"/>
                  </a:lnTo>
                  <a:lnTo>
                    <a:pt x="77" y="114"/>
                  </a:lnTo>
                  <a:lnTo>
                    <a:pt x="75" y="112"/>
                  </a:lnTo>
                  <a:lnTo>
                    <a:pt x="75" y="109"/>
                  </a:lnTo>
                  <a:lnTo>
                    <a:pt x="77" y="109"/>
                  </a:lnTo>
                  <a:lnTo>
                    <a:pt x="77" y="104"/>
                  </a:lnTo>
                  <a:lnTo>
                    <a:pt x="77" y="101"/>
                  </a:lnTo>
                  <a:lnTo>
                    <a:pt x="80" y="98"/>
                  </a:lnTo>
                  <a:lnTo>
                    <a:pt x="80" y="96"/>
                  </a:lnTo>
                  <a:lnTo>
                    <a:pt x="80" y="93"/>
                  </a:lnTo>
                  <a:lnTo>
                    <a:pt x="82" y="93"/>
                  </a:lnTo>
                  <a:lnTo>
                    <a:pt x="82" y="90"/>
                  </a:lnTo>
                  <a:lnTo>
                    <a:pt x="82" y="88"/>
                  </a:lnTo>
                  <a:lnTo>
                    <a:pt x="80" y="88"/>
                  </a:lnTo>
                  <a:lnTo>
                    <a:pt x="77" y="88"/>
                  </a:lnTo>
                  <a:lnTo>
                    <a:pt x="72" y="90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48" y="80"/>
                  </a:lnTo>
                  <a:lnTo>
                    <a:pt x="48" y="77"/>
                  </a:lnTo>
                  <a:lnTo>
                    <a:pt x="45" y="77"/>
                  </a:lnTo>
                  <a:lnTo>
                    <a:pt x="43" y="77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1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0" y="56"/>
                  </a:lnTo>
                  <a:lnTo>
                    <a:pt x="8" y="53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43" name="Freeform 164"/>
            <p:cNvSpPr>
              <a:spLocks/>
            </p:cNvSpPr>
            <p:nvPr/>
          </p:nvSpPr>
          <p:spPr bwMode="auto">
            <a:xfrm>
              <a:off x="1507" y="2923"/>
              <a:ext cx="78" cy="93"/>
            </a:xfrm>
            <a:custGeom>
              <a:avLst/>
              <a:gdLst>
                <a:gd name="T0" fmla="*/ 28 w 78"/>
                <a:gd name="T1" fmla="*/ 0 h 93"/>
                <a:gd name="T2" fmla="*/ 38 w 78"/>
                <a:gd name="T3" fmla="*/ 3 h 93"/>
                <a:gd name="T4" fmla="*/ 48 w 78"/>
                <a:gd name="T5" fmla="*/ 11 h 93"/>
                <a:gd name="T6" fmla="*/ 50 w 78"/>
                <a:gd name="T7" fmla="*/ 16 h 93"/>
                <a:gd name="T8" fmla="*/ 53 w 78"/>
                <a:gd name="T9" fmla="*/ 16 h 93"/>
                <a:gd name="T10" fmla="*/ 55 w 78"/>
                <a:gd name="T11" fmla="*/ 16 h 93"/>
                <a:gd name="T12" fmla="*/ 65 w 78"/>
                <a:gd name="T13" fmla="*/ 16 h 93"/>
                <a:gd name="T14" fmla="*/ 65 w 78"/>
                <a:gd name="T15" fmla="*/ 14 h 93"/>
                <a:gd name="T16" fmla="*/ 68 w 78"/>
                <a:gd name="T17" fmla="*/ 14 h 93"/>
                <a:gd name="T18" fmla="*/ 73 w 78"/>
                <a:gd name="T19" fmla="*/ 16 h 93"/>
                <a:gd name="T20" fmla="*/ 78 w 78"/>
                <a:gd name="T21" fmla="*/ 19 h 93"/>
                <a:gd name="T22" fmla="*/ 73 w 78"/>
                <a:gd name="T23" fmla="*/ 22 h 93"/>
                <a:gd name="T24" fmla="*/ 75 w 78"/>
                <a:gd name="T25" fmla="*/ 24 h 93"/>
                <a:gd name="T26" fmla="*/ 78 w 78"/>
                <a:gd name="T27" fmla="*/ 27 h 93"/>
                <a:gd name="T28" fmla="*/ 78 w 78"/>
                <a:gd name="T29" fmla="*/ 32 h 93"/>
                <a:gd name="T30" fmla="*/ 78 w 78"/>
                <a:gd name="T31" fmla="*/ 35 h 93"/>
                <a:gd name="T32" fmla="*/ 70 w 78"/>
                <a:gd name="T33" fmla="*/ 45 h 93"/>
                <a:gd name="T34" fmla="*/ 65 w 78"/>
                <a:gd name="T35" fmla="*/ 51 h 93"/>
                <a:gd name="T36" fmla="*/ 60 w 78"/>
                <a:gd name="T37" fmla="*/ 56 h 93"/>
                <a:gd name="T38" fmla="*/ 55 w 78"/>
                <a:gd name="T39" fmla="*/ 59 h 93"/>
                <a:gd name="T40" fmla="*/ 40 w 78"/>
                <a:gd name="T41" fmla="*/ 64 h 93"/>
                <a:gd name="T42" fmla="*/ 38 w 78"/>
                <a:gd name="T43" fmla="*/ 67 h 93"/>
                <a:gd name="T44" fmla="*/ 38 w 78"/>
                <a:gd name="T45" fmla="*/ 72 h 93"/>
                <a:gd name="T46" fmla="*/ 35 w 78"/>
                <a:gd name="T47" fmla="*/ 72 h 93"/>
                <a:gd name="T48" fmla="*/ 33 w 78"/>
                <a:gd name="T49" fmla="*/ 72 h 93"/>
                <a:gd name="T50" fmla="*/ 30 w 78"/>
                <a:gd name="T51" fmla="*/ 77 h 93"/>
                <a:gd name="T52" fmla="*/ 30 w 78"/>
                <a:gd name="T53" fmla="*/ 85 h 93"/>
                <a:gd name="T54" fmla="*/ 28 w 78"/>
                <a:gd name="T55" fmla="*/ 88 h 93"/>
                <a:gd name="T56" fmla="*/ 25 w 78"/>
                <a:gd name="T57" fmla="*/ 91 h 93"/>
                <a:gd name="T58" fmla="*/ 20 w 78"/>
                <a:gd name="T59" fmla="*/ 93 h 93"/>
                <a:gd name="T60" fmla="*/ 18 w 78"/>
                <a:gd name="T61" fmla="*/ 88 h 93"/>
                <a:gd name="T62" fmla="*/ 15 w 78"/>
                <a:gd name="T63" fmla="*/ 85 h 93"/>
                <a:gd name="T64" fmla="*/ 13 w 78"/>
                <a:gd name="T65" fmla="*/ 85 h 93"/>
                <a:gd name="T66" fmla="*/ 8 w 78"/>
                <a:gd name="T67" fmla="*/ 85 h 93"/>
                <a:gd name="T68" fmla="*/ 5 w 78"/>
                <a:gd name="T69" fmla="*/ 85 h 93"/>
                <a:gd name="T70" fmla="*/ 3 w 78"/>
                <a:gd name="T71" fmla="*/ 83 h 93"/>
                <a:gd name="T72" fmla="*/ 3 w 78"/>
                <a:gd name="T73" fmla="*/ 80 h 93"/>
                <a:gd name="T74" fmla="*/ 8 w 78"/>
                <a:gd name="T75" fmla="*/ 77 h 93"/>
                <a:gd name="T76" fmla="*/ 8 w 78"/>
                <a:gd name="T77" fmla="*/ 75 h 93"/>
                <a:gd name="T78" fmla="*/ 8 w 78"/>
                <a:gd name="T79" fmla="*/ 72 h 93"/>
                <a:gd name="T80" fmla="*/ 5 w 78"/>
                <a:gd name="T81" fmla="*/ 69 h 93"/>
                <a:gd name="T82" fmla="*/ 10 w 78"/>
                <a:gd name="T83" fmla="*/ 69 h 93"/>
                <a:gd name="T84" fmla="*/ 13 w 78"/>
                <a:gd name="T85" fmla="*/ 64 h 93"/>
                <a:gd name="T86" fmla="*/ 15 w 78"/>
                <a:gd name="T87" fmla="*/ 59 h 93"/>
                <a:gd name="T88" fmla="*/ 13 w 78"/>
                <a:gd name="T89" fmla="*/ 56 h 93"/>
                <a:gd name="T90" fmla="*/ 10 w 78"/>
                <a:gd name="T91" fmla="*/ 53 h 93"/>
                <a:gd name="T92" fmla="*/ 8 w 78"/>
                <a:gd name="T93" fmla="*/ 59 h 93"/>
                <a:gd name="T94" fmla="*/ 5 w 78"/>
                <a:gd name="T95" fmla="*/ 56 h 93"/>
                <a:gd name="T96" fmla="*/ 0 w 78"/>
                <a:gd name="T97" fmla="*/ 53 h 93"/>
                <a:gd name="T98" fmla="*/ 0 w 78"/>
                <a:gd name="T99" fmla="*/ 45 h 93"/>
                <a:gd name="T100" fmla="*/ 0 w 78"/>
                <a:gd name="T101" fmla="*/ 35 h 93"/>
                <a:gd name="T102" fmla="*/ 3 w 78"/>
                <a:gd name="T103" fmla="*/ 32 h 93"/>
                <a:gd name="T104" fmla="*/ 5 w 78"/>
                <a:gd name="T105" fmla="*/ 27 h 93"/>
                <a:gd name="T106" fmla="*/ 10 w 78"/>
                <a:gd name="T107" fmla="*/ 19 h 93"/>
                <a:gd name="T108" fmla="*/ 10 w 78"/>
                <a:gd name="T109" fmla="*/ 16 h 93"/>
                <a:gd name="T110" fmla="*/ 10 w 78"/>
                <a:gd name="T111" fmla="*/ 8 h 93"/>
                <a:gd name="T112" fmla="*/ 15 w 78"/>
                <a:gd name="T113" fmla="*/ 6 h 93"/>
                <a:gd name="T114" fmla="*/ 18 w 78"/>
                <a:gd name="T115" fmla="*/ 6 h 93"/>
                <a:gd name="T116" fmla="*/ 23 w 78"/>
                <a:gd name="T117" fmla="*/ 3 h 93"/>
                <a:gd name="T118" fmla="*/ 25 w 78"/>
                <a:gd name="T119" fmla="*/ 0 h 93"/>
                <a:gd name="T120" fmla="*/ 28 w 78"/>
                <a:gd name="T121" fmla="*/ 0 h 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"/>
                <a:gd name="T184" fmla="*/ 0 h 93"/>
                <a:gd name="T185" fmla="*/ 78 w 78"/>
                <a:gd name="T186" fmla="*/ 93 h 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" h="93">
                  <a:moveTo>
                    <a:pt x="28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48" y="11"/>
                  </a:lnTo>
                  <a:lnTo>
                    <a:pt x="50" y="16"/>
                  </a:lnTo>
                  <a:lnTo>
                    <a:pt x="53" y="16"/>
                  </a:lnTo>
                  <a:lnTo>
                    <a:pt x="55" y="16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68" y="14"/>
                  </a:lnTo>
                  <a:lnTo>
                    <a:pt x="70" y="16"/>
                  </a:lnTo>
                  <a:lnTo>
                    <a:pt x="73" y="16"/>
                  </a:lnTo>
                  <a:lnTo>
                    <a:pt x="75" y="19"/>
                  </a:lnTo>
                  <a:lnTo>
                    <a:pt x="78" y="19"/>
                  </a:lnTo>
                  <a:lnTo>
                    <a:pt x="78" y="22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2"/>
                  </a:lnTo>
                  <a:lnTo>
                    <a:pt x="78" y="35"/>
                  </a:lnTo>
                  <a:lnTo>
                    <a:pt x="75" y="37"/>
                  </a:lnTo>
                  <a:lnTo>
                    <a:pt x="70" y="45"/>
                  </a:lnTo>
                  <a:lnTo>
                    <a:pt x="68" y="48"/>
                  </a:lnTo>
                  <a:lnTo>
                    <a:pt x="65" y="51"/>
                  </a:lnTo>
                  <a:lnTo>
                    <a:pt x="63" y="53"/>
                  </a:lnTo>
                  <a:lnTo>
                    <a:pt x="60" y="56"/>
                  </a:lnTo>
                  <a:lnTo>
                    <a:pt x="58" y="59"/>
                  </a:lnTo>
                  <a:lnTo>
                    <a:pt x="55" y="59"/>
                  </a:lnTo>
                  <a:lnTo>
                    <a:pt x="45" y="61"/>
                  </a:lnTo>
                  <a:lnTo>
                    <a:pt x="40" y="64"/>
                  </a:lnTo>
                  <a:lnTo>
                    <a:pt x="40" y="67"/>
                  </a:lnTo>
                  <a:lnTo>
                    <a:pt x="38" y="67"/>
                  </a:lnTo>
                  <a:lnTo>
                    <a:pt x="38" y="69"/>
                  </a:lnTo>
                  <a:lnTo>
                    <a:pt x="38" y="72"/>
                  </a:lnTo>
                  <a:lnTo>
                    <a:pt x="35" y="72"/>
                  </a:lnTo>
                  <a:lnTo>
                    <a:pt x="33" y="72"/>
                  </a:lnTo>
                  <a:lnTo>
                    <a:pt x="30" y="77"/>
                  </a:lnTo>
                  <a:lnTo>
                    <a:pt x="30" y="80"/>
                  </a:lnTo>
                  <a:lnTo>
                    <a:pt x="30" y="85"/>
                  </a:lnTo>
                  <a:lnTo>
                    <a:pt x="28" y="88"/>
                  </a:lnTo>
                  <a:lnTo>
                    <a:pt x="25" y="91"/>
                  </a:lnTo>
                  <a:lnTo>
                    <a:pt x="23" y="93"/>
                  </a:lnTo>
                  <a:lnTo>
                    <a:pt x="20" y="93"/>
                  </a:lnTo>
                  <a:lnTo>
                    <a:pt x="18" y="91"/>
                  </a:lnTo>
                  <a:lnTo>
                    <a:pt x="18" y="88"/>
                  </a:lnTo>
                  <a:lnTo>
                    <a:pt x="15" y="88"/>
                  </a:lnTo>
                  <a:lnTo>
                    <a:pt x="15" y="85"/>
                  </a:lnTo>
                  <a:lnTo>
                    <a:pt x="13" y="88"/>
                  </a:lnTo>
                  <a:lnTo>
                    <a:pt x="13" y="85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2"/>
                  </a:lnTo>
                  <a:lnTo>
                    <a:pt x="5" y="72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5" y="59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3" y="51"/>
                  </a:lnTo>
                  <a:lnTo>
                    <a:pt x="10" y="53"/>
                  </a:lnTo>
                  <a:lnTo>
                    <a:pt x="10" y="56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44" name="Freeform 165"/>
            <p:cNvSpPr>
              <a:spLocks/>
            </p:cNvSpPr>
            <p:nvPr/>
          </p:nvSpPr>
          <p:spPr bwMode="auto">
            <a:xfrm>
              <a:off x="1759" y="3232"/>
              <a:ext cx="117" cy="133"/>
            </a:xfrm>
            <a:custGeom>
              <a:avLst/>
              <a:gdLst>
                <a:gd name="T0" fmla="*/ 3 w 117"/>
                <a:gd name="T1" fmla="*/ 45 h 133"/>
                <a:gd name="T2" fmla="*/ 5 w 117"/>
                <a:gd name="T3" fmla="*/ 32 h 133"/>
                <a:gd name="T4" fmla="*/ 5 w 117"/>
                <a:gd name="T5" fmla="*/ 24 h 133"/>
                <a:gd name="T6" fmla="*/ 8 w 117"/>
                <a:gd name="T7" fmla="*/ 18 h 133"/>
                <a:gd name="T8" fmla="*/ 13 w 117"/>
                <a:gd name="T9" fmla="*/ 11 h 133"/>
                <a:gd name="T10" fmla="*/ 18 w 117"/>
                <a:gd name="T11" fmla="*/ 8 h 133"/>
                <a:gd name="T12" fmla="*/ 33 w 117"/>
                <a:gd name="T13" fmla="*/ 3 h 133"/>
                <a:gd name="T14" fmla="*/ 40 w 117"/>
                <a:gd name="T15" fmla="*/ 0 h 133"/>
                <a:gd name="T16" fmla="*/ 55 w 117"/>
                <a:gd name="T17" fmla="*/ 0 h 133"/>
                <a:gd name="T18" fmla="*/ 60 w 117"/>
                <a:gd name="T19" fmla="*/ 5 h 133"/>
                <a:gd name="T20" fmla="*/ 65 w 117"/>
                <a:gd name="T21" fmla="*/ 13 h 133"/>
                <a:gd name="T22" fmla="*/ 65 w 117"/>
                <a:gd name="T23" fmla="*/ 16 h 133"/>
                <a:gd name="T24" fmla="*/ 68 w 117"/>
                <a:gd name="T25" fmla="*/ 18 h 133"/>
                <a:gd name="T26" fmla="*/ 68 w 117"/>
                <a:gd name="T27" fmla="*/ 32 h 133"/>
                <a:gd name="T28" fmla="*/ 68 w 117"/>
                <a:gd name="T29" fmla="*/ 45 h 133"/>
                <a:gd name="T30" fmla="*/ 75 w 117"/>
                <a:gd name="T31" fmla="*/ 45 h 133"/>
                <a:gd name="T32" fmla="*/ 80 w 117"/>
                <a:gd name="T33" fmla="*/ 48 h 133"/>
                <a:gd name="T34" fmla="*/ 88 w 117"/>
                <a:gd name="T35" fmla="*/ 48 h 133"/>
                <a:gd name="T36" fmla="*/ 90 w 117"/>
                <a:gd name="T37" fmla="*/ 45 h 133"/>
                <a:gd name="T38" fmla="*/ 98 w 117"/>
                <a:gd name="T39" fmla="*/ 50 h 133"/>
                <a:gd name="T40" fmla="*/ 100 w 117"/>
                <a:gd name="T41" fmla="*/ 53 h 133"/>
                <a:gd name="T42" fmla="*/ 100 w 117"/>
                <a:gd name="T43" fmla="*/ 64 h 133"/>
                <a:gd name="T44" fmla="*/ 100 w 117"/>
                <a:gd name="T45" fmla="*/ 72 h 133"/>
                <a:gd name="T46" fmla="*/ 105 w 117"/>
                <a:gd name="T47" fmla="*/ 74 h 133"/>
                <a:gd name="T48" fmla="*/ 107 w 117"/>
                <a:gd name="T49" fmla="*/ 74 h 133"/>
                <a:gd name="T50" fmla="*/ 112 w 117"/>
                <a:gd name="T51" fmla="*/ 74 h 133"/>
                <a:gd name="T52" fmla="*/ 117 w 117"/>
                <a:gd name="T53" fmla="*/ 74 h 133"/>
                <a:gd name="T54" fmla="*/ 117 w 117"/>
                <a:gd name="T55" fmla="*/ 85 h 133"/>
                <a:gd name="T56" fmla="*/ 117 w 117"/>
                <a:gd name="T57" fmla="*/ 90 h 133"/>
                <a:gd name="T58" fmla="*/ 115 w 117"/>
                <a:gd name="T59" fmla="*/ 101 h 133"/>
                <a:gd name="T60" fmla="*/ 115 w 117"/>
                <a:gd name="T61" fmla="*/ 114 h 133"/>
                <a:gd name="T62" fmla="*/ 112 w 117"/>
                <a:gd name="T63" fmla="*/ 120 h 133"/>
                <a:gd name="T64" fmla="*/ 105 w 117"/>
                <a:gd name="T65" fmla="*/ 125 h 133"/>
                <a:gd name="T66" fmla="*/ 105 w 117"/>
                <a:gd name="T67" fmla="*/ 125 h 133"/>
                <a:gd name="T68" fmla="*/ 100 w 117"/>
                <a:gd name="T69" fmla="*/ 130 h 133"/>
                <a:gd name="T70" fmla="*/ 98 w 117"/>
                <a:gd name="T71" fmla="*/ 130 h 133"/>
                <a:gd name="T72" fmla="*/ 93 w 117"/>
                <a:gd name="T73" fmla="*/ 133 h 133"/>
                <a:gd name="T74" fmla="*/ 90 w 117"/>
                <a:gd name="T75" fmla="*/ 133 h 133"/>
                <a:gd name="T76" fmla="*/ 85 w 117"/>
                <a:gd name="T77" fmla="*/ 133 h 133"/>
                <a:gd name="T78" fmla="*/ 80 w 117"/>
                <a:gd name="T79" fmla="*/ 133 h 133"/>
                <a:gd name="T80" fmla="*/ 75 w 117"/>
                <a:gd name="T81" fmla="*/ 130 h 133"/>
                <a:gd name="T82" fmla="*/ 60 w 117"/>
                <a:gd name="T83" fmla="*/ 128 h 133"/>
                <a:gd name="T84" fmla="*/ 60 w 117"/>
                <a:gd name="T85" fmla="*/ 125 h 133"/>
                <a:gd name="T86" fmla="*/ 63 w 117"/>
                <a:gd name="T87" fmla="*/ 120 h 133"/>
                <a:gd name="T88" fmla="*/ 68 w 117"/>
                <a:gd name="T89" fmla="*/ 109 h 133"/>
                <a:gd name="T90" fmla="*/ 70 w 117"/>
                <a:gd name="T91" fmla="*/ 101 h 133"/>
                <a:gd name="T92" fmla="*/ 70 w 117"/>
                <a:gd name="T93" fmla="*/ 98 h 133"/>
                <a:gd name="T94" fmla="*/ 68 w 117"/>
                <a:gd name="T95" fmla="*/ 96 h 133"/>
                <a:gd name="T96" fmla="*/ 63 w 117"/>
                <a:gd name="T97" fmla="*/ 93 h 133"/>
                <a:gd name="T98" fmla="*/ 55 w 117"/>
                <a:gd name="T99" fmla="*/ 88 h 133"/>
                <a:gd name="T100" fmla="*/ 45 w 117"/>
                <a:gd name="T101" fmla="*/ 80 h 133"/>
                <a:gd name="T102" fmla="*/ 40 w 117"/>
                <a:gd name="T103" fmla="*/ 77 h 133"/>
                <a:gd name="T104" fmla="*/ 30 w 117"/>
                <a:gd name="T105" fmla="*/ 77 h 133"/>
                <a:gd name="T106" fmla="*/ 28 w 117"/>
                <a:gd name="T107" fmla="*/ 74 h 133"/>
                <a:gd name="T108" fmla="*/ 23 w 117"/>
                <a:gd name="T109" fmla="*/ 69 h 133"/>
                <a:gd name="T110" fmla="*/ 20 w 117"/>
                <a:gd name="T111" fmla="*/ 66 h 133"/>
                <a:gd name="T112" fmla="*/ 13 w 117"/>
                <a:gd name="T113" fmla="*/ 61 h 133"/>
                <a:gd name="T114" fmla="*/ 8 w 117"/>
                <a:gd name="T115" fmla="*/ 50 h 133"/>
                <a:gd name="T116" fmla="*/ 0 w 117"/>
                <a:gd name="T117" fmla="*/ 48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7"/>
                <a:gd name="T178" fmla="*/ 0 h 133"/>
                <a:gd name="T179" fmla="*/ 117 w 117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7" h="133">
                  <a:moveTo>
                    <a:pt x="0" y="48"/>
                  </a:moveTo>
                  <a:lnTo>
                    <a:pt x="3" y="45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5" y="24"/>
                  </a:lnTo>
                  <a:lnTo>
                    <a:pt x="8" y="18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8" y="8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3"/>
                  </a:lnTo>
                  <a:lnTo>
                    <a:pt x="60" y="5"/>
                  </a:lnTo>
                  <a:lnTo>
                    <a:pt x="63" y="11"/>
                  </a:lnTo>
                  <a:lnTo>
                    <a:pt x="65" y="13"/>
                  </a:lnTo>
                  <a:lnTo>
                    <a:pt x="65" y="16"/>
                  </a:lnTo>
                  <a:lnTo>
                    <a:pt x="68" y="18"/>
                  </a:lnTo>
                  <a:lnTo>
                    <a:pt x="68" y="21"/>
                  </a:lnTo>
                  <a:lnTo>
                    <a:pt x="68" y="32"/>
                  </a:lnTo>
                  <a:lnTo>
                    <a:pt x="68" y="42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5" y="45"/>
                  </a:lnTo>
                  <a:lnTo>
                    <a:pt x="75" y="48"/>
                  </a:lnTo>
                  <a:lnTo>
                    <a:pt x="80" y="48"/>
                  </a:lnTo>
                  <a:lnTo>
                    <a:pt x="83" y="48"/>
                  </a:lnTo>
                  <a:lnTo>
                    <a:pt x="88" y="48"/>
                  </a:lnTo>
                  <a:lnTo>
                    <a:pt x="90" y="45"/>
                  </a:lnTo>
                  <a:lnTo>
                    <a:pt x="93" y="48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100" y="58"/>
                  </a:lnTo>
                  <a:lnTo>
                    <a:pt x="100" y="64"/>
                  </a:lnTo>
                  <a:lnTo>
                    <a:pt x="100" y="69"/>
                  </a:lnTo>
                  <a:lnTo>
                    <a:pt x="100" y="72"/>
                  </a:lnTo>
                  <a:lnTo>
                    <a:pt x="103" y="72"/>
                  </a:lnTo>
                  <a:lnTo>
                    <a:pt x="105" y="74"/>
                  </a:lnTo>
                  <a:lnTo>
                    <a:pt x="107" y="74"/>
                  </a:lnTo>
                  <a:lnTo>
                    <a:pt x="110" y="74"/>
                  </a:lnTo>
                  <a:lnTo>
                    <a:pt x="112" y="74"/>
                  </a:lnTo>
                  <a:lnTo>
                    <a:pt x="115" y="74"/>
                  </a:lnTo>
                  <a:lnTo>
                    <a:pt x="117" y="74"/>
                  </a:lnTo>
                  <a:lnTo>
                    <a:pt x="117" y="77"/>
                  </a:lnTo>
                  <a:lnTo>
                    <a:pt x="117" y="85"/>
                  </a:lnTo>
                  <a:lnTo>
                    <a:pt x="117" y="90"/>
                  </a:lnTo>
                  <a:lnTo>
                    <a:pt x="115" y="96"/>
                  </a:lnTo>
                  <a:lnTo>
                    <a:pt x="115" y="101"/>
                  </a:lnTo>
                  <a:lnTo>
                    <a:pt x="115" y="109"/>
                  </a:lnTo>
                  <a:lnTo>
                    <a:pt x="115" y="114"/>
                  </a:lnTo>
                  <a:lnTo>
                    <a:pt x="112" y="117"/>
                  </a:lnTo>
                  <a:lnTo>
                    <a:pt x="112" y="120"/>
                  </a:lnTo>
                  <a:lnTo>
                    <a:pt x="110" y="122"/>
                  </a:lnTo>
                  <a:lnTo>
                    <a:pt x="105" y="125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3" y="130"/>
                  </a:lnTo>
                  <a:lnTo>
                    <a:pt x="93" y="133"/>
                  </a:lnTo>
                  <a:lnTo>
                    <a:pt x="90" y="133"/>
                  </a:lnTo>
                  <a:lnTo>
                    <a:pt x="88" y="133"/>
                  </a:lnTo>
                  <a:lnTo>
                    <a:pt x="85" y="133"/>
                  </a:lnTo>
                  <a:lnTo>
                    <a:pt x="83" y="133"/>
                  </a:lnTo>
                  <a:lnTo>
                    <a:pt x="80" y="133"/>
                  </a:lnTo>
                  <a:lnTo>
                    <a:pt x="78" y="130"/>
                  </a:lnTo>
                  <a:lnTo>
                    <a:pt x="75" y="130"/>
                  </a:lnTo>
                  <a:lnTo>
                    <a:pt x="68" y="128"/>
                  </a:lnTo>
                  <a:lnTo>
                    <a:pt x="60" y="128"/>
                  </a:lnTo>
                  <a:lnTo>
                    <a:pt x="60" y="125"/>
                  </a:lnTo>
                  <a:lnTo>
                    <a:pt x="60" y="122"/>
                  </a:lnTo>
                  <a:lnTo>
                    <a:pt x="63" y="120"/>
                  </a:lnTo>
                  <a:lnTo>
                    <a:pt x="65" y="114"/>
                  </a:lnTo>
                  <a:lnTo>
                    <a:pt x="68" y="109"/>
                  </a:lnTo>
                  <a:lnTo>
                    <a:pt x="70" y="104"/>
                  </a:lnTo>
                  <a:lnTo>
                    <a:pt x="70" y="101"/>
                  </a:lnTo>
                  <a:lnTo>
                    <a:pt x="70" y="98"/>
                  </a:lnTo>
                  <a:lnTo>
                    <a:pt x="68" y="98"/>
                  </a:lnTo>
                  <a:lnTo>
                    <a:pt x="68" y="96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0" y="90"/>
                  </a:lnTo>
                  <a:lnTo>
                    <a:pt x="55" y="88"/>
                  </a:lnTo>
                  <a:lnTo>
                    <a:pt x="53" y="85"/>
                  </a:lnTo>
                  <a:lnTo>
                    <a:pt x="45" y="80"/>
                  </a:lnTo>
                  <a:lnTo>
                    <a:pt x="43" y="80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4"/>
                  </a:lnTo>
                  <a:lnTo>
                    <a:pt x="23" y="69"/>
                  </a:lnTo>
                  <a:lnTo>
                    <a:pt x="20" y="66"/>
                  </a:lnTo>
                  <a:lnTo>
                    <a:pt x="13" y="61"/>
                  </a:lnTo>
                  <a:lnTo>
                    <a:pt x="10" y="58"/>
                  </a:lnTo>
                  <a:lnTo>
                    <a:pt x="8" y="50"/>
                  </a:lnTo>
                  <a:lnTo>
                    <a:pt x="5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grpSp>
          <p:nvGrpSpPr>
            <p:cNvPr id="13" name="Group 166"/>
            <p:cNvGrpSpPr>
              <a:grpSpLocks/>
            </p:cNvGrpSpPr>
            <p:nvPr/>
          </p:nvGrpSpPr>
          <p:grpSpPr bwMode="auto">
            <a:xfrm>
              <a:off x="1580" y="3205"/>
              <a:ext cx="119" cy="689"/>
              <a:chOff x="1580" y="3205"/>
              <a:chExt cx="119" cy="689"/>
            </a:xfrm>
          </p:grpSpPr>
          <p:sp>
            <p:nvSpPr>
              <p:cNvPr id="2329" name="Freeform 167"/>
              <p:cNvSpPr>
                <a:spLocks/>
              </p:cNvSpPr>
              <p:nvPr/>
            </p:nvSpPr>
            <p:spPr bwMode="auto">
              <a:xfrm>
                <a:off x="1597" y="3623"/>
                <a:ext cx="15" cy="35"/>
              </a:xfrm>
              <a:custGeom>
                <a:avLst/>
                <a:gdLst>
                  <a:gd name="T0" fmla="*/ 8 w 15"/>
                  <a:gd name="T1" fmla="*/ 0 h 35"/>
                  <a:gd name="T2" fmla="*/ 8 w 15"/>
                  <a:gd name="T3" fmla="*/ 0 h 35"/>
                  <a:gd name="T4" fmla="*/ 8 w 15"/>
                  <a:gd name="T5" fmla="*/ 3 h 35"/>
                  <a:gd name="T6" fmla="*/ 10 w 15"/>
                  <a:gd name="T7" fmla="*/ 3 h 35"/>
                  <a:gd name="T8" fmla="*/ 10 w 15"/>
                  <a:gd name="T9" fmla="*/ 3 h 35"/>
                  <a:gd name="T10" fmla="*/ 13 w 15"/>
                  <a:gd name="T11" fmla="*/ 8 h 35"/>
                  <a:gd name="T12" fmla="*/ 13 w 15"/>
                  <a:gd name="T13" fmla="*/ 11 h 35"/>
                  <a:gd name="T14" fmla="*/ 15 w 15"/>
                  <a:gd name="T15" fmla="*/ 13 h 35"/>
                  <a:gd name="T16" fmla="*/ 15 w 15"/>
                  <a:gd name="T17" fmla="*/ 13 h 35"/>
                  <a:gd name="T18" fmla="*/ 13 w 15"/>
                  <a:gd name="T19" fmla="*/ 13 h 35"/>
                  <a:gd name="T20" fmla="*/ 10 w 15"/>
                  <a:gd name="T21" fmla="*/ 16 h 35"/>
                  <a:gd name="T22" fmla="*/ 10 w 15"/>
                  <a:gd name="T23" fmla="*/ 16 h 35"/>
                  <a:gd name="T24" fmla="*/ 10 w 15"/>
                  <a:gd name="T25" fmla="*/ 19 h 35"/>
                  <a:gd name="T26" fmla="*/ 10 w 15"/>
                  <a:gd name="T27" fmla="*/ 19 h 35"/>
                  <a:gd name="T28" fmla="*/ 10 w 15"/>
                  <a:gd name="T29" fmla="*/ 21 h 35"/>
                  <a:gd name="T30" fmla="*/ 13 w 15"/>
                  <a:gd name="T31" fmla="*/ 21 h 35"/>
                  <a:gd name="T32" fmla="*/ 13 w 15"/>
                  <a:gd name="T33" fmla="*/ 24 h 35"/>
                  <a:gd name="T34" fmla="*/ 10 w 15"/>
                  <a:gd name="T35" fmla="*/ 24 h 35"/>
                  <a:gd name="T36" fmla="*/ 10 w 15"/>
                  <a:gd name="T37" fmla="*/ 24 h 35"/>
                  <a:gd name="T38" fmla="*/ 10 w 15"/>
                  <a:gd name="T39" fmla="*/ 27 h 35"/>
                  <a:gd name="T40" fmla="*/ 13 w 15"/>
                  <a:gd name="T41" fmla="*/ 29 h 35"/>
                  <a:gd name="T42" fmla="*/ 10 w 15"/>
                  <a:gd name="T43" fmla="*/ 29 h 35"/>
                  <a:gd name="T44" fmla="*/ 10 w 15"/>
                  <a:gd name="T45" fmla="*/ 35 h 35"/>
                  <a:gd name="T46" fmla="*/ 8 w 15"/>
                  <a:gd name="T47" fmla="*/ 35 h 35"/>
                  <a:gd name="T48" fmla="*/ 5 w 15"/>
                  <a:gd name="T49" fmla="*/ 35 h 35"/>
                  <a:gd name="T50" fmla="*/ 3 w 15"/>
                  <a:gd name="T51" fmla="*/ 35 h 35"/>
                  <a:gd name="T52" fmla="*/ 0 w 15"/>
                  <a:gd name="T53" fmla="*/ 29 h 35"/>
                  <a:gd name="T54" fmla="*/ 3 w 15"/>
                  <a:gd name="T55" fmla="*/ 27 h 35"/>
                  <a:gd name="T56" fmla="*/ 3 w 15"/>
                  <a:gd name="T57" fmla="*/ 21 h 35"/>
                  <a:gd name="T58" fmla="*/ 3 w 15"/>
                  <a:gd name="T59" fmla="*/ 11 h 35"/>
                  <a:gd name="T60" fmla="*/ 5 w 15"/>
                  <a:gd name="T61" fmla="*/ 8 h 35"/>
                  <a:gd name="T62" fmla="*/ 5 w 15"/>
                  <a:gd name="T63" fmla="*/ 5 h 35"/>
                  <a:gd name="T64" fmla="*/ 5 w 15"/>
                  <a:gd name="T65" fmla="*/ 3 h 35"/>
                  <a:gd name="T66" fmla="*/ 5 w 15"/>
                  <a:gd name="T67" fmla="*/ 3 h 35"/>
                  <a:gd name="T68" fmla="*/ 8 w 15"/>
                  <a:gd name="T69" fmla="*/ 0 h 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"/>
                  <a:gd name="T106" fmla="*/ 0 h 35"/>
                  <a:gd name="T107" fmla="*/ 15 w 15"/>
                  <a:gd name="T108" fmla="*/ 35 h 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" h="35">
                    <a:moveTo>
                      <a:pt x="8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3" y="21"/>
                    </a:lnTo>
                    <a:lnTo>
                      <a:pt x="13" y="24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3" y="21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30" name="Freeform 168"/>
              <p:cNvSpPr>
                <a:spLocks/>
              </p:cNvSpPr>
              <p:nvPr/>
            </p:nvSpPr>
            <p:spPr bwMode="auto">
              <a:xfrm>
                <a:off x="1580" y="3205"/>
                <a:ext cx="119" cy="689"/>
              </a:xfrm>
              <a:custGeom>
                <a:avLst/>
                <a:gdLst>
                  <a:gd name="T0" fmla="*/ 97 w 119"/>
                  <a:gd name="T1" fmla="*/ 27 h 689"/>
                  <a:gd name="T2" fmla="*/ 94 w 119"/>
                  <a:gd name="T3" fmla="*/ 40 h 689"/>
                  <a:gd name="T4" fmla="*/ 102 w 119"/>
                  <a:gd name="T5" fmla="*/ 56 h 689"/>
                  <a:gd name="T6" fmla="*/ 109 w 119"/>
                  <a:gd name="T7" fmla="*/ 85 h 689"/>
                  <a:gd name="T8" fmla="*/ 112 w 119"/>
                  <a:gd name="T9" fmla="*/ 107 h 689"/>
                  <a:gd name="T10" fmla="*/ 99 w 119"/>
                  <a:gd name="T11" fmla="*/ 139 h 689"/>
                  <a:gd name="T12" fmla="*/ 84 w 119"/>
                  <a:gd name="T13" fmla="*/ 171 h 689"/>
                  <a:gd name="T14" fmla="*/ 77 w 119"/>
                  <a:gd name="T15" fmla="*/ 208 h 689"/>
                  <a:gd name="T16" fmla="*/ 72 w 119"/>
                  <a:gd name="T17" fmla="*/ 234 h 689"/>
                  <a:gd name="T18" fmla="*/ 77 w 119"/>
                  <a:gd name="T19" fmla="*/ 282 h 689"/>
                  <a:gd name="T20" fmla="*/ 70 w 119"/>
                  <a:gd name="T21" fmla="*/ 312 h 689"/>
                  <a:gd name="T22" fmla="*/ 62 w 119"/>
                  <a:gd name="T23" fmla="*/ 351 h 689"/>
                  <a:gd name="T24" fmla="*/ 55 w 119"/>
                  <a:gd name="T25" fmla="*/ 391 h 689"/>
                  <a:gd name="T26" fmla="*/ 50 w 119"/>
                  <a:gd name="T27" fmla="*/ 434 h 689"/>
                  <a:gd name="T28" fmla="*/ 52 w 119"/>
                  <a:gd name="T29" fmla="*/ 474 h 689"/>
                  <a:gd name="T30" fmla="*/ 55 w 119"/>
                  <a:gd name="T31" fmla="*/ 484 h 689"/>
                  <a:gd name="T32" fmla="*/ 55 w 119"/>
                  <a:gd name="T33" fmla="*/ 522 h 689"/>
                  <a:gd name="T34" fmla="*/ 45 w 119"/>
                  <a:gd name="T35" fmla="*/ 551 h 689"/>
                  <a:gd name="T36" fmla="*/ 35 w 119"/>
                  <a:gd name="T37" fmla="*/ 583 h 689"/>
                  <a:gd name="T38" fmla="*/ 35 w 119"/>
                  <a:gd name="T39" fmla="*/ 615 h 689"/>
                  <a:gd name="T40" fmla="*/ 47 w 119"/>
                  <a:gd name="T41" fmla="*/ 620 h 689"/>
                  <a:gd name="T42" fmla="*/ 80 w 119"/>
                  <a:gd name="T43" fmla="*/ 644 h 689"/>
                  <a:gd name="T44" fmla="*/ 92 w 119"/>
                  <a:gd name="T45" fmla="*/ 649 h 689"/>
                  <a:gd name="T46" fmla="*/ 70 w 119"/>
                  <a:gd name="T47" fmla="*/ 660 h 689"/>
                  <a:gd name="T48" fmla="*/ 55 w 119"/>
                  <a:gd name="T49" fmla="*/ 687 h 689"/>
                  <a:gd name="T50" fmla="*/ 55 w 119"/>
                  <a:gd name="T51" fmla="*/ 673 h 689"/>
                  <a:gd name="T52" fmla="*/ 50 w 119"/>
                  <a:gd name="T53" fmla="*/ 657 h 689"/>
                  <a:gd name="T54" fmla="*/ 45 w 119"/>
                  <a:gd name="T55" fmla="*/ 647 h 689"/>
                  <a:gd name="T56" fmla="*/ 42 w 119"/>
                  <a:gd name="T57" fmla="*/ 639 h 689"/>
                  <a:gd name="T58" fmla="*/ 32 w 119"/>
                  <a:gd name="T59" fmla="*/ 636 h 689"/>
                  <a:gd name="T60" fmla="*/ 22 w 119"/>
                  <a:gd name="T61" fmla="*/ 623 h 689"/>
                  <a:gd name="T62" fmla="*/ 22 w 119"/>
                  <a:gd name="T63" fmla="*/ 610 h 689"/>
                  <a:gd name="T64" fmla="*/ 20 w 119"/>
                  <a:gd name="T65" fmla="*/ 591 h 689"/>
                  <a:gd name="T66" fmla="*/ 25 w 119"/>
                  <a:gd name="T67" fmla="*/ 575 h 689"/>
                  <a:gd name="T68" fmla="*/ 20 w 119"/>
                  <a:gd name="T69" fmla="*/ 564 h 689"/>
                  <a:gd name="T70" fmla="*/ 15 w 119"/>
                  <a:gd name="T71" fmla="*/ 556 h 689"/>
                  <a:gd name="T72" fmla="*/ 30 w 119"/>
                  <a:gd name="T73" fmla="*/ 554 h 689"/>
                  <a:gd name="T74" fmla="*/ 17 w 119"/>
                  <a:gd name="T75" fmla="*/ 538 h 689"/>
                  <a:gd name="T76" fmla="*/ 17 w 119"/>
                  <a:gd name="T77" fmla="*/ 522 h 689"/>
                  <a:gd name="T78" fmla="*/ 5 w 119"/>
                  <a:gd name="T79" fmla="*/ 524 h 689"/>
                  <a:gd name="T80" fmla="*/ 12 w 119"/>
                  <a:gd name="T81" fmla="*/ 508 h 689"/>
                  <a:gd name="T82" fmla="*/ 20 w 119"/>
                  <a:gd name="T83" fmla="*/ 506 h 689"/>
                  <a:gd name="T84" fmla="*/ 25 w 119"/>
                  <a:gd name="T85" fmla="*/ 514 h 689"/>
                  <a:gd name="T86" fmla="*/ 30 w 119"/>
                  <a:gd name="T87" fmla="*/ 511 h 689"/>
                  <a:gd name="T88" fmla="*/ 30 w 119"/>
                  <a:gd name="T89" fmla="*/ 503 h 689"/>
                  <a:gd name="T90" fmla="*/ 30 w 119"/>
                  <a:gd name="T91" fmla="*/ 495 h 689"/>
                  <a:gd name="T92" fmla="*/ 32 w 119"/>
                  <a:gd name="T93" fmla="*/ 492 h 689"/>
                  <a:gd name="T94" fmla="*/ 40 w 119"/>
                  <a:gd name="T95" fmla="*/ 474 h 689"/>
                  <a:gd name="T96" fmla="*/ 37 w 119"/>
                  <a:gd name="T97" fmla="*/ 461 h 689"/>
                  <a:gd name="T98" fmla="*/ 42 w 119"/>
                  <a:gd name="T99" fmla="*/ 437 h 689"/>
                  <a:gd name="T100" fmla="*/ 40 w 119"/>
                  <a:gd name="T101" fmla="*/ 423 h 689"/>
                  <a:gd name="T102" fmla="*/ 37 w 119"/>
                  <a:gd name="T103" fmla="*/ 415 h 689"/>
                  <a:gd name="T104" fmla="*/ 25 w 119"/>
                  <a:gd name="T105" fmla="*/ 410 h 689"/>
                  <a:gd name="T106" fmla="*/ 30 w 119"/>
                  <a:gd name="T107" fmla="*/ 362 h 689"/>
                  <a:gd name="T108" fmla="*/ 32 w 119"/>
                  <a:gd name="T109" fmla="*/ 333 h 689"/>
                  <a:gd name="T110" fmla="*/ 42 w 119"/>
                  <a:gd name="T111" fmla="*/ 301 h 689"/>
                  <a:gd name="T112" fmla="*/ 57 w 119"/>
                  <a:gd name="T113" fmla="*/ 253 h 689"/>
                  <a:gd name="T114" fmla="*/ 57 w 119"/>
                  <a:gd name="T115" fmla="*/ 197 h 689"/>
                  <a:gd name="T116" fmla="*/ 65 w 119"/>
                  <a:gd name="T117" fmla="*/ 155 h 689"/>
                  <a:gd name="T118" fmla="*/ 72 w 119"/>
                  <a:gd name="T119" fmla="*/ 125 h 689"/>
                  <a:gd name="T120" fmla="*/ 72 w 119"/>
                  <a:gd name="T121" fmla="*/ 88 h 689"/>
                  <a:gd name="T122" fmla="*/ 75 w 119"/>
                  <a:gd name="T123" fmla="*/ 40 h 689"/>
                  <a:gd name="T124" fmla="*/ 80 w 119"/>
                  <a:gd name="T125" fmla="*/ 8 h 6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9"/>
                  <a:gd name="T190" fmla="*/ 0 h 689"/>
                  <a:gd name="T191" fmla="*/ 119 w 119"/>
                  <a:gd name="T192" fmla="*/ 689 h 68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9" h="689">
                    <a:moveTo>
                      <a:pt x="84" y="0"/>
                    </a:moveTo>
                    <a:lnTo>
                      <a:pt x="84" y="0"/>
                    </a:lnTo>
                    <a:lnTo>
                      <a:pt x="87" y="6"/>
                    </a:lnTo>
                    <a:lnTo>
                      <a:pt x="89" y="8"/>
                    </a:lnTo>
                    <a:lnTo>
                      <a:pt x="89" y="11"/>
                    </a:lnTo>
                    <a:lnTo>
                      <a:pt x="92" y="19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97" y="27"/>
                    </a:lnTo>
                    <a:lnTo>
                      <a:pt x="99" y="30"/>
                    </a:lnTo>
                    <a:lnTo>
                      <a:pt x="97" y="32"/>
                    </a:lnTo>
                    <a:lnTo>
                      <a:pt x="97" y="35"/>
                    </a:lnTo>
                    <a:lnTo>
                      <a:pt x="97" y="38"/>
                    </a:lnTo>
                    <a:lnTo>
                      <a:pt x="94" y="38"/>
                    </a:lnTo>
                    <a:lnTo>
                      <a:pt x="94" y="40"/>
                    </a:lnTo>
                    <a:lnTo>
                      <a:pt x="94" y="43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8"/>
                    </a:lnTo>
                    <a:lnTo>
                      <a:pt x="97" y="51"/>
                    </a:lnTo>
                    <a:lnTo>
                      <a:pt x="99" y="51"/>
                    </a:lnTo>
                    <a:lnTo>
                      <a:pt x="102" y="53"/>
                    </a:lnTo>
                    <a:lnTo>
                      <a:pt x="102" y="56"/>
                    </a:lnTo>
                    <a:lnTo>
                      <a:pt x="102" y="59"/>
                    </a:lnTo>
                    <a:lnTo>
                      <a:pt x="104" y="61"/>
                    </a:lnTo>
                    <a:lnTo>
                      <a:pt x="104" y="69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107" y="83"/>
                    </a:lnTo>
                    <a:lnTo>
                      <a:pt x="107" y="85"/>
                    </a:lnTo>
                    <a:lnTo>
                      <a:pt x="109" y="85"/>
                    </a:lnTo>
                    <a:lnTo>
                      <a:pt x="114" y="85"/>
                    </a:lnTo>
                    <a:lnTo>
                      <a:pt x="117" y="85"/>
                    </a:lnTo>
                    <a:lnTo>
                      <a:pt x="119" y="88"/>
                    </a:lnTo>
                    <a:lnTo>
                      <a:pt x="119" y="91"/>
                    </a:lnTo>
                    <a:lnTo>
                      <a:pt x="117" y="104"/>
                    </a:lnTo>
                    <a:lnTo>
                      <a:pt x="112" y="107"/>
                    </a:lnTo>
                    <a:lnTo>
                      <a:pt x="99" y="112"/>
                    </a:lnTo>
                    <a:lnTo>
                      <a:pt x="99" y="115"/>
                    </a:lnTo>
                    <a:lnTo>
                      <a:pt x="99" y="117"/>
                    </a:lnTo>
                    <a:lnTo>
                      <a:pt x="99" y="120"/>
                    </a:lnTo>
                    <a:lnTo>
                      <a:pt x="99" y="123"/>
                    </a:lnTo>
                    <a:lnTo>
                      <a:pt x="97" y="123"/>
                    </a:lnTo>
                    <a:lnTo>
                      <a:pt x="97" y="128"/>
                    </a:lnTo>
                    <a:lnTo>
                      <a:pt x="99" y="131"/>
                    </a:lnTo>
                    <a:lnTo>
                      <a:pt x="99" y="139"/>
                    </a:lnTo>
                    <a:lnTo>
                      <a:pt x="99" y="141"/>
                    </a:lnTo>
                    <a:lnTo>
                      <a:pt x="102" y="147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2"/>
                    </a:lnTo>
                    <a:lnTo>
                      <a:pt x="94" y="157"/>
                    </a:lnTo>
                    <a:lnTo>
                      <a:pt x="92" y="157"/>
                    </a:lnTo>
                    <a:lnTo>
                      <a:pt x="92" y="163"/>
                    </a:lnTo>
                    <a:lnTo>
                      <a:pt x="84" y="171"/>
                    </a:lnTo>
                    <a:lnTo>
                      <a:pt x="82" y="179"/>
                    </a:lnTo>
                    <a:lnTo>
                      <a:pt x="82" y="184"/>
                    </a:lnTo>
                    <a:lnTo>
                      <a:pt x="82" y="187"/>
                    </a:lnTo>
                    <a:lnTo>
                      <a:pt x="80" y="189"/>
                    </a:lnTo>
                    <a:lnTo>
                      <a:pt x="80" y="192"/>
                    </a:lnTo>
                    <a:lnTo>
                      <a:pt x="80" y="200"/>
                    </a:lnTo>
                    <a:lnTo>
                      <a:pt x="80" y="202"/>
                    </a:lnTo>
                    <a:lnTo>
                      <a:pt x="80" y="205"/>
                    </a:lnTo>
                    <a:lnTo>
                      <a:pt x="80" y="208"/>
                    </a:lnTo>
                    <a:lnTo>
                      <a:pt x="77" y="208"/>
                    </a:lnTo>
                    <a:lnTo>
                      <a:pt x="77" y="210"/>
                    </a:lnTo>
                    <a:lnTo>
                      <a:pt x="75" y="213"/>
                    </a:lnTo>
                    <a:lnTo>
                      <a:pt x="75" y="216"/>
                    </a:lnTo>
                    <a:lnTo>
                      <a:pt x="72" y="221"/>
                    </a:lnTo>
                    <a:lnTo>
                      <a:pt x="72" y="224"/>
                    </a:lnTo>
                    <a:lnTo>
                      <a:pt x="70" y="229"/>
                    </a:lnTo>
                    <a:lnTo>
                      <a:pt x="70" y="232"/>
                    </a:lnTo>
                    <a:lnTo>
                      <a:pt x="72" y="234"/>
                    </a:lnTo>
                    <a:lnTo>
                      <a:pt x="72" y="242"/>
                    </a:lnTo>
                    <a:lnTo>
                      <a:pt x="77" y="253"/>
                    </a:lnTo>
                    <a:lnTo>
                      <a:pt x="77" y="256"/>
                    </a:lnTo>
                    <a:lnTo>
                      <a:pt x="77" y="258"/>
                    </a:lnTo>
                    <a:lnTo>
                      <a:pt x="77" y="261"/>
                    </a:lnTo>
                    <a:lnTo>
                      <a:pt x="80" y="261"/>
                    </a:lnTo>
                    <a:lnTo>
                      <a:pt x="80" y="266"/>
                    </a:lnTo>
                    <a:lnTo>
                      <a:pt x="80" y="272"/>
                    </a:lnTo>
                    <a:lnTo>
                      <a:pt x="80" y="277"/>
                    </a:lnTo>
                    <a:lnTo>
                      <a:pt x="77" y="282"/>
                    </a:lnTo>
                    <a:lnTo>
                      <a:pt x="75" y="285"/>
                    </a:lnTo>
                    <a:lnTo>
                      <a:pt x="75" y="288"/>
                    </a:lnTo>
                    <a:lnTo>
                      <a:pt x="75" y="293"/>
                    </a:lnTo>
                    <a:lnTo>
                      <a:pt x="70" y="296"/>
                    </a:lnTo>
                    <a:lnTo>
                      <a:pt x="72" y="304"/>
                    </a:lnTo>
                    <a:lnTo>
                      <a:pt x="72" y="309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70" y="314"/>
                    </a:lnTo>
                    <a:lnTo>
                      <a:pt x="67" y="314"/>
                    </a:lnTo>
                    <a:lnTo>
                      <a:pt x="67" y="317"/>
                    </a:lnTo>
                    <a:lnTo>
                      <a:pt x="65" y="317"/>
                    </a:lnTo>
                    <a:lnTo>
                      <a:pt x="65" y="320"/>
                    </a:lnTo>
                    <a:lnTo>
                      <a:pt x="62" y="322"/>
                    </a:lnTo>
                    <a:lnTo>
                      <a:pt x="62" y="333"/>
                    </a:lnTo>
                    <a:lnTo>
                      <a:pt x="62" y="343"/>
                    </a:lnTo>
                    <a:lnTo>
                      <a:pt x="62" y="351"/>
                    </a:lnTo>
                    <a:lnTo>
                      <a:pt x="65" y="354"/>
                    </a:lnTo>
                    <a:lnTo>
                      <a:pt x="65" y="357"/>
                    </a:lnTo>
                    <a:lnTo>
                      <a:pt x="62" y="359"/>
                    </a:lnTo>
                    <a:lnTo>
                      <a:pt x="60" y="362"/>
                    </a:lnTo>
                    <a:lnTo>
                      <a:pt x="60" y="365"/>
                    </a:lnTo>
                    <a:lnTo>
                      <a:pt x="57" y="370"/>
                    </a:lnTo>
                    <a:lnTo>
                      <a:pt x="55" y="386"/>
                    </a:lnTo>
                    <a:lnTo>
                      <a:pt x="55" y="389"/>
                    </a:lnTo>
                    <a:lnTo>
                      <a:pt x="55" y="391"/>
                    </a:lnTo>
                    <a:lnTo>
                      <a:pt x="52" y="402"/>
                    </a:lnTo>
                    <a:lnTo>
                      <a:pt x="52" y="410"/>
                    </a:lnTo>
                    <a:lnTo>
                      <a:pt x="52" y="415"/>
                    </a:lnTo>
                    <a:lnTo>
                      <a:pt x="55" y="418"/>
                    </a:lnTo>
                    <a:lnTo>
                      <a:pt x="55" y="421"/>
                    </a:lnTo>
                    <a:lnTo>
                      <a:pt x="55" y="423"/>
                    </a:lnTo>
                    <a:lnTo>
                      <a:pt x="52" y="426"/>
                    </a:lnTo>
                    <a:lnTo>
                      <a:pt x="50" y="429"/>
                    </a:lnTo>
                    <a:lnTo>
                      <a:pt x="50" y="434"/>
                    </a:lnTo>
                    <a:lnTo>
                      <a:pt x="50" y="445"/>
                    </a:lnTo>
                    <a:lnTo>
                      <a:pt x="52" y="447"/>
                    </a:lnTo>
                    <a:lnTo>
                      <a:pt x="52" y="455"/>
                    </a:lnTo>
                    <a:lnTo>
                      <a:pt x="52" y="458"/>
                    </a:lnTo>
                    <a:lnTo>
                      <a:pt x="52" y="463"/>
                    </a:lnTo>
                    <a:lnTo>
                      <a:pt x="52" y="471"/>
                    </a:lnTo>
                    <a:lnTo>
                      <a:pt x="52" y="474"/>
                    </a:lnTo>
                    <a:lnTo>
                      <a:pt x="55" y="474"/>
                    </a:lnTo>
                    <a:lnTo>
                      <a:pt x="57" y="474"/>
                    </a:lnTo>
                    <a:lnTo>
                      <a:pt x="60" y="477"/>
                    </a:lnTo>
                    <a:lnTo>
                      <a:pt x="60" y="479"/>
                    </a:lnTo>
                    <a:lnTo>
                      <a:pt x="60" y="482"/>
                    </a:lnTo>
                    <a:lnTo>
                      <a:pt x="55" y="482"/>
                    </a:lnTo>
                    <a:lnTo>
                      <a:pt x="52" y="482"/>
                    </a:lnTo>
                    <a:lnTo>
                      <a:pt x="52" y="484"/>
                    </a:lnTo>
                    <a:lnTo>
                      <a:pt x="55" y="484"/>
                    </a:lnTo>
                    <a:lnTo>
                      <a:pt x="57" y="490"/>
                    </a:lnTo>
                    <a:lnTo>
                      <a:pt x="57" y="492"/>
                    </a:lnTo>
                    <a:lnTo>
                      <a:pt x="55" y="495"/>
                    </a:lnTo>
                    <a:lnTo>
                      <a:pt x="55" y="498"/>
                    </a:lnTo>
                    <a:lnTo>
                      <a:pt x="55" y="503"/>
                    </a:lnTo>
                    <a:lnTo>
                      <a:pt x="55" y="506"/>
                    </a:lnTo>
                    <a:lnTo>
                      <a:pt x="55" y="508"/>
                    </a:lnTo>
                    <a:lnTo>
                      <a:pt x="55" y="511"/>
                    </a:lnTo>
                    <a:lnTo>
                      <a:pt x="55" y="522"/>
                    </a:lnTo>
                    <a:lnTo>
                      <a:pt x="55" y="524"/>
                    </a:lnTo>
                    <a:lnTo>
                      <a:pt x="52" y="530"/>
                    </a:lnTo>
                    <a:lnTo>
                      <a:pt x="52" y="532"/>
                    </a:lnTo>
                    <a:lnTo>
                      <a:pt x="50" y="538"/>
                    </a:lnTo>
                    <a:lnTo>
                      <a:pt x="45" y="540"/>
                    </a:lnTo>
                    <a:lnTo>
                      <a:pt x="45" y="543"/>
                    </a:lnTo>
                    <a:lnTo>
                      <a:pt x="45" y="546"/>
                    </a:lnTo>
                    <a:lnTo>
                      <a:pt x="45" y="548"/>
                    </a:lnTo>
                    <a:lnTo>
                      <a:pt x="45" y="551"/>
                    </a:lnTo>
                    <a:lnTo>
                      <a:pt x="45" y="554"/>
                    </a:lnTo>
                    <a:lnTo>
                      <a:pt x="45" y="556"/>
                    </a:lnTo>
                    <a:lnTo>
                      <a:pt x="45" y="559"/>
                    </a:lnTo>
                    <a:lnTo>
                      <a:pt x="45" y="567"/>
                    </a:lnTo>
                    <a:lnTo>
                      <a:pt x="42" y="570"/>
                    </a:lnTo>
                    <a:lnTo>
                      <a:pt x="40" y="575"/>
                    </a:lnTo>
                    <a:lnTo>
                      <a:pt x="35" y="583"/>
                    </a:lnTo>
                    <a:lnTo>
                      <a:pt x="35" y="586"/>
                    </a:lnTo>
                    <a:lnTo>
                      <a:pt x="32" y="594"/>
                    </a:lnTo>
                    <a:lnTo>
                      <a:pt x="32" y="599"/>
                    </a:lnTo>
                    <a:lnTo>
                      <a:pt x="32" y="602"/>
                    </a:lnTo>
                    <a:lnTo>
                      <a:pt x="32" y="610"/>
                    </a:lnTo>
                    <a:lnTo>
                      <a:pt x="32" y="615"/>
                    </a:lnTo>
                    <a:lnTo>
                      <a:pt x="35" y="615"/>
                    </a:lnTo>
                    <a:lnTo>
                      <a:pt x="35" y="612"/>
                    </a:lnTo>
                    <a:lnTo>
                      <a:pt x="37" y="612"/>
                    </a:lnTo>
                    <a:lnTo>
                      <a:pt x="42" y="612"/>
                    </a:lnTo>
                    <a:lnTo>
                      <a:pt x="45" y="610"/>
                    </a:lnTo>
                    <a:lnTo>
                      <a:pt x="45" y="612"/>
                    </a:lnTo>
                    <a:lnTo>
                      <a:pt x="47" y="618"/>
                    </a:lnTo>
                    <a:lnTo>
                      <a:pt x="47" y="620"/>
                    </a:lnTo>
                    <a:lnTo>
                      <a:pt x="47" y="636"/>
                    </a:lnTo>
                    <a:lnTo>
                      <a:pt x="47" y="639"/>
                    </a:lnTo>
                    <a:lnTo>
                      <a:pt x="47" y="641"/>
                    </a:lnTo>
                    <a:lnTo>
                      <a:pt x="50" y="644"/>
                    </a:lnTo>
                    <a:lnTo>
                      <a:pt x="52" y="644"/>
                    </a:lnTo>
                    <a:lnTo>
                      <a:pt x="67" y="644"/>
                    </a:lnTo>
                    <a:lnTo>
                      <a:pt x="70" y="644"/>
                    </a:lnTo>
                    <a:lnTo>
                      <a:pt x="75" y="644"/>
                    </a:lnTo>
                    <a:lnTo>
                      <a:pt x="80" y="644"/>
                    </a:lnTo>
                    <a:lnTo>
                      <a:pt x="82" y="644"/>
                    </a:lnTo>
                    <a:lnTo>
                      <a:pt x="87" y="647"/>
                    </a:lnTo>
                    <a:lnTo>
                      <a:pt x="97" y="647"/>
                    </a:lnTo>
                    <a:lnTo>
                      <a:pt x="99" y="649"/>
                    </a:lnTo>
                    <a:lnTo>
                      <a:pt x="102" y="649"/>
                    </a:lnTo>
                    <a:lnTo>
                      <a:pt x="102" y="652"/>
                    </a:lnTo>
                    <a:lnTo>
                      <a:pt x="99" y="652"/>
                    </a:lnTo>
                    <a:lnTo>
                      <a:pt x="97" y="652"/>
                    </a:lnTo>
                    <a:lnTo>
                      <a:pt x="94" y="652"/>
                    </a:lnTo>
                    <a:lnTo>
                      <a:pt x="92" y="649"/>
                    </a:lnTo>
                    <a:lnTo>
                      <a:pt x="89" y="649"/>
                    </a:lnTo>
                    <a:lnTo>
                      <a:pt x="84" y="649"/>
                    </a:lnTo>
                    <a:lnTo>
                      <a:pt x="84" y="652"/>
                    </a:lnTo>
                    <a:lnTo>
                      <a:pt x="84" y="655"/>
                    </a:lnTo>
                    <a:lnTo>
                      <a:pt x="80" y="655"/>
                    </a:lnTo>
                    <a:lnTo>
                      <a:pt x="75" y="657"/>
                    </a:lnTo>
                    <a:lnTo>
                      <a:pt x="75" y="660"/>
                    </a:lnTo>
                    <a:lnTo>
                      <a:pt x="72" y="660"/>
                    </a:lnTo>
                    <a:lnTo>
                      <a:pt x="70" y="660"/>
                    </a:lnTo>
                    <a:lnTo>
                      <a:pt x="67" y="660"/>
                    </a:lnTo>
                    <a:lnTo>
                      <a:pt x="67" y="668"/>
                    </a:lnTo>
                    <a:lnTo>
                      <a:pt x="65" y="673"/>
                    </a:lnTo>
                    <a:lnTo>
                      <a:pt x="65" y="684"/>
                    </a:lnTo>
                    <a:lnTo>
                      <a:pt x="65" y="687"/>
                    </a:lnTo>
                    <a:lnTo>
                      <a:pt x="62" y="689"/>
                    </a:lnTo>
                    <a:lnTo>
                      <a:pt x="57" y="687"/>
                    </a:lnTo>
                    <a:lnTo>
                      <a:pt x="55" y="687"/>
                    </a:lnTo>
                    <a:lnTo>
                      <a:pt x="50" y="684"/>
                    </a:lnTo>
                    <a:lnTo>
                      <a:pt x="47" y="681"/>
                    </a:lnTo>
                    <a:lnTo>
                      <a:pt x="47" y="679"/>
                    </a:lnTo>
                    <a:lnTo>
                      <a:pt x="47" y="676"/>
                    </a:lnTo>
                    <a:lnTo>
                      <a:pt x="50" y="673"/>
                    </a:lnTo>
                    <a:lnTo>
                      <a:pt x="50" y="676"/>
                    </a:lnTo>
                    <a:lnTo>
                      <a:pt x="50" y="679"/>
                    </a:lnTo>
                    <a:lnTo>
                      <a:pt x="52" y="676"/>
                    </a:lnTo>
                    <a:lnTo>
                      <a:pt x="55" y="673"/>
                    </a:lnTo>
                    <a:lnTo>
                      <a:pt x="57" y="673"/>
                    </a:lnTo>
                    <a:lnTo>
                      <a:pt x="60" y="671"/>
                    </a:lnTo>
                    <a:lnTo>
                      <a:pt x="62" y="668"/>
                    </a:lnTo>
                    <a:lnTo>
                      <a:pt x="62" y="665"/>
                    </a:lnTo>
                    <a:lnTo>
                      <a:pt x="60" y="663"/>
                    </a:lnTo>
                    <a:lnTo>
                      <a:pt x="60" y="660"/>
                    </a:lnTo>
                    <a:lnTo>
                      <a:pt x="57" y="657"/>
                    </a:lnTo>
                    <a:lnTo>
                      <a:pt x="55" y="657"/>
                    </a:lnTo>
                    <a:lnTo>
                      <a:pt x="50" y="657"/>
                    </a:lnTo>
                    <a:lnTo>
                      <a:pt x="45" y="657"/>
                    </a:lnTo>
                    <a:lnTo>
                      <a:pt x="45" y="660"/>
                    </a:lnTo>
                    <a:lnTo>
                      <a:pt x="45" y="657"/>
                    </a:lnTo>
                    <a:lnTo>
                      <a:pt x="45" y="655"/>
                    </a:lnTo>
                    <a:lnTo>
                      <a:pt x="40" y="657"/>
                    </a:lnTo>
                    <a:lnTo>
                      <a:pt x="40" y="655"/>
                    </a:lnTo>
                    <a:lnTo>
                      <a:pt x="45" y="652"/>
                    </a:lnTo>
                    <a:lnTo>
                      <a:pt x="45" y="649"/>
                    </a:lnTo>
                    <a:lnTo>
                      <a:pt x="45" y="647"/>
                    </a:lnTo>
                    <a:lnTo>
                      <a:pt x="42" y="641"/>
                    </a:lnTo>
                    <a:lnTo>
                      <a:pt x="45" y="641"/>
                    </a:lnTo>
                    <a:lnTo>
                      <a:pt x="45" y="639"/>
                    </a:lnTo>
                    <a:lnTo>
                      <a:pt x="42" y="636"/>
                    </a:lnTo>
                    <a:lnTo>
                      <a:pt x="37" y="631"/>
                    </a:lnTo>
                    <a:lnTo>
                      <a:pt x="35" y="631"/>
                    </a:lnTo>
                    <a:lnTo>
                      <a:pt x="42" y="636"/>
                    </a:lnTo>
                    <a:lnTo>
                      <a:pt x="42" y="639"/>
                    </a:lnTo>
                    <a:lnTo>
                      <a:pt x="40" y="639"/>
                    </a:lnTo>
                    <a:lnTo>
                      <a:pt x="37" y="636"/>
                    </a:lnTo>
                    <a:lnTo>
                      <a:pt x="35" y="636"/>
                    </a:lnTo>
                    <a:lnTo>
                      <a:pt x="37" y="639"/>
                    </a:lnTo>
                    <a:lnTo>
                      <a:pt x="37" y="641"/>
                    </a:lnTo>
                    <a:lnTo>
                      <a:pt x="35" y="644"/>
                    </a:lnTo>
                    <a:lnTo>
                      <a:pt x="35" y="641"/>
                    </a:lnTo>
                    <a:lnTo>
                      <a:pt x="32" y="639"/>
                    </a:lnTo>
                    <a:lnTo>
                      <a:pt x="32" y="636"/>
                    </a:lnTo>
                    <a:lnTo>
                      <a:pt x="32" y="633"/>
                    </a:lnTo>
                    <a:lnTo>
                      <a:pt x="32" y="639"/>
                    </a:lnTo>
                    <a:lnTo>
                      <a:pt x="32" y="641"/>
                    </a:lnTo>
                    <a:lnTo>
                      <a:pt x="32" y="644"/>
                    </a:lnTo>
                    <a:lnTo>
                      <a:pt x="30" y="644"/>
                    </a:lnTo>
                    <a:lnTo>
                      <a:pt x="30" y="641"/>
                    </a:lnTo>
                    <a:lnTo>
                      <a:pt x="30" y="633"/>
                    </a:lnTo>
                    <a:lnTo>
                      <a:pt x="27" y="628"/>
                    </a:lnTo>
                    <a:lnTo>
                      <a:pt x="22" y="623"/>
                    </a:lnTo>
                    <a:lnTo>
                      <a:pt x="20" y="618"/>
                    </a:lnTo>
                    <a:lnTo>
                      <a:pt x="22" y="618"/>
                    </a:lnTo>
                    <a:lnTo>
                      <a:pt x="25" y="618"/>
                    </a:lnTo>
                    <a:lnTo>
                      <a:pt x="27" y="615"/>
                    </a:lnTo>
                    <a:lnTo>
                      <a:pt x="27" y="612"/>
                    </a:lnTo>
                    <a:lnTo>
                      <a:pt x="25" y="612"/>
                    </a:lnTo>
                    <a:lnTo>
                      <a:pt x="25" y="615"/>
                    </a:lnTo>
                    <a:lnTo>
                      <a:pt x="22" y="612"/>
                    </a:lnTo>
                    <a:lnTo>
                      <a:pt x="22" y="610"/>
                    </a:lnTo>
                    <a:lnTo>
                      <a:pt x="22" y="607"/>
                    </a:lnTo>
                    <a:lnTo>
                      <a:pt x="25" y="610"/>
                    </a:lnTo>
                    <a:lnTo>
                      <a:pt x="25" y="607"/>
                    </a:lnTo>
                    <a:lnTo>
                      <a:pt x="22" y="607"/>
                    </a:lnTo>
                    <a:lnTo>
                      <a:pt x="20" y="604"/>
                    </a:lnTo>
                    <a:lnTo>
                      <a:pt x="17" y="604"/>
                    </a:lnTo>
                    <a:lnTo>
                      <a:pt x="17" y="602"/>
                    </a:lnTo>
                    <a:lnTo>
                      <a:pt x="15" y="599"/>
                    </a:lnTo>
                    <a:lnTo>
                      <a:pt x="17" y="596"/>
                    </a:lnTo>
                    <a:lnTo>
                      <a:pt x="20" y="591"/>
                    </a:lnTo>
                    <a:lnTo>
                      <a:pt x="20" y="588"/>
                    </a:lnTo>
                    <a:lnTo>
                      <a:pt x="22" y="586"/>
                    </a:lnTo>
                    <a:lnTo>
                      <a:pt x="25" y="586"/>
                    </a:lnTo>
                    <a:lnTo>
                      <a:pt x="25" y="583"/>
                    </a:lnTo>
                    <a:lnTo>
                      <a:pt x="25" y="575"/>
                    </a:lnTo>
                    <a:lnTo>
                      <a:pt x="22" y="578"/>
                    </a:lnTo>
                    <a:lnTo>
                      <a:pt x="22" y="580"/>
                    </a:lnTo>
                    <a:lnTo>
                      <a:pt x="20" y="583"/>
                    </a:lnTo>
                    <a:lnTo>
                      <a:pt x="20" y="580"/>
                    </a:lnTo>
                    <a:lnTo>
                      <a:pt x="20" y="578"/>
                    </a:lnTo>
                    <a:lnTo>
                      <a:pt x="20" y="567"/>
                    </a:lnTo>
                    <a:lnTo>
                      <a:pt x="20" y="564"/>
                    </a:lnTo>
                    <a:lnTo>
                      <a:pt x="20" y="562"/>
                    </a:lnTo>
                    <a:lnTo>
                      <a:pt x="22" y="562"/>
                    </a:lnTo>
                    <a:lnTo>
                      <a:pt x="27" y="564"/>
                    </a:lnTo>
                    <a:lnTo>
                      <a:pt x="25" y="562"/>
                    </a:lnTo>
                    <a:lnTo>
                      <a:pt x="25" y="559"/>
                    </a:lnTo>
                    <a:lnTo>
                      <a:pt x="17" y="562"/>
                    </a:lnTo>
                    <a:lnTo>
                      <a:pt x="17" y="559"/>
                    </a:lnTo>
                    <a:lnTo>
                      <a:pt x="17" y="556"/>
                    </a:lnTo>
                    <a:lnTo>
                      <a:pt x="15" y="556"/>
                    </a:lnTo>
                    <a:lnTo>
                      <a:pt x="15" y="548"/>
                    </a:lnTo>
                    <a:lnTo>
                      <a:pt x="17" y="551"/>
                    </a:lnTo>
                    <a:lnTo>
                      <a:pt x="20" y="554"/>
                    </a:lnTo>
                    <a:lnTo>
                      <a:pt x="20" y="556"/>
                    </a:lnTo>
                    <a:lnTo>
                      <a:pt x="20" y="551"/>
                    </a:lnTo>
                    <a:lnTo>
                      <a:pt x="27" y="551"/>
                    </a:lnTo>
                    <a:lnTo>
                      <a:pt x="30" y="556"/>
                    </a:lnTo>
                    <a:lnTo>
                      <a:pt x="32" y="554"/>
                    </a:lnTo>
                    <a:lnTo>
                      <a:pt x="30" y="554"/>
                    </a:lnTo>
                    <a:lnTo>
                      <a:pt x="27" y="548"/>
                    </a:lnTo>
                    <a:lnTo>
                      <a:pt x="27" y="546"/>
                    </a:lnTo>
                    <a:lnTo>
                      <a:pt x="25" y="543"/>
                    </a:lnTo>
                    <a:lnTo>
                      <a:pt x="25" y="546"/>
                    </a:lnTo>
                    <a:lnTo>
                      <a:pt x="22" y="546"/>
                    </a:lnTo>
                    <a:lnTo>
                      <a:pt x="20" y="543"/>
                    </a:lnTo>
                    <a:lnTo>
                      <a:pt x="22" y="540"/>
                    </a:lnTo>
                    <a:lnTo>
                      <a:pt x="20" y="540"/>
                    </a:lnTo>
                    <a:lnTo>
                      <a:pt x="17" y="538"/>
                    </a:lnTo>
                    <a:lnTo>
                      <a:pt x="17" y="535"/>
                    </a:lnTo>
                    <a:lnTo>
                      <a:pt x="20" y="532"/>
                    </a:lnTo>
                    <a:lnTo>
                      <a:pt x="22" y="532"/>
                    </a:lnTo>
                    <a:lnTo>
                      <a:pt x="20" y="530"/>
                    </a:lnTo>
                    <a:lnTo>
                      <a:pt x="22" y="527"/>
                    </a:lnTo>
                    <a:lnTo>
                      <a:pt x="22" y="524"/>
                    </a:lnTo>
                    <a:lnTo>
                      <a:pt x="20" y="524"/>
                    </a:lnTo>
                    <a:lnTo>
                      <a:pt x="17" y="522"/>
                    </a:lnTo>
                    <a:lnTo>
                      <a:pt x="15" y="522"/>
                    </a:lnTo>
                    <a:lnTo>
                      <a:pt x="15" y="524"/>
                    </a:lnTo>
                    <a:lnTo>
                      <a:pt x="12" y="524"/>
                    </a:lnTo>
                    <a:lnTo>
                      <a:pt x="10" y="522"/>
                    </a:lnTo>
                    <a:lnTo>
                      <a:pt x="7" y="522"/>
                    </a:lnTo>
                    <a:lnTo>
                      <a:pt x="7" y="519"/>
                    </a:lnTo>
                    <a:lnTo>
                      <a:pt x="5" y="522"/>
                    </a:lnTo>
                    <a:lnTo>
                      <a:pt x="2" y="522"/>
                    </a:lnTo>
                    <a:lnTo>
                      <a:pt x="5" y="522"/>
                    </a:lnTo>
                    <a:lnTo>
                      <a:pt x="5" y="524"/>
                    </a:lnTo>
                    <a:lnTo>
                      <a:pt x="5" y="527"/>
                    </a:lnTo>
                    <a:lnTo>
                      <a:pt x="2" y="527"/>
                    </a:lnTo>
                    <a:lnTo>
                      <a:pt x="0" y="524"/>
                    </a:lnTo>
                    <a:lnTo>
                      <a:pt x="2" y="519"/>
                    </a:lnTo>
                    <a:lnTo>
                      <a:pt x="5" y="519"/>
                    </a:lnTo>
                    <a:lnTo>
                      <a:pt x="5" y="516"/>
                    </a:lnTo>
                    <a:lnTo>
                      <a:pt x="7" y="514"/>
                    </a:lnTo>
                    <a:lnTo>
                      <a:pt x="10" y="511"/>
                    </a:lnTo>
                    <a:lnTo>
                      <a:pt x="12" y="511"/>
                    </a:lnTo>
                    <a:lnTo>
                      <a:pt x="12" y="508"/>
                    </a:lnTo>
                    <a:lnTo>
                      <a:pt x="10" y="508"/>
                    </a:lnTo>
                    <a:lnTo>
                      <a:pt x="7" y="508"/>
                    </a:lnTo>
                    <a:lnTo>
                      <a:pt x="7" y="506"/>
                    </a:lnTo>
                    <a:lnTo>
                      <a:pt x="12" y="503"/>
                    </a:lnTo>
                    <a:lnTo>
                      <a:pt x="15" y="506"/>
                    </a:lnTo>
                    <a:lnTo>
                      <a:pt x="17" y="506"/>
                    </a:lnTo>
                    <a:lnTo>
                      <a:pt x="17" y="503"/>
                    </a:lnTo>
                    <a:lnTo>
                      <a:pt x="20" y="506"/>
                    </a:lnTo>
                    <a:lnTo>
                      <a:pt x="20" y="508"/>
                    </a:lnTo>
                    <a:lnTo>
                      <a:pt x="20" y="511"/>
                    </a:lnTo>
                    <a:lnTo>
                      <a:pt x="22" y="508"/>
                    </a:lnTo>
                    <a:lnTo>
                      <a:pt x="22" y="511"/>
                    </a:lnTo>
                    <a:lnTo>
                      <a:pt x="20" y="511"/>
                    </a:lnTo>
                    <a:lnTo>
                      <a:pt x="20" y="514"/>
                    </a:lnTo>
                    <a:lnTo>
                      <a:pt x="22" y="516"/>
                    </a:lnTo>
                    <a:lnTo>
                      <a:pt x="25" y="514"/>
                    </a:lnTo>
                    <a:lnTo>
                      <a:pt x="25" y="511"/>
                    </a:lnTo>
                    <a:lnTo>
                      <a:pt x="25" y="514"/>
                    </a:lnTo>
                    <a:lnTo>
                      <a:pt x="25" y="516"/>
                    </a:lnTo>
                    <a:lnTo>
                      <a:pt x="25" y="519"/>
                    </a:lnTo>
                    <a:lnTo>
                      <a:pt x="27" y="519"/>
                    </a:lnTo>
                    <a:lnTo>
                      <a:pt x="27" y="516"/>
                    </a:lnTo>
                    <a:lnTo>
                      <a:pt x="27" y="514"/>
                    </a:lnTo>
                    <a:lnTo>
                      <a:pt x="30" y="514"/>
                    </a:lnTo>
                    <a:lnTo>
                      <a:pt x="30" y="511"/>
                    </a:lnTo>
                    <a:lnTo>
                      <a:pt x="32" y="508"/>
                    </a:lnTo>
                    <a:lnTo>
                      <a:pt x="32" y="506"/>
                    </a:lnTo>
                    <a:lnTo>
                      <a:pt x="32" y="503"/>
                    </a:lnTo>
                    <a:lnTo>
                      <a:pt x="32" y="506"/>
                    </a:lnTo>
                    <a:lnTo>
                      <a:pt x="30" y="506"/>
                    </a:lnTo>
                    <a:lnTo>
                      <a:pt x="30" y="508"/>
                    </a:lnTo>
                    <a:lnTo>
                      <a:pt x="27" y="511"/>
                    </a:lnTo>
                    <a:lnTo>
                      <a:pt x="30" y="506"/>
                    </a:lnTo>
                    <a:lnTo>
                      <a:pt x="30" y="503"/>
                    </a:lnTo>
                    <a:lnTo>
                      <a:pt x="32" y="503"/>
                    </a:lnTo>
                    <a:lnTo>
                      <a:pt x="32" y="500"/>
                    </a:lnTo>
                    <a:lnTo>
                      <a:pt x="32" y="498"/>
                    </a:lnTo>
                    <a:lnTo>
                      <a:pt x="35" y="498"/>
                    </a:lnTo>
                    <a:lnTo>
                      <a:pt x="32" y="498"/>
                    </a:lnTo>
                    <a:lnTo>
                      <a:pt x="30" y="498"/>
                    </a:lnTo>
                    <a:lnTo>
                      <a:pt x="30" y="495"/>
                    </a:lnTo>
                    <a:lnTo>
                      <a:pt x="32" y="492"/>
                    </a:lnTo>
                    <a:lnTo>
                      <a:pt x="35" y="495"/>
                    </a:lnTo>
                    <a:lnTo>
                      <a:pt x="37" y="495"/>
                    </a:lnTo>
                    <a:lnTo>
                      <a:pt x="40" y="495"/>
                    </a:lnTo>
                    <a:lnTo>
                      <a:pt x="37" y="495"/>
                    </a:lnTo>
                    <a:lnTo>
                      <a:pt x="35" y="492"/>
                    </a:lnTo>
                    <a:lnTo>
                      <a:pt x="32" y="492"/>
                    </a:lnTo>
                    <a:lnTo>
                      <a:pt x="32" y="487"/>
                    </a:lnTo>
                    <a:lnTo>
                      <a:pt x="35" y="487"/>
                    </a:lnTo>
                    <a:lnTo>
                      <a:pt x="37" y="484"/>
                    </a:lnTo>
                    <a:lnTo>
                      <a:pt x="40" y="482"/>
                    </a:lnTo>
                    <a:lnTo>
                      <a:pt x="42" y="482"/>
                    </a:lnTo>
                    <a:lnTo>
                      <a:pt x="42" y="477"/>
                    </a:lnTo>
                    <a:lnTo>
                      <a:pt x="40" y="474"/>
                    </a:lnTo>
                    <a:lnTo>
                      <a:pt x="35" y="471"/>
                    </a:lnTo>
                    <a:lnTo>
                      <a:pt x="35" y="469"/>
                    </a:lnTo>
                    <a:lnTo>
                      <a:pt x="32" y="469"/>
                    </a:lnTo>
                    <a:lnTo>
                      <a:pt x="35" y="469"/>
                    </a:lnTo>
                    <a:lnTo>
                      <a:pt x="35" y="466"/>
                    </a:lnTo>
                    <a:lnTo>
                      <a:pt x="35" y="463"/>
                    </a:lnTo>
                    <a:lnTo>
                      <a:pt x="37" y="461"/>
                    </a:lnTo>
                    <a:lnTo>
                      <a:pt x="37" y="458"/>
                    </a:lnTo>
                    <a:lnTo>
                      <a:pt x="37" y="455"/>
                    </a:lnTo>
                    <a:lnTo>
                      <a:pt x="37" y="453"/>
                    </a:lnTo>
                    <a:lnTo>
                      <a:pt x="37" y="450"/>
                    </a:lnTo>
                    <a:lnTo>
                      <a:pt x="40" y="450"/>
                    </a:lnTo>
                    <a:lnTo>
                      <a:pt x="40" y="445"/>
                    </a:lnTo>
                    <a:lnTo>
                      <a:pt x="40" y="439"/>
                    </a:lnTo>
                    <a:lnTo>
                      <a:pt x="42" y="437"/>
                    </a:lnTo>
                    <a:lnTo>
                      <a:pt x="42" y="434"/>
                    </a:lnTo>
                    <a:lnTo>
                      <a:pt x="40" y="431"/>
                    </a:lnTo>
                    <a:lnTo>
                      <a:pt x="42" y="429"/>
                    </a:lnTo>
                    <a:lnTo>
                      <a:pt x="45" y="429"/>
                    </a:lnTo>
                    <a:lnTo>
                      <a:pt x="45" y="434"/>
                    </a:lnTo>
                    <a:lnTo>
                      <a:pt x="45" y="431"/>
                    </a:lnTo>
                    <a:lnTo>
                      <a:pt x="45" y="426"/>
                    </a:lnTo>
                    <a:lnTo>
                      <a:pt x="42" y="426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2" y="421"/>
                    </a:lnTo>
                    <a:lnTo>
                      <a:pt x="45" y="418"/>
                    </a:lnTo>
                    <a:lnTo>
                      <a:pt x="47" y="418"/>
                    </a:lnTo>
                    <a:lnTo>
                      <a:pt x="45" y="418"/>
                    </a:lnTo>
                    <a:lnTo>
                      <a:pt x="42" y="418"/>
                    </a:lnTo>
                    <a:lnTo>
                      <a:pt x="40" y="415"/>
                    </a:lnTo>
                    <a:lnTo>
                      <a:pt x="37" y="415"/>
                    </a:lnTo>
                    <a:lnTo>
                      <a:pt x="35" y="415"/>
                    </a:lnTo>
                    <a:lnTo>
                      <a:pt x="35" y="418"/>
                    </a:lnTo>
                    <a:lnTo>
                      <a:pt x="30" y="421"/>
                    </a:lnTo>
                    <a:lnTo>
                      <a:pt x="27" y="418"/>
                    </a:lnTo>
                    <a:lnTo>
                      <a:pt x="27" y="415"/>
                    </a:lnTo>
                    <a:lnTo>
                      <a:pt x="25" y="415"/>
                    </a:lnTo>
                    <a:lnTo>
                      <a:pt x="25" y="413"/>
                    </a:lnTo>
                    <a:lnTo>
                      <a:pt x="25" y="410"/>
                    </a:lnTo>
                    <a:lnTo>
                      <a:pt x="25" y="405"/>
                    </a:lnTo>
                    <a:lnTo>
                      <a:pt x="25" y="399"/>
                    </a:lnTo>
                    <a:lnTo>
                      <a:pt x="27" y="397"/>
                    </a:lnTo>
                    <a:lnTo>
                      <a:pt x="27" y="383"/>
                    </a:lnTo>
                    <a:lnTo>
                      <a:pt x="30" y="381"/>
                    </a:lnTo>
                    <a:lnTo>
                      <a:pt x="32" y="378"/>
                    </a:lnTo>
                    <a:lnTo>
                      <a:pt x="32" y="375"/>
                    </a:lnTo>
                    <a:lnTo>
                      <a:pt x="32" y="367"/>
                    </a:lnTo>
                    <a:lnTo>
                      <a:pt x="30" y="362"/>
                    </a:lnTo>
                    <a:lnTo>
                      <a:pt x="27" y="357"/>
                    </a:lnTo>
                    <a:lnTo>
                      <a:pt x="30" y="357"/>
                    </a:lnTo>
                    <a:lnTo>
                      <a:pt x="30" y="349"/>
                    </a:lnTo>
                    <a:lnTo>
                      <a:pt x="30" y="346"/>
                    </a:lnTo>
                    <a:lnTo>
                      <a:pt x="27" y="343"/>
                    </a:lnTo>
                    <a:lnTo>
                      <a:pt x="27" y="338"/>
                    </a:lnTo>
                    <a:lnTo>
                      <a:pt x="27" y="333"/>
                    </a:lnTo>
                    <a:lnTo>
                      <a:pt x="30" y="330"/>
                    </a:lnTo>
                    <a:lnTo>
                      <a:pt x="32" y="333"/>
                    </a:lnTo>
                    <a:lnTo>
                      <a:pt x="35" y="330"/>
                    </a:lnTo>
                    <a:lnTo>
                      <a:pt x="35" y="322"/>
                    </a:lnTo>
                    <a:lnTo>
                      <a:pt x="37" y="322"/>
                    </a:lnTo>
                    <a:lnTo>
                      <a:pt x="40" y="317"/>
                    </a:lnTo>
                    <a:lnTo>
                      <a:pt x="40" y="309"/>
                    </a:lnTo>
                    <a:lnTo>
                      <a:pt x="42" y="309"/>
                    </a:lnTo>
                    <a:lnTo>
                      <a:pt x="42" y="304"/>
                    </a:lnTo>
                    <a:lnTo>
                      <a:pt x="42" y="301"/>
                    </a:lnTo>
                    <a:lnTo>
                      <a:pt x="47" y="293"/>
                    </a:lnTo>
                    <a:lnTo>
                      <a:pt x="47" y="290"/>
                    </a:lnTo>
                    <a:lnTo>
                      <a:pt x="50" y="282"/>
                    </a:lnTo>
                    <a:lnTo>
                      <a:pt x="50" y="280"/>
                    </a:lnTo>
                    <a:lnTo>
                      <a:pt x="52" y="272"/>
                    </a:lnTo>
                    <a:lnTo>
                      <a:pt x="55" y="269"/>
                    </a:lnTo>
                    <a:lnTo>
                      <a:pt x="55" y="258"/>
                    </a:lnTo>
                    <a:lnTo>
                      <a:pt x="57" y="256"/>
                    </a:lnTo>
                    <a:lnTo>
                      <a:pt x="57" y="253"/>
                    </a:lnTo>
                    <a:lnTo>
                      <a:pt x="57" y="245"/>
                    </a:lnTo>
                    <a:lnTo>
                      <a:pt x="57" y="240"/>
                    </a:lnTo>
                    <a:lnTo>
                      <a:pt x="55" y="234"/>
                    </a:lnTo>
                    <a:lnTo>
                      <a:pt x="55" y="224"/>
                    </a:lnTo>
                    <a:lnTo>
                      <a:pt x="55" y="216"/>
                    </a:lnTo>
                    <a:lnTo>
                      <a:pt x="55" y="208"/>
                    </a:lnTo>
                    <a:lnTo>
                      <a:pt x="57" y="205"/>
                    </a:lnTo>
                    <a:lnTo>
                      <a:pt x="60" y="200"/>
                    </a:lnTo>
                    <a:lnTo>
                      <a:pt x="57" y="197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7" y="184"/>
                    </a:lnTo>
                    <a:lnTo>
                      <a:pt x="60" y="181"/>
                    </a:lnTo>
                    <a:lnTo>
                      <a:pt x="62" y="176"/>
                    </a:lnTo>
                    <a:lnTo>
                      <a:pt x="62" y="165"/>
                    </a:lnTo>
                    <a:lnTo>
                      <a:pt x="65" y="163"/>
                    </a:lnTo>
                    <a:lnTo>
                      <a:pt x="65" y="155"/>
                    </a:lnTo>
                    <a:lnTo>
                      <a:pt x="67" y="152"/>
                    </a:lnTo>
                    <a:lnTo>
                      <a:pt x="67" y="149"/>
                    </a:lnTo>
                    <a:lnTo>
                      <a:pt x="67" y="144"/>
                    </a:lnTo>
                    <a:lnTo>
                      <a:pt x="70" y="141"/>
                    </a:lnTo>
                    <a:lnTo>
                      <a:pt x="70" y="139"/>
                    </a:lnTo>
                    <a:lnTo>
                      <a:pt x="67" y="136"/>
                    </a:lnTo>
                    <a:lnTo>
                      <a:pt x="67" y="131"/>
                    </a:lnTo>
                    <a:lnTo>
                      <a:pt x="70" y="128"/>
                    </a:lnTo>
                    <a:lnTo>
                      <a:pt x="72" y="125"/>
                    </a:lnTo>
                    <a:lnTo>
                      <a:pt x="72" y="123"/>
                    </a:lnTo>
                    <a:lnTo>
                      <a:pt x="72" y="120"/>
                    </a:lnTo>
                    <a:lnTo>
                      <a:pt x="70" y="115"/>
                    </a:lnTo>
                    <a:lnTo>
                      <a:pt x="70" y="101"/>
                    </a:lnTo>
                    <a:lnTo>
                      <a:pt x="72" y="99"/>
                    </a:lnTo>
                    <a:lnTo>
                      <a:pt x="72" y="96"/>
                    </a:lnTo>
                    <a:lnTo>
                      <a:pt x="70" y="93"/>
                    </a:lnTo>
                    <a:lnTo>
                      <a:pt x="70" y="88"/>
                    </a:lnTo>
                    <a:lnTo>
                      <a:pt x="72" y="88"/>
                    </a:lnTo>
                    <a:lnTo>
                      <a:pt x="75" y="85"/>
                    </a:lnTo>
                    <a:lnTo>
                      <a:pt x="75" y="72"/>
                    </a:lnTo>
                    <a:lnTo>
                      <a:pt x="75" y="69"/>
                    </a:lnTo>
                    <a:lnTo>
                      <a:pt x="75" y="67"/>
                    </a:lnTo>
                    <a:lnTo>
                      <a:pt x="77" y="64"/>
                    </a:lnTo>
                    <a:lnTo>
                      <a:pt x="77" y="61"/>
                    </a:lnTo>
                    <a:lnTo>
                      <a:pt x="75" y="53"/>
                    </a:lnTo>
                    <a:lnTo>
                      <a:pt x="75" y="40"/>
                    </a:lnTo>
                    <a:lnTo>
                      <a:pt x="75" y="38"/>
                    </a:lnTo>
                    <a:lnTo>
                      <a:pt x="75" y="35"/>
                    </a:lnTo>
                    <a:lnTo>
                      <a:pt x="75" y="27"/>
                    </a:lnTo>
                    <a:lnTo>
                      <a:pt x="72" y="16"/>
                    </a:lnTo>
                    <a:lnTo>
                      <a:pt x="70" y="11"/>
                    </a:lnTo>
                    <a:lnTo>
                      <a:pt x="72" y="8"/>
                    </a:lnTo>
                    <a:lnTo>
                      <a:pt x="75" y="8"/>
                    </a:lnTo>
                    <a:lnTo>
                      <a:pt x="77" y="8"/>
                    </a:lnTo>
                    <a:lnTo>
                      <a:pt x="80" y="8"/>
                    </a:lnTo>
                    <a:lnTo>
                      <a:pt x="80" y="6"/>
                    </a:lnTo>
                    <a:lnTo>
                      <a:pt x="82" y="3"/>
                    </a:lnTo>
                    <a:lnTo>
                      <a:pt x="82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</p:grpSp>
        <p:sp>
          <p:nvSpPr>
            <p:cNvPr id="2146" name="Freeform 169"/>
            <p:cNvSpPr>
              <a:spLocks/>
            </p:cNvSpPr>
            <p:nvPr/>
          </p:nvSpPr>
          <p:spPr bwMode="auto">
            <a:xfrm>
              <a:off x="1640" y="3860"/>
              <a:ext cx="37" cy="64"/>
            </a:xfrm>
            <a:custGeom>
              <a:avLst/>
              <a:gdLst>
                <a:gd name="T0" fmla="*/ 34 w 37"/>
                <a:gd name="T1" fmla="*/ 61 h 64"/>
                <a:gd name="T2" fmla="*/ 34 w 37"/>
                <a:gd name="T3" fmla="*/ 61 h 64"/>
                <a:gd name="T4" fmla="*/ 29 w 37"/>
                <a:gd name="T5" fmla="*/ 61 h 64"/>
                <a:gd name="T6" fmla="*/ 20 w 37"/>
                <a:gd name="T7" fmla="*/ 58 h 64"/>
                <a:gd name="T8" fmla="*/ 15 w 37"/>
                <a:gd name="T9" fmla="*/ 61 h 64"/>
                <a:gd name="T10" fmla="*/ 10 w 37"/>
                <a:gd name="T11" fmla="*/ 58 h 64"/>
                <a:gd name="T12" fmla="*/ 7 w 37"/>
                <a:gd name="T13" fmla="*/ 58 h 64"/>
                <a:gd name="T14" fmla="*/ 5 w 37"/>
                <a:gd name="T15" fmla="*/ 56 h 64"/>
                <a:gd name="T16" fmla="*/ 7 w 37"/>
                <a:gd name="T17" fmla="*/ 56 h 64"/>
                <a:gd name="T18" fmla="*/ 2 w 37"/>
                <a:gd name="T19" fmla="*/ 56 h 64"/>
                <a:gd name="T20" fmla="*/ 0 w 37"/>
                <a:gd name="T21" fmla="*/ 53 h 64"/>
                <a:gd name="T22" fmla="*/ 0 w 37"/>
                <a:gd name="T23" fmla="*/ 50 h 64"/>
                <a:gd name="T24" fmla="*/ 2 w 37"/>
                <a:gd name="T25" fmla="*/ 48 h 64"/>
                <a:gd name="T26" fmla="*/ 7 w 37"/>
                <a:gd name="T27" fmla="*/ 48 h 64"/>
                <a:gd name="T28" fmla="*/ 10 w 37"/>
                <a:gd name="T29" fmla="*/ 48 h 64"/>
                <a:gd name="T30" fmla="*/ 5 w 37"/>
                <a:gd name="T31" fmla="*/ 42 h 64"/>
                <a:gd name="T32" fmla="*/ 10 w 37"/>
                <a:gd name="T33" fmla="*/ 42 h 64"/>
                <a:gd name="T34" fmla="*/ 15 w 37"/>
                <a:gd name="T35" fmla="*/ 50 h 64"/>
                <a:gd name="T36" fmla="*/ 17 w 37"/>
                <a:gd name="T37" fmla="*/ 48 h 64"/>
                <a:gd name="T38" fmla="*/ 15 w 37"/>
                <a:gd name="T39" fmla="*/ 45 h 64"/>
                <a:gd name="T40" fmla="*/ 20 w 37"/>
                <a:gd name="T41" fmla="*/ 48 h 64"/>
                <a:gd name="T42" fmla="*/ 22 w 37"/>
                <a:gd name="T43" fmla="*/ 45 h 64"/>
                <a:gd name="T44" fmla="*/ 24 w 37"/>
                <a:gd name="T45" fmla="*/ 48 h 64"/>
                <a:gd name="T46" fmla="*/ 27 w 37"/>
                <a:gd name="T47" fmla="*/ 45 h 64"/>
                <a:gd name="T48" fmla="*/ 17 w 37"/>
                <a:gd name="T49" fmla="*/ 40 h 64"/>
                <a:gd name="T50" fmla="*/ 17 w 37"/>
                <a:gd name="T51" fmla="*/ 29 h 64"/>
                <a:gd name="T52" fmla="*/ 20 w 37"/>
                <a:gd name="T53" fmla="*/ 29 h 64"/>
                <a:gd name="T54" fmla="*/ 27 w 37"/>
                <a:gd name="T55" fmla="*/ 24 h 64"/>
                <a:gd name="T56" fmla="*/ 24 w 37"/>
                <a:gd name="T57" fmla="*/ 21 h 64"/>
                <a:gd name="T58" fmla="*/ 17 w 37"/>
                <a:gd name="T59" fmla="*/ 24 h 64"/>
                <a:gd name="T60" fmla="*/ 12 w 37"/>
                <a:gd name="T61" fmla="*/ 18 h 64"/>
                <a:gd name="T62" fmla="*/ 12 w 37"/>
                <a:gd name="T63" fmla="*/ 13 h 64"/>
                <a:gd name="T64" fmla="*/ 15 w 37"/>
                <a:gd name="T65" fmla="*/ 13 h 64"/>
                <a:gd name="T66" fmla="*/ 17 w 37"/>
                <a:gd name="T67" fmla="*/ 10 h 64"/>
                <a:gd name="T68" fmla="*/ 15 w 37"/>
                <a:gd name="T69" fmla="*/ 8 h 64"/>
                <a:gd name="T70" fmla="*/ 17 w 37"/>
                <a:gd name="T71" fmla="*/ 5 h 64"/>
                <a:gd name="T72" fmla="*/ 20 w 37"/>
                <a:gd name="T73" fmla="*/ 8 h 64"/>
                <a:gd name="T74" fmla="*/ 24 w 37"/>
                <a:gd name="T75" fmla="*/ 0 h 64"/>
                <a:gd name="T76" fmla="*/ 29 w 37"/>
                <a:gd name="T77" fmla="*/ 2 h 64"/>
                <a:gd name="T78" fmla="*/ 34 w 37"/>
                <a:gd name="T79" fmla="*/ 2 h 64"/>
                <a:gd name="T80" fmla="*/ 37 w 37"/>
                <a:gd name="T81" fmla="*/ 2 h 64"/>
                <a:gd name="T82" fmla="*/ 37 w 37"/>
                <a:gd name="T83" fmla="*/ 56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"/>
                <a:gd name="T127" fmla="*/ 0 h 64"/>
                <a:gd name="T128" fmla="*/ 37 w 37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" h="64">
                  <a:moveTo>
                    <a:pt x="37" y="61"/>
                  </a:moveTo>
                  <a:lnTo>
                    <a:pt x="34" y="61"/>
                  </a:lnTo>
                  <a:lnTo>
                    <a:pt x="37" y="61"/>
                  </a:lnTo>
                  <a:lnTo>
                    <a:pt x="34" y="61"/>
                  </a:lnTo>
                  <a:lnTo>
                    <a:pt x="32" y="64"/>
                  </a:lnTo>
                  <a:lnTo>
                    <a:pt x="29" y="61"/>
                  </a:lnTo>
                  <a:lnTo>
                    <a:pt x="24" y="58"/>
                  </a:lnTo>
                  <a:lnTo>
                    <a:pt x="20" y="58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7" y="45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10" y="42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7" y="42"/>
                  </a:lnTo>
                  <a:lnTo>
                    <a:pt x="20" y="48"/>
                  </a:lnTo>
                  <a:lnTo>
                    <a:pt x="20" y="45"/>
                  </a:lnTo>
                  <a:lnTo>
                    <a:pt x="22" y="45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27" y="45"/>
                  </a:lnTo>
                  <a:lnTo>
                    <a:pt x="20" y="42"/>
                  </a:lnTo>
                  <a:lnTo>
                    <a:pt x="17" y="40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7" y="24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56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47" name="Freeform 170"/>
            <p:cNvSpPr>
              <a:spLocks/>
            </p:cNvSpPr>
            <p:nvPr/>
          </p:nvSpPr>
          <p:spPr bwMode="auto">
            <a:xfrm>
              <a:off x="1532" y="2756"/>
              <a:ext cx="170" cy="247"/>
            </a:xfrm>
            <a:custGeom>
              <a:avLst/>
              <a:gdLst>
                <a:gd name="T0" fmla="*/ 103 w 170"/>
                <a:gd name="T1" fmla="*/ 0 h 247"/>
                <a:gd name="T2" fmla="*/ 98 w 170"/>
                <a:gd name="T3" fmla="*/ 5 h 247"/>
                <a:gd name="T4" fmla="*/ 80 w 170"/>
                <a:gd name="T5" fmla="*/ 16 h 247"/>
                <a:gd name="T6" fmla="*/ 68 w 170"/>
                <a:gd name="T7" fmla="*/ 18 h 247"/>
                <a:gd name="T8" fmla="*/ 63 w 170"/>
                <a:gd name="T9" fmla="*/ 24 h 247"/>
                <a:gd name="T10" fmla="*/ 48 w 170"/>
                <a:gd name="T11" fmla="*/ 29 h 247"/>
                <a:gd name="T12" fmla="*/ 40 w 170"/>
                <a:gd name="T13" fmla="*/ 48 h 247"/>
                <a:gd name="T14" fmla="*/ 30 w 170"/>
                <a:gd name="T15" fmla="*/ 58 h 247"/>
                <a:gd name="T16" fmla="*/ 30 w 170"/>
                <a:gd name="T17" fmla="*/ 66 h 247"/>
                <a:gd name="T18" fmla="*/ 23 w 170"/>
                <a:gd name="T19" fmla="*/ 61 h 247"/>
                <a:gd name="T20" fmla="*/ 25 w 170"/>
                <a:gd name="T21" fmla="*/ 69 h 247"/>
                <a:gd name="T22" fmla="*/ 15 w 170"/>
                <a:gd name="T23" fmla="*/ 77 h 247"/>
                <a:gd name="T24" fmla="*/ 23 w 170"/>
                <a:gd name="T25" fmla="*/ 87 h 247"/>
                <a:gd name="T26" fmla="*/ 23 w 170"/>
                <a:gd name="T27" fmla="*/ 103 h 247"/>
                <a:gd name="T28" fmla="*/ 23 w 170"/>
                <a:gd name="T29" fmla="*/ 127 h 247"/>
                <a:gd name="T30" fmla="*/ 30 w 170"/>
                <a:gd name="T31" fmla="*/ 127 h 247"/>
                <a:gd name="T32" fmla="*/ 18 w 170"/>
                <a:gd name="T33" fmla="*/ 146 h 247"/>
                <a:gd name="T34" fmla="*/ 5 w 170"/>
                <a:gd name="T35" fmla="*/ 154 h 247"/>
                <a:gd name="T36" fmla="*/ 0 w 170"/>
                <a:gd name="T37" fmla="*/ 162 h 247"/>
                <a:gd name="T38" fmla="*/ 13 w 170"/>
                <a:gd name="T39" fmla="*/ 170 h 247"/>
                <a:gd name="T40" fmla="*/ 28 w 170"/>
                <a:gd name="T41" fmla="*/ 183 h 247"/>
                <a:gd name="T42" fmla="*/ 40 w 170"/>
                <a:gd name="T43" fmla="*/ 181 h 247"/>
                <a:gd name="T44" fmla="*/ 53 w 170"/>
                <a:gd name="T45" fmla="*/ 186 h 247"/>
                <a:gd name="T46" fmla="*/ 63 w 170"/>
                <a:gd name="T47" fmla="*/ 194 h 247"/>
                <a:gd name="T48" fmla="*/ 70 w 170"/>
                <a:gd name="T49" fmla="*/ 202 h 247"/>
                <a:gd name="T50" fmla="*/ 78 w 170"/>
                <a:gd name="T51" fmla="*/ 212 h 247"/>
                <a:gd name="T52" fmla="*/ 83 w 170"/>
                <a:gd name="T53" fmla="*/ 220 h 247"/>
                <a:gd name="T54" fmla="*/ 93 w 170"/>
                <a:gd name="T55" fmla="*/ 223 h 247"/>
                <a:gd name="T56" fmla="*/ 100 w 170"/>
                <a:gd name="T57" fmla="*/ 220 h 247"/>
                <a:gd name="T58" fmla="*/ 113 w 170"/>
                <a:gd name="T59" fmla="*/ 220 h 247"/>
                <a:gd name="T60" fmla="*/ 125 w 170"/>
                <a:gd name="T61" fmla="*/ 228 h 247"/>
                <a:gd name="T62" fmla="*/ 118 w 170"/>
                <a:gd name="T63" fmla="*/ 242 h 247"/>
                <a:gd name="T64" fmla="*/ 128 w 170"/>
                <a:gd name="T65" fmla="*/ 247 h 247"/>
                <a:gd name="T66" fmla="*/ 130 w 170"/>
                <a:gd name="T67" fmla="*/ 234 h 247"/>
                <a:gd name="T68" fmla="*/ 135 w 170"/>
                <a:gd name="T69" fmla="*/ 204 h 247"/>
                <a:gd name="T70" fmla="*/ 125 w 170"/>
                <a:gd name="T71" fmla="*/ 178 h 247"/>
                <a:gd name="T72" fmla="*/ 137 w 170"/>
                <a:gd name="T73" fmla="*/ 178 h 247"/>
                <a:gd name="T74" fmla="*/ 132 w 170"/>
                <a:gd name="T75" fmla="*/ 170 h 247"/>
                <a:gd name="T76" fmla="*/ 128 w 170"/>
                <a:gd name="T77" fmla="*/ 170 h 247"/>
                <a:gd name="T78" fmla="*/ 152 w 170"/>
                <a:gd name="T79" fmla="*/ 157 h 247"/>
                <a:gd name="T80" fmla="*/ 162 w 170"/>
                <a:gd name="T81" fmla="*/ 157 h 247"/>
                <a:gd name="T82" fmla="*/ 167 w 170"/>
                <a:gd name="T83" fmla="*/ 165 h 247"/>
                <a:gd name="T84" fmla="*/ 160 w 170"/>
                <a:gd name="T85" fmla="*/ 141 h 247"/>
                <a:gd name="T86" fmla="*/ 165 w 170"/>
                <a:gd name="T87" fmla="*/ 135 h 247"/>
                <a:gd name="T88" fmla="*/ 157 w 170"/>
                <a:gd name="T89" fmla="*/ 125 h 247"/>
                <a:gd name="T90" fmla="*/ 157 w 170"/>
                <a:gd name="T91" fmla="*/ 109 h 247"/>
                <a:gd name="T92" fmla="*/ 162 w 170"/>
                <a:gd name="T93" fmla="*/ 95 h 247"/>
                <a:gd name="T94" fmla="*/ 150 w 170"/>
                <a:gd name="T95" fmla="*/ 95 h 247"/>
                <a:gd name="T96" fmla="*/ 140 w 170"/>
                <a:gd name="T97" fmla="*/ 95 h 247"/>
                <a:gd name="T98" fmla="*/ 128 w 170"/>
                <a:gd name="T99" fmla="*/ 85 h 247"/>
                <a:gd name="T100" fmla="*/ 115 w 170"/>
                <a:gd name="T101" fmla="*/ 79 h 247"/>
                <a:gd name="T102" fmla="*/ 98 w 170"/>
                <a:gd name="T103" fmla="*/ 77 h 247"/>
                <a:gd name="T104" fmla="*/ 90 w 170"/>
                <a:gd name="T105" fmla="*/ 61 h 247"/>
                <a:gd name="T106" fmla="*/ 85 w 170"/>
                <a:gd name="T107" fmla="*/ 50 h 247"/>
                <a:gd name="T108" fmla="*/ 98 w 170"/>
                <a:gd name="T109" fmla="*/ 18 h 2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0"/>
                <a:gd name="T166" fmla="*/ 0 h 247"/>
                <a:gd name="T167" fmla="*/ 170 w 170"/>
                <a:gd name="T168" fmla="*/ 247 h 2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0" h="247">
                  <a:moveTo>
                    <a:pt x="108" y="10"/>
                  </a:moveTo>
                  <a:lnTo>
                    <a:pt x="110" y="8"/>
                  </a:lnTo>
                  <a:lnTo>
                    <a:pt x="110" y="5"/>
                  </a:lnTo>
                  <a:lnTo>
                    <a:pt x="108" y="2"/>
                  </a:lnTo>
                  <a:lnTo>
                    <a:pt x="103" y="0"/>
                  </a:lnTo>
                  <a:lnTo>
                    <a:pt x="103" y="2"/>
                  </a:lnTo>
                  <a:lnTo>
                    <a:pt x="100" y="2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8" y="8"/>
                  </a:lnTo>
                  <a:lnTo>
                    <a:pt x="95" y="8"/>
                  </a:lnTo>
                  <a:lnTo>
                    <a:pt x="95" y="10"/>
                  </a:lnTo>
                  <a:lnTo>
                    <a:pt x="88" y="13"/>
                  </a:lnTo>
                  <a:lnTo>
                    <a:pt x="80" y="16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0" y="18"/>
                  </a:lnTo>
                  <a:lnTo>
                    <a:pt x="68" y="18"/>
                  </a:lnTo>
                  <a:lnTo>
                    <a:pt x="65" y="21"/>
                  </a:lnTo>
                  <a:lnTo>
                    <a:pt x="65" y="24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0" y="24"/>
                  </a:lnTo>
                  <a:lnTo>
                    <a:pt x="58" y="21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8" y="40"/>
                  </a:lnTo>
                  <a:lnTo>
                    <a:pt x="48" y="45"/>
                  </a:lnTo>
                  <a:lnTo>
                    <a:pt x="45" y="45"/>
                  </a:lnTo>
                  <a:lnTo>
                    <a:pt x="40" y="48"/>
                  </a:lnTo>
                  <a:lnTo>
                    <a:pt x="38" y="53"/>
                  </a:lnTo>
                  <a:lnTo>
                    <a:pt x="35" y="55"/>
                  </a:lnTo>
                  <a:lnTo>
                    <a:pt x="30" y="58"/>
                  </a:lnTo>
                  <a:lnTo>
                    <a:pt x="30" y="61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28" y="63"/>
                  </a:lnTo>
                  <a:lnTo>
                    <a:pt x="23" y="58"/>
                  </a:lnTo>
                  <a:lnTo>
                    <a:pt x="23" y="61"/>
                  </a:lnTo>
                  <a:lnTo>
                    <a:pt x="25" y="63"/>
                  </a:lnTo>
                  <a:lnTo>
                    <a:pt x="25" y="66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0" y="74"/>
                  </a:lnTo>
                  <a:lnTo>
                    <a:pt x="20" y="71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18" y="79"/>
                  </a:lnTo>
                  <a:lnTo>
                    <a:pt x="18" y="85"/>
                  </a:lnTo>
                  <a:lnTo>
                    <a:pt x="23" y="87"/>
                  </a:lnTo>
                  <a:lnTo>
                    <a:pt x="23" y="90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6"/>
                  </a:lnTo>
                  <a:lnTo>
                    <a:pt x="23" y="111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5" y="127"/>
                  </a:lnTo>
                  <a:lnTo>
                    <a:pt x="25" y="130"/>
                  </a:lnTo>
                  <a:lnTo>
                    <a:pt x="28" y="127"/>
                  </a:lnTo>
                  <a:lnTo>
                    <a:pt x="30" y="127"/>
                  </a:lnTo>
                  <a:lnTo>
                    <a:pt x="28" y="130"/>
                  </a:lnTo>
                  <a:lnTo>
                    <a:pt x="25" y="133"/>
                  </a:lnTo>
                  <a:lnTo>
                    <a:pt x="20" y="138"/>
                  </a:lnTo>
                  <a:lnTo>
                    <a:pt x="20" y="146"/>
                  </a:lnTo>
                  <a:lnTo>
                    <a:pt x="18" y="146"/>
                  </a:lnTo>
                  <a:lnTo>
                    <a:pt x="15" y="149"/>
                  </a:lnTo>
                  <a:lnTo>
                    <a:pt x="10" y="146"/>
                  </a:lnTo>
                  <a:lnTo>
                    <a:pt x="10" y="149"/>
                  </a:lnTo>
                  <a:lnTo>
                    <a:pt x="8" y="149"/>
                  </a:lnTo>
                  <a:lnTo>
                    <a:pt x="5" y="154"/>
                  </a:lnTo>
                  <a:lnTo>
                    <a:pt x="5" y="157"/>
                  </a:lnTo>
                  <a:lnTo>
                    <a:pt x="5" y="159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0" y="162"/>
                  </a:lnTo>
                  <a:lnTo>
                    <a:pt x="0" y="165"/>
                  </a:lnTo>
                  <a:lnTo>
                    <a:pt x="3" y="165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13" y="170"/>
                  </a:lnTo>
                  <a:lnTo>
                    <a:pt x="20" y="175"/>
                  </a:lnTo>
                  <a:lnTo>
                    <a:pt x="23" y="178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8" y="183"/>
                  </a:lnTo>
                  <a:lnTo>
                    <a:pt x="40" y="183"/>
                  </a:lnTo>
                  <a:lnTo>
                    <a:pt x="40" y="181"/>
                  </a:lnTo>
                  <a:lnTo>
                    <a:pt x="43" y="181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50" y="186"/>
                  </a:lnTo>
                  <a:lnTo>
                    <a:pt x="53" y="186"/>
                  </a:lnTo>
                  <a:lnTo>
                    <a:pt x="55" y="189"/>
                  </a:lnTo>
                  <a:lnTo>
                    <a:pt x="58" y="189"/>
                  </a:lnTo>
                  <a:lnTo>
                    <a:pt x="60" y="189"/>
                  </a:lnTo>
                  <a:lnTo>
                    <a:pt x="60" y="191"/>
                  </a:lnTo>
                  <a:lnTo>
                    <a:pt x="63" y="194"/>
                  </a:lnTo>
                  <a:lnTo>
                    <a:pt x="65" y="194"/>
                  </a:lnTo>
                  <a:lnTo>
                    <a:pt x="65" y="197"/>
                  </a:lnTo>
                  <a:lnTo>
                    <a:pt x="68" y="199"/>
                  </a:lnTo>
                  <a:lnTo>
                    <a:pt x="68" y="202"/>
                  </a:lnTo>
                  <a:lnTo>
                    <a:pt x="70" y="202"/>
                  </a:lnTo>
                  <a:lnTo>
                    <a:pt x="73" y="202"/>
                  </a:lnTo>
                  <a:lnTo>
                    <a:pt x="75" y="204"/>
                  </a:lnTo>
                  <a:lnTo>
                    <a:pt x="75" y="210"/>
                  </a:lnTo>
                  <a:lnTo>
                    <a:pt x="78" y="212"/>
                  </a:lnTo>
                  <a:lnTo>
                    <a:pt x="80" y="212"/>
                  </a:lnTo>
                  <a:lnTo>
                    <a:pt x="83" y="212"/>
                  </a:lnTo>
                  <a:lnTo>
                    <a:pt x="83" y="220"/>
                  </a:lnTo>
                  <a:lnTo>
                    <a:pt x="83" y="223"/>
                  </a:lnTo>
                  <a:lnTo>
                    <a:pt x="85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8" y="223"/>
                  </a:lnTo>
                  <a:lnTo>
                    <a:pt x="98" y="220"/>
                  </a:lnTo>
                  <a:lnTo>
                    <a:pt x="100" y="220"/>
                  </a:lnTo>
                  <a:lnTo>
                    <a:pt x="103" y="220"/>
                  </a:lnTo>
                  <a:lnTo>
                    <a:pt x="105" y="220"/>
                  </a:lnTo>
                  <a:lnTo>
                    <a:pt x="108" y="220"/>
                  </a:lnTo>
                  <a:lnTo>
                    <a:pt x="110" y="220"/>
                  </a:lnTo>
                  <a:lnTo>
                    <a:pt x="113" y="220"/>
                  </a:lnTo>
                  <a:lnTo>
                    <a:pt x="115" y="220"/>
                  </a:lnTo>
                  <a:lnTo>
                    <a:pt x="118" y="220"/>
                  </a:lnTo>
                  <a:lnTo>
                    <a:pt x="123" y="226"/>
                  </a:lnTo>
                  <a:lnTo>
                    <a:pt x="125" y="228"/>
                  </a:lnTo>
                  <a:lnTo>
                    <a:pt x="125" y="231"/>
                  </a:lnTo>
                  <a:lnTo>
                    <a:pt x="123" y="234"/>
                  </a:lnTo>
                  <a:lnTo>
                    <a:pt x="120" y="236"/>
                  </a:lnTo>
                  <a:lnTo>
                    <a:pt x="118" y="239"/>
                  </a:lnTo>
                  <a:lnTo>
                    <a:pt x="118" y="242"/>
                  </a:lnTo>
                  <a:lnTo>
                    <a:pt x="120" y="244"/>
                  </a:lnTo>
                  <a:lnTo>
                    <a:pt x="120" y="242"/>
                  </a:lnTo>
                  <a:lnTo>
                    <a:pt x="123" y="244"/>
                  </a:lnTo>
                  <a:lnTo>
                    <a:pt x="125" y="247"/>
                  </a:lnTo>
                  <a:lnTo>
                    <a:pt x="128" y="247"/>
                  </a:lnTo>
                  <a:lnTo>
                    <a:pt x="128" y="244"/>
                  </a:lnTo>
                  <a:lnTo>
                    <a:pt x="128" y="239"/>
                  </a:lnTo>
                  <a:lnTo>
                    <a:pt x="128" y="236"/>
                  </a:lnTo>
                  <a:lnTo>
                    <a:pt x="130" y="236"/>
                  </a:lnTo>
                  <a:lnTo>
                    <a:pt x="130" y="234"/>
                  </a:lnTo>
                  <a:lnTo>
                    <a:pt x="130" y="231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5" y="210"/>
                  </a:lnTo>
                  <a:lnTo>
                    <a:pt x="135" y="207"/>
                  </a:lnTo>
                  <a:lnTo>
                    <a:pt x="135" y="204"/>
                  </a:lnTo>
                  <a:lnTo>
                    <a:pt x="132" y="197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28" y="191"/>
                  </a:lnTo>
                  <a:lnTo>
                    <a:pt x="125" y="189"/>
                  </a:lnTo>
                  <a:lnTo>
                    <a:pt x="125" y="178"/>
                  </a:lnTo>
                  <a:lnTo>
                    <a:pt x="128" y="178"/>
                  </a:lnTo>
                  <a:lnTo>
                    <a:pt x="130" y="178"/>
                  </a:lnTo>
                  <a:lnTo>
                    <a:pt x="132" y="175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75"/>
                  </a:lnTo>
                  <a:lnTo>
                    <a:pt x="137" y="173"/>
                  </a:lnTo>
                  <a:lnTo>
                    <a:pt x="135" y="170"/>
                  </a:lnTo>
                  <a:lnTo>
                    <a:pt x="132" y="170"/>
                  </a:lnTo>
                  <a:lnTo>
                    <a:pt x="130" y="170"/>
                  </a:lnTo>
                  <a:lnTo>
                    <a:pt x="128" y="170"/>
                  </a:lnTo>
                  <a:lnTo>
                    <a:pt x="128" y="159"/>
                  </a:lnTo>
                  <a:lnTo>
                    <a:pt x="130" y="162"/>
                  </a:lnTo>
                  <a:lnTo>
                    <a:pt x="150" y="162"/>
                  </a:lnTo>
                  <a:lnTo>
                    <a:pt x="150" y="159"/>
                  </a:lnTo>
                  <a:lnTo>
                    <a:pt x="150" y="157"/>
                  </a:lnTo>
                  <a:lnTo>
                    <a:pt x="152" y="157"/>
                  </a:lnTo>
                  <a:lnTo>
                    <a:pt x="155" y="159"/>
                  </a:lnTo>
                  <a:lnTo>
                    <a:pt x="160" y="157"/>
                  </a:lnTo>
                  <a:lnTo>
                    <a:pt x="162" y="157"/>
                  </a:lnTo>
                  <a:lnTo>
                    <a:pt x="165" y="162"/>
                  </a:lnTo>
                  <a:lnTo>
                    <a:pt x="167" y="170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7" y="162"/>
                  </a:lnTo>
                  <a:lnTo>
                    <a:pt x="165" y="151"/>
                  </a:lnTo>
                  <a:lnTo>
                    <a:pt x="162" y="149"/>
                  </a:lnTo>
                  <a:lnTo>
                    <a:pt x="157" y="146"/>
                  </a:lnTo>
                  <a:lnTo>
                    <a:pt x="157" y="143"/>
                  </a:lnTo>
                  <a:lnTo>
                    <a:pt x="160" y="141"/>
                  </a:lnTo>
                  <a:lnTo>
                    <a:pt x="162" y="138"/>
                  </a:lnTo>
                  <a:lnTo>
                    <a:pt x="165" y="138"/>
                  </a:lnTo>
                  <a:lnTo>
                    <a:pt x="165" y="135"/>
                  </a:lnTo>
                  <a:lnTo>
                    <a:pt x="162" y="133"/>
                  </a:lnTo>
                  <a:lnTo>
                    <a:pt x="162" y="130"/>
                  </a:lnTo>
                  <a:lnTo>
                    <a:pt x="160" y="127"/>
                  </a:lnTo>
                  <a:lnTo>
                    <a:pt x="157" y="127"/>
                  </a:lnTo>
                  <a:lnTo>
                    <a:pt x="157" y="125"/>
                  </a:lnTo>
                  <a:lnTo>
                    <a:pt x="157" y="122"/>
                  </a:lnTo>
                  <a:lnTo>
                    <a:pt x="157" y="119"/>
                  </a:lnTo>
                  <a:lnTo>
                    <a:pt x="155" y="117"/>
                  </a:lnTo>
                  <a:lnTo>
                    <a:pt x="155" y="114"/>
                  </a:lnTo>
                  <a:lnTo>
                    <a:pt x="157" y="114"/>
                  </a:lnTo>
                  <a:lnTo>
                    <a:pt x="157" y="109"/>
                  </a:lnTo>
                  <a:lnTo>
                    <a:pt x="157" y="106"/>
                  </a:lnTo>
                  <a:lnTo>
                    <a:pt x="160" y="103"/>
                  </a:lnTo>
                  <a:lnTo>
                    <a:pt x="160" y="101"/>
                  </a:lnTo>
                  <a:lnTo>
                    <a:pt x="160" y="98"/>
                  </a:lnTo>
                  <a:lnTo>
                    <a:pt x="162" y="98"/>
                  </a:lnTo>
                  <a:lnTo>
                    <a:pt x="162" y="95"/>
                  </a:lnTo>
                  <a:lnTo>
                    <a:pt x="162" y="93"/>
                  </a:lnTo>
                  <a:lnTo>
                    <a:pt x="160" y="93"/>
                  </a:lnTo>
                  <a:lnTo>
                    <a:pt x="157" y="93"/>
                  </a:lnTo>
                  <a:lnTo>
                    <a:pt x="152" y="95"/>
                  </a:lnTo>
                  <a:lnTo>
                    <a:pt x="150" y="95"/>
                  </a:lnTo>
                  <a:lnTo>
                    <a:pt x="147" y="95"/>
                  </a:lnTo>
                  <a:lnTo>
                    <a:pt x="145" y="95"/>
                  </a:lnTo>
                  <a:lnTo>
                    <a:pt x="142" y="95"/>
                  </a:lnTo>
                  <a:lnTo>
                    <a:pt x="140" y="95"/>
                  </a:lnTo>
                  <a:lnTo>
                    <a:pt x="137" y="95"/>
                  </a:lnTo>
                  <a:lnTo>
                    <a:pt x="135" y="95"/>
                  </a:lnTo>
                  <a:lnTo>
                    <a:pt x="128" y="85"/>
                  </a:lnTo>
                  <a:lnTo>
                    <a:pt x="128" y="82"/>
                  </a:lnTo>
                  <a:lnTo>
                    <a:pt x="125" y="82"/>
                  </a:lnTo>
                  <a:lnTo>
                    <a:pt x="123" y="82"/>
                  </a:lnTo>
                  <a:lnTo>
                    <a:pt x="118" y="79"/>
                  </a:lnTo>
                  <a:lnTo>
                    <a:pt x="115" y="79"/>
                  </a:lnTo>
                  <a:lnTo>
                    <a:pt x="110" y="82"/>
                  </a:lnTo>
                  <a:lnTo>
                    <a:pt x="108" y="82"/>
                  </a:lnTo>
                  <a:lnTo>
                    <a:pt x="103" y="82"/>
                  </a:lnTo>
                  <a:lnTo>
                    <a:pt x="98" y="79"/>
                  </a:lnTo>
                  <a:lnTo>
                    <a:pt x="98" y="77"/>
                  </a:lnTo>
                  <a:lnTo>
                    <a:pt x="93" y="77"/>
                  </a:lnTo>
                  <a:lnTo>
                    <a:pt x="93" y="74"/>
                  </a:lnTo>
                  <a:lnTo>
                    <a:pt x="93" y="66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0" y="61"/>
                  </a:lnTo>
                  <a:lnTo>
                    <a:pt x="88" y="58"/>
                  </a:lnTo>
                  <a:lnTo>
                    <a:pt x="88" y="55"/>
                  </a:lnTo>
                  <a:lnTo>
                    <a:pt x="88" y="53"/>
                  </a:lnTo>
                  <a:lnTo>
                    <a:pt x="85" y="50"/>
                  </a:lnTo>
                  <a:lnTo>
                    <a:pt x="80" y="50"/>
                  </a:lnTo>
                  <a:lnTo>
                    <a:pt x="83" y="45"/>
                  </a:lnTo>
                  <a:lnTo>
                    <a:pt x="83" y="42"/>
                  </a:lnTo>
                  <a:lnTo>
                    <a:pt x="88" y="29"/>
                  </a:lnTo>
                  <a:lnTo>
                    <a:pt x="90" y="24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3" y="10"/>
                  </a:lnTo>
                  <a:lnTo>
                    <a:pt x="108" y="1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48" name="Freeform 171"/>
            <p:cNvSpPr>
              <a:spLocks/>
            </p:cNvSpPr>
            <p:nvPr/>
          </p:nvSpPr>
          <p:spPr bwMode="auto">
            <a:xfrm>
              <a:off x="1819" y="3410"/>
              <a:ext cx="75" cy="85"/>
            </a:xfrm>
            <a:custGeom>
              <a:avLst/>
              <a:gdLst>
                <a:gd name="T0" fmla="*/ 0 w 75"/>
                <a:gd name="T1" fmla="*/ 67 h 85"/>
                <a:gd name="T2" fmla="*/ 8 w 75"/>
                <a:gd name="T3" fmla="*/ 75 h 85"/>
                <a:gd name="T4" fmla="*/ 15 w 75"/>
                <a:gd name="T5" fmla="*/ 77 h 85"/>
                <a:gd name="T6" fmla="*/ 23 w 75"/>
                <a:gd name="T7" fmla="*/ 80 h 85"/>
                <a:gd name="T8" fmla="*/ 30 w 75"/>
                <a:gd name="T9" fmla="*/ 83 h 85"/>
                <a:gd name="T10" fmla="*/ 33 w 75"/>
                <a:gd name="T11" fmla="*/ 83 h 85"/>
                <a:gd name="T12" fmla="*/ 43 w 75"/>
                <a:gd name="T13" fmla="*/ 83 h 85"/>
                <a:gd name="T14" fmla="*/ 50 w 75"/>
                <a:gd name="T15" fmla="*/ 85 h 85"/>
                <a:gd name="T16" fmla="*/ 57 w 75"/>
                <a:gd name="T17" fmla="*/ 83 h 85"/>
                <a:gd name="T18" fmla="*/ 62 w 75"/>
                <a:gd name="T19" fmla="*/ 77 h 85"/>
                <a:gd name="T20" fmla="*/ 65 w 75"/>
                <a:gd name="T21" fmla="*/ 75 h 85"/>
                <a:gd name="T22" fmla="*/ 67 w 75"/>
                <a:gd name="T23" fmla="*/ 69 h 85"/>
                <a:gd name="T24" fmla="*/ 70 w 75"/>
                <a:gd name="T25" fmla="*/ 64 h 85"/>
                <a:gd name="T26" fmla="*/ 70 w 75"/>
                <a:gd name="T27" fmla="*/ 61 h 85"/>
                <a:gd name="T28" fmla="*/ 70 w 75"/>
                <a:gd name="T29" fmla="*/ 53 h 85"/>
                <a:gd name="T30" fmla="*/ 72 w 75"/>
                <a:gd name="T31" fmla="*/ 51 h 85"/>
                <a:gd name="T32" fmla="*/ 72 w 75"/>
                <a:gd name="T33" fmla="*/ 48 h 85"/>
                <a:gd name="T34" fmla="*/ 75 w 75"/>
                <a:gd name="T35" fmla="*/ 45 h 85"/>
                <a:gd name="T36" fmla="*/ 67 w 75"/>
                <a:gd name="T37" fmla="*/ 40 h 85"/>
                <a:gd name="T38" fmla="*/ 67 w 75"/>
                <a:gd name="T39" fmla="*/ 35 h 85"/>
                <a:gd name="T40" fmla="*/ 62 w 75"/>
                <a:gd name="T41" fmla="*/ 29 h 85"/>
                <a:gd name="T42" fmla="*/ 57 w 75"/>
                <a:gd name="T43" fmla="*/ 29 h 85"/>
                <a:gd name="T44" fmla="*/ 55 w 75"/>
                <a:gd name="T45" fmla="*/ 24 h 85"/>
                <a:gd name="T46" fmla="*/ 52 w 75"/>
                <a:gd name="T47" fmla="*/ 21 h 85"/>
                <a:gd name="T48" fmla="*/ 47 w 75"/>
                <a:gd name="T49" fmla="*/ 21 h 85"/>
                <a:gd name="T50" fmla="*/ 45 w 75"/>
                <a:gd name="T51" fmla="*/ 19 h 85"/>
                <a:gd name="T52" fmla="*/ 43 w 75"/>
                <a:gd name="T53" fmla="*/ 13 h 85"/>
                <a:gd name="T54" fmla="*/ 40 w 75"/>
                <a:gd name="T55" fmla="*/ 13 h 85"/>
                <a:gd name="T56" fmla="*/ 38 w 75"/>
                <a:gd name="T57" fmla="*/ 16 h 85"/>
                <a:gd name="T58" fmla="*/ 35 w 75"/>
                <a:gd name="T59" fmla="*/ 13 h 85"/>
                <a:gd name="T60" fmla="*/ 30 w 75"/>
                <a:gd name="T61" fmla="*/ 5 h 85"/>
                <a:gd name="T62" fmla="*/ 28 w 75"/>
                <a:gd name="T63" fmla="*/ 3 h 85"/>
                <a:gd name="T64" fmla="*/ 23 w 75"/>
                <a:gd name="T65" fmla="*/ 0 h 85"/>
                <a:gd name="T66" fmla="*/ 20 w 75"/>
                <a:gd name="T67" fmla="*/ 0 h 85"/>
                <a:gd name="T68" fmla="*/ 18 w 75"/>
                <a:gd name="T69" fmla="*/ 3 h 85"/>
                <a:gd name="T70" fmla="*/ 10 w 75"/>
                <a:gd name="T71" fmla="*/ 3 h 85"/>
                <a:gd name="T72" fmla="*/ 8 w 75"/>
                <a:gd name="T73" fmla="*/ 5 h 85"/>
                <a:gd name="T74" fmla="*/ 8 w 75"/>
                <a:gd name="T75" fmla="*/ 19 h 85"/>
                <a:gd name="T76" fmla="*/ 8 w 75"/>
                <a:gd name="T77" fmla="*/ 27 h 85"/>
                <a:gd name="T78" fmla="*/ 5 w 75"/>
                <a:gd name="T79" fmla="*/ 45 h 85"/>
                <a:gd name="T80" fmla="*/ 5 w 75"/>
                <a:gd name="T81" fmla="*/ 51 h 85"/>
                <a:gd name="T82" fmla="*/ 3 w 75"/>
                <a:gd name="T83" fmla="*/ 56 h 85"/>
                <a:gd name="T84" fmla="*/ 0 w 75"/>
                <a:gd name="T85" fmla="*/ 67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5"/>
                <a:gd name="T130" fmla="*/ 0 h 85"/>
                <a:gd name="T131" fmla="*/ 75 w 75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5" h="85">
                  <a:moveTo>
                    <a:pt x="0" y="67"/>
                  </a:moveTo>
                  <a:lnTo>
                    <a:pt x="0" y="67"/>
                  </a:lnTo>
                  <a:lnTo>
                    <a:pt x="3" y="69"/>
                  </a:lnTo>
                  <a:lnTo>
                    <a:pt x="8" y="75"/>
                  </a:lnTo>
                  <a:lnTo>
                    <a:pt x="15" y="77"/>
                  </a:lnTo>
                  <a:lnTo>
                    <a:pt x="18" y="77"/>
                  </a:lnTo>
                  <a:lnTo>
                    <a:pt x="23" y="80"/>
                  </a:lnTo>
                  <a:lnTo>
                    <a:pt x="28" y="83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8" y="83"/>
                  </a:lnTo>
                  <a:lnTo>
                    <a:pt x="43" y="83"/>
                  </a:lnTo>
                  <a:lnTo>
                    <a:pt x="47" y="83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57" y="83"/>
                  </a:lnTo>
                  <a:lnTo>
                    <a:pt x="60" y="80"/>
                  </a:lnTo>
                  <a:lnTo>
                    <a:pt x="62" y="77"/>
                  </a:lnTo>
                  <a:lnTo>
                    <a:pt x="65" y="75"/>
                  </a:lnTo>
                  <a:lnTo>
                    <a:pt x="67" y="72"/>
                  </a:lnTo>
                  <a:lnTo>
                    <a:pt x="67" y="69"/>
                  </a:lnTo>
                  <a:lnTo>
                    <a:pt x="70" y="64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3"/>
                  </a:lnTo>
                  <a:lnTo>
                    <a:pt x="70" y="51"/>
                  </a:lnTo>
                  <a:lnTo>
                    <a:pt x="72" y="51"/>
                  </a:lnTo>
                  <a:lnTo>
                    <a:pt x="72" y="48"/>
                  </a:lnTo>
                  <a:lnTo>
                    <a:pt x="75" y="48"/>
                  </a:lnTo>
                  <a:lnTo>
                    <a:pt x="75" y="45"/>
                  </a:lnTo>
                  <a:lnTo>
                    <a:pt x="72" y="43"/>
                  </a:lnTo>
                  <a:lnTo>
                    <a:pt x="67" y="40"/>
                  </a:lnTo>
                  <a:lnTo>
                    <a:pt x="67" y="37"/>
                  </a:lnTo>
                  <a:lnTo>
                    <a:pt x="67" y="35"/>
                  </a:lnTo>
                  <a:lnTo>
                    <a:pt x="65" y="32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55" y="24"/>
                  </a:lnTo>
                  <a:lnTo>
                    <a:pt x="52" y="21"/>
                  </a:lnTo>
                  <a:lnTo>
                    <a:pt x="50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3" y="8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8" y="5"/>
                  </a:lnTo>
                  <a:lnTo>
                    <a:pt x="10" y="13"/>
                  </a:lnTo>
                  <a:lnTo>
                    <a:pt x="8" y="19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5" y="32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0" y="6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49" name="Freeform 172"/>
            <p:cNvSpPr>
              <a:spLocks/>
            </p:cNvSpPr>
            <p:nvPr/>
          </p:nvSpPr>
          <p:spPr bwMode="auto">
            <a:xfrm>
              <a:off x="1779" y="2817"/>
              <a:ext cx="70" cy="106"/>
            </a:xfrm>
            <a:custGeom>
              <a:avLst/>
              <a:gdLst>
                <a:gd name="T0" fmla="*/ 25 w 70"/>
                <a:gd name="T1" fmla="*/ 0 h 106"/>
                <a:gd name="T2" fmla="*/ 38 w 70"/>
                <a:gd name="T3" fmla="*/ 13 h 106"/>
                <a:gd name="T4" fmla="*/ 40 w 70"/>
                <a:gd name="T5" fmla="*/ 24 h 106"/>
                <a:gd name="T6" fmla="*/ 45 w 70"/>
                <a:gd name="T7" fmla="*/ 24 h 106"/>
                <a:gd name="T8" fmla="*/ 50 w 70"/>
                <a:gd name="T9" fmla="*/ 26 h 106"/>
                <a:gd name="T10" fmla="*/ 55 w 70"/>
                <a:gd name="T11" fmla="*/ 32 h 106"/>
                <a:gd name="T12" fmla="*/ 60 w 70"/>
                <a:gd name="T13" fmla="*/ 40 h 106"/>
                <a:gd name="T14" fmla="*/ 58 w 70"/>
                <a:gd name="T15" fmla="*/ 45 h 106"/>
                <a:gd name="T16" fmla="*/ 58 w 70"/>
                <a:gd name="T17" fmla="*/ 45 h 106"/>
                <a:gd name="T18" fmla="*/ 55 w 70"/>
                <a:gd name="T19" fmla="*/ 50 h 106"/>
                <a:gd name="T20" fmla="*/ 50 w 70"/>
                <a:gd name="T21" fmla="*/ 53 h 106"/>
                <a:gd name="T22" fmla="*/ 48 w 70"/>
                <a:gd name="T23" fmla="*/ 53 h 106"/>
                <a:gd name="T24" fmla="*/ 45 w 70"/>
                <a:gd name="T25" fmla="*/ 64 h 106"/>
                <a:gd name="T26" fmla="*/ 50 w 70"/>
                <a:gd name="T27" fmla="*/ 69 h 106"/>
                <a:gd name="T28" fmla="*/ 53 w 70"/>
                <a:gd name="T29" fmla="*/ 74 h 106"/>
                <a:gd name="T30" fmla="*/ 58 w 70"/>
                <a:gd name="T31" fmla="*/ 74 h 106"/>
                <a:gd name="T32" fmla="*/ 60 w 70"/>
                <a:gd name="T33" fmla="*/ 80 h 106"/>
                <a:gd name="T34" fmla="*/ 60 w 70"/>
                <a:gd name="T35" fmla="*/ 85 h 106"/>
                <a:gd name="T36" fmla="*/ 68 w 70"/>
                <a:gd name="T37" fmla="*/ 96 h 106"/>
                <a:gd name="T38" fmla="*/ 65 w 70"/>
                <a:gd name="T39" fmla="*/ 96 h 106"/>
                <a:gd name="T40" fmla="*/ 60 w 70"/>
                <a:gd name="T41" fmla="*/ 96 h 106"/>
                <a:gd name="T42" fmla="*/ 55 w 70"/>
                <a:gd name="T43" fmla="*/ 96 h 106"/>
                <a:gd name="T44" fmla="*/ 48 w 70"/>
                <a:gd name="T45" fmla="*/ 101 h 106"/>
                <a:gd name="T46" fmla="*/ 43 w 70"/>
                <a:gd name="T47" fmla="*/ 104 h 106"/>
                <a:gd name="T48" fmla="*/ 35 w 70"/>
                <a:gd name="T49" fmla="*/ 106 h 106"/>
                <a:gd name="T50" fmla="*/ 28 w 70"/>
                <a:gd name="T51" fmla="*/ 101 h 106"/>
                <a:gd name="T52" fmla="*/ 25 w 70"/>
                <a:gd name="T53" fmla="*/ 98 h 106"/>
                <a:gd name="T54" fmla="*/ 25 w 70"/>
                <a:gd name="T55" fmla="*/ 90 h 106"/>
                <a:gd name="T56" fmla="*/ 20 w 70"/>
                <a:gd name="T57" fmla="*/ 80 h 106"/>
                <a:gd name="T58" fmla="*/ 23 w 70"/>
                <a:gd name="T59" fmla="*/ 72 h 106"/>
                <a:gd name="T60" fmla="*/ 25 w 70"/>
                <a:gd name="T61" fmla="*/ 64 h 106"/>
                <a:gd name="T62" fmla="*/ 23 w 70"/>
                <a:gd name="T63" fmla="*/ 58 h 106"/>
                <a:gd name="T64" fmla="*/ 20 w 70"/>
                <a:gd name="T65" fmla="*/ 53 h 106"/>
                <a:gd name="T66" fmla="*/ 18 w 70"/>
                <a:gd name="T67" fmla="*/ 48 h 106"/>
                <a:gd name="T68" fmla="*/ 10 w 70"/>
                <a:gd name="T69" fmla="*/ 48 h 106"/>
                <a:gd name="T70" fmla="*/ 8 w 70"/>
                <a:gd name="T71" fmla="*/ 45 h 106"/>
                <a:gd name="T72" fmla="*/ 0 w 70"/>
                <a:gd name="T73" fmla="*/ 37 h 106"/>
                <a:gd name="T74" fmla="*/ 3 w 70"/>
                <a:gd name="T75" fmla="*/ 34 h 106"/>
                <a:gd name="T76" fmla="*/ 5 w 70"/>
                <a:gd name="T77" fmla="*/ 26 h 106"/>
                <a:gd name="T78" fmla="*/ 13 w 70"/>
                <a:gd name="T79" fmla="*/ 21 h 106"/>
                <a:gd name="T80" fmla="*/ 10 w 70"/>
                <a:gd name="T81" fmla="*/ 18 h 106"/>
                <a:gd name="T82" fmla="*/ 8 w 70"/>
                <a:gd name="T83" fmla="*/ 16 h 106"/>
                <a:gd name="T84" fmla="*/ 8 w 70"/>
                <a:gd name="T85" fmla="*/ 10 h 106"/>
                <a:gd name="T86" fmla="*/ 13 w 70"/>
                <a:gd name="T87" fmla="*/ 8 h 106"/>
                <a:gd name="T88" fmla="*/ 20 w 70"/>
                <a:gd name="T89" fmla="*/ 5 h 106"/>
                <a:gd name="T90" fmla="*/ 23 w 70"/>
                <a:gd name="T91" fmla="*/ 2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"/>
                <a:gd name="T139" fmla="*/ 0 h 106"/>
                <a:gd name="T140" fmla="*/ 70 w 70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" h="106">
                  <a:moveTo>
                    <a:pt x="23" y="2"/>
                  </a:moveTo>
                  <a:lnTo>
                    <a:pt x="23" y="2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30" y="5"/>
                  </a:lnTo>
                  <a:lnTo>
                    <a:pt x="38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3" y="26"/>
                  </a:lnTo>
                  <a:lnTo>
                    <a:pt x="53" y="29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5"/>
                  </a:lnTo>
                  <a:lnTo>
                    <a:pt x="58" y="48"/>
                  </a:lnTo>
                  <a:lnTo>
                    <a:pt x="55" y="50"/>
                  </a:lnTo>
                  <a:lnTo>
                    <a:pt x="53" y="50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8"/>
                  </a:lnTo>
                  <a:lnTo>
                    <a:pt x="48" y="61"/>
                  </a:lnTo>
                  <a:lnTo>
                    <a:pt x="45" y="64"/>
                  </a:lnTo>
                  <a:lnTo>
                    <a:pt x="48" y="66"/>
                  </a:lnTo>
                  <a:lnTo>
                    <a:pt x="50" y="69"/>
                  </a:lnTo>
                  <a:lnTo>
                    <a:pt x="50" y="72"/>
                  </a:lnTo>
                  <a:lnTo>
                    <a:pt x="53" y="72"/>
                  </a:lnTo>
                  <a:lnTo>
                    <a:pt x="53" y="74"/>
                  </a:lnTo>
                  <a:lnTo>
                    <a:pt x="58" y="74"/>
                  </a:lnTo>
                  <a:lnTo>
                    <a:pt x="58" y="77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60" y="85"/>
                  </a:lnTo>
                  <a:lnTo>
                    <a:pt x="63" y="88"/>
                  </a:lnTo>
                  <a:lnTo>
                    <a:pt x="65" y="93"/>
                  </a:lnTo>
                  <a:lnTo>
                    <a:pt x="68" y="96"/>
                  </a:lnTo>
                  <a:lnTo>
                    <a:pt x="70" y="96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6"/>
                  </a:lnTo>
                  <a:lnTo>
                    <a:pt x="58" y="96"/>
                  </a:lnTo>
                  <a:lnTo>
                    <a:pt x="55" y="96"/>
                  </a:lnTo>
                  <a:lnTo>
                    <a:pt x="53" y="101"/>
                  </a:lnTo>
                  <a:lnTo>
                    <a:pt x="50" y="101"/>
                  </a:lnTo>
                  <a:lnTo>
                    <a:pt x="48" y="101"/>
                  </a:lnTo>
                  <a:lnTo>
                    <a:pt x="43" y="101"/>
                  </a:lnTo>
                  <a:lnTo>
                    <a:pt x="43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5" y="106"/>
                  </a:lnTo>
                  <a:lnTo>
                    <a:pt x="33" y="106"/>
                  </a:lnTo>
                  <a:lnTo>
                    <a:pt x="30" y="104"/>
                  </a:lnTo>
                  <a:lnTo>
                    <a:pt x="28" y="101"/>
                  </a:lnTo>
                  <a:lnTo>
                    <a:pt x="25" y="98"/>
                  </a:lnTo>
                  <a:lnTo>
                    <a:pt x="25" y="93"/>
                  </a:lnTo>
                  <a:lnTo>
                    <a:pt x="25" y="90"/>
                  </a:lnTo>
                  <a:lnTo>
                    <a:pt x="23" y="88"/>
                  </a:lnTo>
                  <a:lnTo>
                    <a:pt x="20" y="88"/>
                  </a:lnTo>
                  <a:lnTo>
                    <a:pt x="20" y="80"/>
                  </a:lnTo>
                  <a:lnTo>
                    <a:pt x="23" y="77"/>
                  </a:lnTo>
                  <a:lnTo>
                    <a:pt x="23" y="74"/>
                  </a:lnTo>
                  <a:lnTo>
                    <a:pt x="23" y="72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0" y="58"/>
                  </a:lnTo>
                  <a:lnTo>
                    <a:pt x="18" y="58"/>
                  </a:lnTo>
                  <a:lnTo>
                    <a:pt x="20" y="53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0" y="48"/>
                  </a:lnTo>
                  <a:lnTo>
                    <a:pt x="8" y="45"/>
                  </a:lnTo>
                  <a:lnTo>
                    <a:pt x="8" y="42"/>
                  </a:lnTo>
                  <a:lnTo>
                    <a:pt x="5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8" y="24"/>
                  </a:lnTo>
                  <a:lnTo>
                    <a:pt x="13" y="21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0" name="Freeform 173"/>
            <p:cNvSpPr>
              <a:spLocks/>
            </p:cNvSpPr>
            <p:nvPr/>
          </p:nvSpPr>
          <p:spPr bwMode="auto">
            <a:xfrm>
              <a:off x="1876" y="2859"/>
              <a:ext cx="40" cy="54"/>
            </a:xfrm>
            <a:custGeom>
              <a:avLst/>
              <a:gdLst>
                <a:gd name="T0" fmla="*/ 0 w 40"/>
                <a:gd name="T1" fmla="*/ 48 h 54"/>
                <a:gd name="T2" fmla="*/ 3 w 40"/>
                <a:gd name="T3" fmla="*/ 46 h 54"/>
                <a:gd name="T4" fmla="*/ 5 w 40"/>
                <a:gd name="T5" fmla="*/ 46 h 54"/>
                <a:gd name="T6" fmla="*/ 5 w 40"/>
                <a:gd name="T7" fmla="*/ 40 h 54"/>
                <a:gd name="T8" fmla="*/ 5 w 40"/>
                <a:gd name="T9" fmla="*/ 32 h 54"/>
                <a:gd name="T10" fmla="*/ 5 w 40"/>
                <a:gd name="T11" fmla="*/ 30 h 54"/>
                <a:gd name="T12" fmla="*/ 5 w 40"/>
                <a:gd name="T13" fmla="*/ 27 h 54"/>
                <a:gd name="T14" fmla="*/ 5 w 40"/>
                <a:gd name="T15" fmla="*/ 27 h 54"/>
                <a:gd name="T16" fmla="*/ 5 w 40"/>
                <a:gd name="T17" fmla="*/ 27 h 54"/>
                <a:gd name="T18" fmla="*/ 3 w 40"/>
                <a:gd name="T19" fmla="*/ 22 h 54"/>
                <a:gd name="T20" fmla="*/ 0 w 40"/>
                <a:gd name="T21" fmla="*/ 19 h 54"/>
                <a:gd name="T22" fmla="*/ 0 w 40"/>
                <a:gd name="T23" fmla="*/ 14 h 54"/>
                <a:gd name="T24" fmla="*/ 0 w 40"/>
                <a:gd name="T25" fmla="*/ 8 h 54"/>
                <a:gd name="T26" fmla="*/ 3 w 40"/>
                <a:gd name="T27" fmla="*/ 6 h 54"/>
                <a:gd name="T28" fmla="*/ 3 w 40"/>
                <a:gd name="T29" fmla="*/ 3 h 54"/>
                <a:gd name="T30" fmla="*/ 5 w 40"/>
                <a:gd name="T31" fmla="*/ 3 h 54"/>
                <a:gd name="T32" fmla="*/ 5 w 40"/>
                <a:gd name="T33" fmla="*/ 3 h 54"/>
                <a:gd name="T34" fmla="*/ 5 w 40"/>
                <a:gd name="T35" fmla="*/ 0 h 54"/>
                <a:gd name="T36" fmla="*/ 8 w 40"/>
                <a:gd name="T37" fmla="*/ 0 h 54"/>
                <a:gd name="T38" fmla="*/ 8 w 40"/>
                <a:gd name="T39" fmla="*/ 0 h 54"/>
                <a:gd name="T40" fmla="*/ 10 w 40"/>
                <a:gd name="T41" fmla="*/ 0 h 54"/>
                <a:gd name="T42" fmla="*/ 13 w 40"/>
                <a:gd name="T43" fmla="*/ 3 h 54"/>
                <a:gd name="T44" fmla="*/ 15 w 40"/>
                <a:gd name="T45" fmla="*/ 3 h 54"/>
                <a:gd name="T46" fmla="*/ 20 w 40"/>
                <a:gd name="T47" fmla="*/ 6 h 54"/>
                <a:gd name="T48" fmla="*/ 23 w 40"/>
                <a:gd name="T49" fmla="*/ 6 h 54"/>
                <a:gd name="T50" fmla="*/ 25 w 40"/>
                <a:gd name="T51" fmla="*/ 8 h 54"/>
                <a:gd name="T52" fmla="*/ 28 w 40"/>
                <a:gd name="T53" fmla="*/ 11 h 54"/>
                <a:gd name="T54" fmla="*/ 30 w 40"/>
                <a:gd name="T55" fmla="*/ 11 h 54"/>
                <a:gd name="T56" fmla="*/ 33 w 40"/>
                <a:gd name="T57" fmla="*/ 14 h 54"/>
                <a:gd name="T58" fmla="*/ 35 w 40"/>
                <a:gd name="T59" fmla="*/ 16 h 54"/>
                <a:gd name="T60" fmla="*/ 38 w 40"/>
                <a:gd name="T61" fmla="*/ 16 h 54"/>
                <a:gd name="T62" fmla="*/ 40 w 40"/>
                <a:gd name="T63" fmla="*/ 19 h 54"/>
                <a:gd name="T64" fmla="*/ 40 w 40"/>
                <a:gd name="T65" fmla="*/ 22 h 54"/>
                <a:gd name="T66" fmla="*/ 40 w 40"/>
                <a:gd name="T67" fmla="*/ 22 h 54"/>
                <a:gd name="T68" fmla="*/ 38 w 40"/>
                <a:gd name="T69" fmla="*/ 27 h 54"/>
                <a:gd name="T70" fmla="*/ 35 w 40"/>
                <a:gd name="T71" fmla="*/ 27 h 54"/>
                <a:gd name="T72" fmla="*/ 33 w 40"/>
                <a:gd name="T73" fmla="*/ 32 h 54"/>
                <a:gd name="T74" fmla="*/ 30 w 40"/>
                <a:gd name="T75" fmla="*/ 38 h 54"/>
                <a:gd name="T76" fmla="*/ 30 w 40"/>
                <a:gd name="T77" fmla="*/ 38 h 54"/>
                <a:gd name="T78" fmla="*/ 28 w 40"/>
                <a:gd name="T79" fmla="*/ 46 h 54"/>
                <a:gd name="T80" fmla="*/ 20 w 40"/>
                <a:gd name="T81" fmla="*/ 51 h 54"/>
                <a:gd name="T82" fmla="*/ 20 w 40"/>
                <a:gd name="T83" fmla="*/ 51 h 54"/>
                <a:gd name="T84" fmla="*/ 18 w 40"/>
                <a:gd name="T85" fmla="*/ 54 h 54"/>
                <a:gd name="T86" fmla="*/ 15 w 40"/>
                <a:gd name="T87" fmla="*/ 54 h 54"/>
                <a:gd name="T88" fmla="*/ 15 w 40"/>
                <a:gd name="T89" fmla="*/ 51 h 54"/>
                <a:gd name="T90" fmla="*/ 13 w 40"/>
                <a:gd name="T91" fmla="*/ 51 h 54"/>
                <a:gd name="T92" fmla="*/ 10 w 40"/>
                <a:gd name="T93" fmla="*/ 51 h 54"/>
                <a:gd name="T94" fmla="*/ 8 w 40"/>
                <a:gd name="T95" fmla="*/ 54 h 54"/>
                <a:gd name="T96" fmla="*/ 5 w 40"/>
                <a:gd name="T97" fmla="*/ 54 h 54"/>
                <a:gd name="T98" fmla="*/ 5 w 40"/>
                <a:gd name="T99" fmla="*/ 54 h 54"/>
                <a:gd name="T100" fmla="*/ 3 w 40"/>
                <a:gd name="T101" fmla="*/ 51 h 54"/>
                <a:gd name="T102" fmla="*/ 0 w 40"/>
                <a:gd name="T103" fmla="*/ 48 h 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"/>
                <a:gd name="T157" fmla="*/ 0 h 54"/>
                <a:gd name="T158" fmla="*/ 40 w 40"/>
                <a:gd name="T159" fmla="*/ 54 h 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" h="54">
                  <a:moveTo>
                    <a:pt x="0" y="48"/>
                  </a:moveTo>
                  <a:lnTo>
                    <a:pt x="3" y="46"/>
                  </a:lnTo>
                  <a:lnTo>
                    <a:pt x="5" y="46"/>
                  </a:lnTo>
                  <a:lnTo>
                    <a:pt x="5" y="40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4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38" y="27"/>
                  </a:lnTo>
                  <a:lnTo>
                    <a:pt x="35" y="27"/>
                  </a:lnTo>
                  <a:lnTo>
                    <a:pt x="33" y="32"/>
                  </a:lnTo>
                  <a:lnTo>
                    <a:pt x="30" y="38"/>
                  </a:lnTo>
                  <a:lnTo>
                    <a:pt x="28" y="46"/>
                  </a:lnTo>
                  <a:lnTo>
                    <a:pt x="20" y="51"/>
                  </a:lnTo>
                  <a:lnTo>
                    <a:pt x="18" y="54"/>
                  </a:lnTo>
                  <a:lnTo>
                    <a:pt x="15" y="54"/>
                  </a:lnTo>
                  <a:lnTo>
                    <a:pt x="15" y="51"/>
                  </a:lnTo>
                  <a:lnTo>
                    <a:pt x="13" y="51"/>
                  </a:lnTo>
                  <a:lnTo>
                    <a:pt x="10" y="51"/>
                  </a:lnTo>
                  <a:lnTo>
                    <a:pt x="8" y="54"/>
                  </a:lnTo>
                  <a:lnTo>
                    <a:pt x="5" y="54"/>
                  </a:lnTo>
                  <a:lnTo>
                    <a:pt x="3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1" name="Freeform 174"/>
            <p:cNvSpPr>
              <a:spLocks/>
            </p:cNvSpPr>
            <p:nvPr/>
          </p:nvSpPr>
          <p:spPr bwMode="auto">
            <a:xfrm>
              <a:off x="1931" y="2945"/>
              <a:ext cx="28" cy="23"/>
            </a:xfrm>
            <a:custGeom>
              <a:avLst/>
              <a:gdLst>
                <a:gd name="T0" fmla="*/ 28 w 28"/>
                <a:gd name="T1" fmla="*/ 2 h 23"/>
                <a:gd name="T2" fmla="*/ 28 w 28"/>
                <a:gd name="T3" fmla="*/ 8 h 23"/>
                <a:gd name="T4" fmla="*/ 28 w 28"/>
                <a:gd name="T5" fmla="*/ 10 h 23"/>
                <a:gd name="T6" fmla="*/ 23 w 28"/>
                <a:gd name="T7" fmla="*/ 18 h 23"/>
                <a:gd name="T8" fmla="*/ 20 w 28"/>
                <a:gd name="T9" fmla="*/ 21 h 23"/>
                <a:gd name="T10" fmla="*/ 18 w 28"/>
                <a:gd name="T11" fmla="*/ 21 h 23"/>
                <a:gd name="T12" fmla="*/ 10 w 28"/>
                <a:gd name="T13" fmla="*/ 23 h 23"/>
                <a:gd name="T14" fmla="*/ 8 w 28"/>
                <a:gd name="T15" fmla="*/ 23 h 23"/>
                <a:gd name="T16" fmla="*/ 3 w 28"/>
                <a:gd name="T17" fmla="*/ 23 h 23"/>
                <a:gd name="T18" fmla="*/ 0 w 28"/>
                <a:gd name="T19" fmla="*/ 23 h 23"/>
                <a:gd name="T20" fmla="*/ 0 w 28"/>
                <a:gd name="T21" fmla="*/ 21 h 23"/>
                <a:gd name="T22" fmla="*/ 0 w 28"/>
                <a:gd name="T23" fmla="*/ 18 h 23"/>
                <a:gd name="T24" fmla="*/ 0 w 28"/>
                <a:gd name="T25" fmla="*/ 15 h 23"/>
                <a:gd name="T26" fmla="*/ 0 w 28"/>
                <a:gd name="T27" fmla="*/ 13 h 23"/>
                <a:gd name="T28" fmla="*/ 0 w 28"/>
                <a:gd name="T29" fmla="*/ 10 h 23"/>
                <a:gd name="T30" fmla="*/ 0 w 28"/>
                <a:gd name="T31" fmla="*/ 5 h 23"/>
                <a:gd name="T32" fmla="*/ 0 w 28"/>
                <a:gd name="T33" fmla="*/ 2 h 23"/>
                <a:gd name="T34" fmla="*/ 3 w 28"/>
                <a:gd name="T35" fmla="*/ 2 h 23"/>
                <a:gd name="T36" fmla="*/ 3 w 28"/>
                <a:gd name="T37" fmla="*/ 0 h 23"/>
                <a:gd name="T38" fmla="*/ 5 w 28"/>
                <a:gd name="T39" fmla="*/ 0 h 23"/>
                <a:gd name="T40" fmla="*/ 8 w 28"/>
                <a:gd name="T41" fmla="*/ 0 h 23"/>
                <a:gd name="T42" fmla="*/ 10 w 28"/>
                <a:gd name="T43" fmla="*/ 0 h 23"/>
                <a:gd name="T44" fmla="*/ 13 w 28"/>
                <a:gd name="T45" fmla="*/ 2 h 23"/>
                <a:gd name="T46" fmla="*/ 15 w 28"/>
                <a:gd name="T47" fmla="*/ 2 h 23"/>
                <a:gd name="T48" fmla="*/ 18 w 28"/>
                <a:gd name="T49" fmla="*/ 0 h 23"/>
                <a:gd name="T50" fmla="*/ 23 w 28"/>
                <a:gd name="T51" fmla="*/ 0 h 23"/>
                <a:gd name="T52" fmla="*/ 25 w 28"/>
                <a:gd name="T53" fmla="*/ 0 h 23"/>
                <a:gd name="T54" fmla="*/ 28 w 28"/>
                <a:gd name="T55" fmla="*/ 0 h 23"/>
                <a:gd name="T56" fmla="*/ 28 w 28"/>
                <a:gd name="T57" fmla="*/ 2 h 23"/>
                <a:gd name="T58" fmla="*/ 28 w 28"/>
                <a:gd name="T59" fmla="*/ 2 h 23"/>
                <a:gd name="T60" fmla="*/ 28 w 28"/>
                <a:gd name="T61" fmla="*/ 2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"/>
                <a:gd name="T94" fmla="*/ 0 h 23"/>
                <a:gd name="T95" fmla="*/ 28 w 28"/>
                <a:gd name="T96" fmla="*/ 23 h 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" h="23">
                  <a:moveTo>
                    <a:pt x="28" y="2"/>
                  </a:moveTo>
                  <a:lnTo>
                    <a:pt x="28" y="8"/>
                  </a:lnTo>
                  <a:lnTo>
                    <a:pt x="28" y="10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2" name="Freeform 175"/>
            <p:cNvSpPr>
              <a:spLocks/>
            </p:cNvSpPr>
            <p:nvPr/>
          </p:nvSpPr>
          <p:spPr bwMode="auto">
            <a:xfrm>
              <a:off x="1605" y="2865"/>
              <a:ext cx="543" cy="609"/>
            </a:xfrm>
            <a:custGeom>
              <a:avLst/>
              <a:gdLst>
                <a:gd name="T0" fmla="*/ 152 w 543"/>
                <a:gd name="T1" fmla="*/ 18 h 609"/>
                <a:gd name="T2" fmla="*/ 134 w 543"/>
                <a:gd name="T3" fmla="*/ 21 h 609"/>
                <a:gd name="T4" fmla="*/ 147 w 543"/>
                <a:gd name="T5" fmla="*/ 45 h 609"/>
                <a:gd name="T6" fmla="*/ 129 w 543"/>
                <a:gd name="T7" fmla="*/ 58 h 609"/>
                <a:gd name="T8" fmla="*/ 104 w 543"/>
                <a:gd name="T9" fmla="*/ 66 h 609"/>
                <a:gd name="T10" fmla="*/ 82 w 543"/>
                <a:gd name="T11" fmla="*/ 50 h 609"/>
                <a:gd name="T12" fmla="*/ 57 w 543"/>
                <a:gd name="T13" fmla="*/ 61 h 609"/>
                <a:gd name="T14" fmla="*/ 55 w 543"/>
                <a:gd name="T15" fmla="*/ 69 h 609"/>
                <a:gd name="T16" fmla="*/ 57 w 543"/>
                <a:gd name="T17" fmla="*/ 125 h 609"/>
                <a:gd name="T18" fmla="*/ 22 w 543"/>
                <a:gd name="T19" fmla="*/ 151 h 609"/>
                <a:gd name="T20" fmla="*/ 0 w 543"/>
                <a:gd name="T21" fmla="*/ 189 h 609"/>
                <a:gd name="T22" fmla="*/ 22 w 543"/>
                <a:gd name="T23" fmla="*/ 218 h 609"/>
                <a:gd name="T24" fmla="*/ 47 w 543"/>
                <a:gd name="T25" fmla="*/ 231 h 609"/>
                <a:gd name="T26" fmla="*/ 77 w 543"/>
                <a:gd name="T27" fmla="*/ 239 h 609"/>
                <a:gd name="T28" fmla="*/ 119 w 543"/>
                <a:gd name="T29" fmla="*/ 229 h 609"/>
                <a:gd name="T30" fmla="*/ 147 w 543"/>
                <a:gd name="T31" fmla="*/ 263 h 609"/>
                <a:gd name="T32" fmla="*/ 184 w 543"/>
                <a:gd name="T33" fmla="*/ 282 h 609"/>
                <a:gd name="T34" fmla="*/ 192 w 543"/>
                <a:gd name="T35" fmla="*/ 319 h 609"/>
                <a:gd name="T36" fmla="*/ 219 w 543"/>
                <a:gd name="T37" fmla="*/ 338 h 609"/>
                <a:gd name="T38" fmla="*/ 222 w 543"/>
                <a:gd name="T39" fmla="*/ 380 h 609"/>
                <a:gd name="T40" fmla="*/ 229 w 543"/>
                <a:gd name="T41" fmla="*/ 415 h 609"/>
                <a:gd name="T42" fmla="*/ 254 w 543"/>
                <a:gd name="T43" fmla="*/ 439 h 609"/>
                <a:gd name="T44" fmla="*/ 269 w 543"/>
                <a:gd name="T45" fmla="*/ 463 h 609"/>
                <a:gd name="T46" fmla="*/ 269 w 543"/>
                <a:gd name="T47" fmla="*/ 500 h 609"/>
                <a:gd name="T48" fmla="*/ 232 w 543"/>
                <a:gd name="T49" fmla="*/ 542 h 609"/>
                <a:gd name="T50" fmla="*/ 249 w 543"/>
                <a:gd name="T51" fmla="*/ 558 h 609"/>
                <a:gd name="T52" fmla="*/ 269 w 543"/>
                <a:gd name="T53" fmla="*/ 569 h 609"/>
                <a:gd name="T54" fmla="*/ 286 w 543"/>
                <a:gd name="T55" fmla="*/ 593 h 609"/>
                <a:gd name="T56" fmla="*/ 294 w 543"/>
                <a:gd name="T57" fmla="*/ 596 h 609"/>
                <a:gd name="T58" fmla="*/ 324 w 543"/>
                <a:gd name="T59" fmla="*/ 556 h 609"/>
                <a:gd name="T60" fmla="*/ 351 w 543"/>
                <a:gd name="T61" fmla="*/ 513 h 609"/>
                <a:gd name="T62" fmla="*/ 351 w 543"/>
                <a:gd name="T63" fmla="*/ 479 h 609"/>
                <a:gd name="T64" fmla="*/ 376 w 543"/>
                <a:gd name="T65" fmla="*/ 447 h 609"/>
                <a:gd name="T66" fmla="*/ 406 w 543"/>
                <a:gd name="T67" fmla="*/ 431 h 609"/>
                <a:gd name="T68" fmla="*/ 421 w 543"/>
                <a:gd name="T69" fmla="*/ 425 h 609"/>
                <a:gd name="T70" fmla="*/ 456 w 543"/>
                <a:gd name="T71" fmla="*/ 409 h 609"/>
                <a:gd name="T72" fmla="*/ 476 w 543"/>
                <a:gd name="T73" fmla="*/ 354 h 609"/>
                <a:gd name="T74" fmla="*/ 483 w 543"/>
                <a:gd name="T75" fmla="*/ 298 h 609"/>
                <a:gd name="T76" fmla="*/ 503 w 543"/>
                <a:gd name="T77" fmla="*/ 258 h 609"/>
                <a:gd name="T78" fmla="*/ 538 w 543"/>
                <a:gd name="T79" fmla="*/ 210 h 609"/>
                <a:gd name="T80" fmla="*/ 521 w 543"/>
                <a:gd name="T81" fmla="*/ 154 h 609"/>
                <a:gd name="T82" fmla="*/ 483 w 543"/>
                <a:gd name="T83" fmla="*/ 125 h 609"/>
                <a:gd name="T84" fmla="*/ 424 w 543"/>
                <a:gd name="T85" fmla="*/ 111 h 609"/>
                <a:gd name="T86" fmla="*/ 409 w 543"/>
                <a:gd name="T87" fmla="*/ 109 h 609"/>
                <a:gd name="T88" fmla="*/ 399 w 543"/>
                <a:gd name="T89" fmla="*/ 98 h 609"/>
                <a:gd name="T90" fmla="*/ 359 w 543"/>
                <a:gd name="T91" fmla="*/ 93 h 609"/>
                <a:gd name="T92" fmla="*/ 341 w 543"/>
                <a:gd name="T93" fmla="*/ 114 h 609"/>
                <a:gd name="T94" fmla="*/ 326 w 543"/>
                <a:gd name="T95" fmla="*/ 103 h 609"/>
                <a:gd name="T96" fmla="*/ 316 w 543"/>
                <a:gd name="T97" fmla="*/ 103 h 609"/>
                <a:gd name="T98" fmla="*/ 321 w 543"/>
                <a:gd name="T99" fmla="*/ 93 h 609"/>
                <a:gd name="T100" fmla="*/ 314 w 543"/>
                <a:gd name="T101" fmla="*/ 82 h 609"/>
                <a:gd name="T102" fmla="*/ 334 w 543"/>
                <a:gd name="T103" fmla="*/ 53 h 609"/>
                <a:gd name="T104" fmla="*/ 319 w 543"/>
                <a:gd name="T105" fmla="*/ 18 h 609"/>
                <a:gd name="T106" fmla="*/ 291 w 543"/>
                <a:gd name="T107" fmla="*/ 45 h 609"/>
                <a:gd name="T108" fmla="*/ 264 w 543"/>
                <a:gd name="T109" fmla="*/ 40 h 609"/>
                <a:gd name="T110" fmla="*/ 234 w 543"/>
                <a:gd name="T111" fmla="*/ 48 h 609"/>
                <a:gd name="T112" fmla="*/ 207 w 543"/>
                <a:gd name="T113" fmla="*/ 58 h 609"/>
                <a:gd name="T114" fmla="*/ 197 w 543"/>
                <a:gd name="T115" fmla="*/ 26 h 609"/>
                <a:gd name="T116" fmla="*/ 192 w 543"/>
                <a:gd name="T117" fmla="*/ 0 h 6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3"/>
                <a:gd name="T178" fmla="*/ 0 h 609"/>
                <a:gd name="T179" fmla="*/ 543 w 543"/>
                <a:gd name="T180" fmla="*/ 609 h 6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3" h="609">
                  <a:moveTo>
                    <a:pt x="184" y="0"/>
                  </a:moveTo>
                  <a:lnTo>
                    <a:pt x="184" y="5"/>
                  </a:lnTo>
                  <a:lnTo>
                    <a:pt x="182" y="8"/>
                  </a:lnTo>
                  <a:lnTo>
                    <a:pt x="179" y="10"/>
                  </a:lnTo>
                  <a:lnTo>
                    <a:pt x="174" y="10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6"/>
                  </a:lnTo>
                  <a:lnTo>
                    <a:pt x="162" y="16"/>
                  </a:lnTo>
                  <a:lnTo>
                    <a:pt x="157" y="16"/>
                  </a:lnTo>
                  <a:lnTo>
                    <a:pt x="152" y="18"/>
                  </a:lnTo>
                  <a:lnTo>
                    <a:pt x="144" y="18"/>
                  </a:lnTo>
                  <a:lnTo>
                    <a:pt x="139" y="18"/>
                  </a:lnTo>
                  <a:lnTo>
                    <a:pt x="134" y="16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6"/>
                  </a:lnTo>
                  <a:lnTo>
                    <a:pt x="127" y="18"/>
                  </a:lnTo>
                  <a:lnTo>
                    <a:pt x="129" y="18"/>
                  </a:lnTo>
                  <a:lnTo>
                    <a:pt x="134" y="21"/>
                  </a:lnTo>
                  <a:lnTo>
                    <a:pt x="134" y="24"/>
                  </a:lnTo>
                  <a:lnTo>
                    <a:pt x="134" y="26"/>
                  </a:lnTo>
                  <a:lnTo>
                    <a:pt x="132" y="29"/>
                  </a:lnTo>
                  <a:lnTo>
                    <a:pt x="132" y="32"/>
                  </a:lnTo>
                  <a:lnTo>
                    <a:pt x="134" y="32"/>
                  </a:lnTo>
                  <a:lnTo>
                    <a:pt x="134" y="37"/>
                  </a:lnTo>
                  <a:lnTo>
                    <a:pt x="134" y="40"/>
                  </a:lnTo>
                  <a:lnTo>
                    <a:pt x="134" y="42"/>
                  </a:lnTo>
                  <a:lnTo>
                    <a:pt x="139" y="42"/>
                  </a:lnTo>
                  <a:lnTo>
                    <a:pt x="147" y="42"/>
                  </a:lnTo>
                  <a:lnTo>
                    <a:pt x="147" y="45"/>
                  </a:lnTo>
                  <a:lnTo>
                    <a:pt x="144" y="45"/>
                  </a:lnTo>
                  <a:lnTo>
                    <a:pt x="142" y="45"/>
                  </a:lnTo>
                  <a:lnTo>
                    <a:pt x="142" y="48"/>
                  </a:lnTo>
                  <a:lnTo>
                    <a:pt x="139" y="48"/>
                  </a:lnTo>
                  <a:lnTo>
                    <a:pt x="137" y="48"/>
                  </a:lnTo>
                  <a:lnTo>
                    <a:pt x="134" y="50"/>
                  </a:lnTo>
                  <a:lnTo>
                    <a:pt x="134" y="53"/>
                  </a:lnTo>
                  <a:lnTo>
                    <a:pt x="134" y="56"/>
                  </a:lnTo>
                  <a:lnTo>
                    <a:pt x="132" y="56"/>
                  </a:lnTo>
                  <a:lnTo>
                    <a:pt x="129" y="56"/>
                  </a:lnTo>
                  <a:lnTo>
                    <a:pt x="129" y="58"/>
                  </a:lnTo>
                  <a:lnTo>
                    <a:pt x="127" y="58"/>
                  </a:lnTo>
                  <a:lnTo>
                    <a:pt x="122" y="61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4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09" y="66"/>
                  </a:lnTo>
                  <a:lnTo>
                    <a:pt x="104" y="66"/>
                  </a:lnTo>
                  <a:lnTo>
                    <a:pt x="102" y="64"/>
                  </a:lnTo>
                  <a:lnTo>
                    <a:pt x="99" y="61"/>
                  </a:lnTo>
                  <a:lnTo>
                    <a:pt x="97" y="58"/>
                  </a:lnTo>
                  <a:lnTo>
                    <a:pt x="94" y="61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7" y="48"/>
                  </a:lnTo>
                  <a:lnTo>
                    <a:pt x="82" y="50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57" y="53"/>
                  </a:lnTo>
                  <a:lnTo>
                    <a:pt x="55" y="50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62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2" y="69"/>
                  </a:lnTo>
                  <a:lnTo>
                    <a:pt x="52" y="80"/>
                  </a:lnTo>
                  <a:lnTo>
                    <a:pt x="55" y="82"/>
                  </a:lnTo>
                  <a:lnTo>
                    <a:pt x="57" y="85"/>
                  </a:lnTo>
                  <a:lnTo>
                    <a:pt x="59" y="85"/>
                  </a:lnTo>
                  <a:lnTo>
                    <a:pt x="59" y="88"/>
                  </a:lnTo>
                  <a:lnTo>
                    <a:pt x="62" y="95"/>
                  </a:lnTo>
                  <a:lnTo>
                    <a:pt x="62" y="98"/>
                  </a:lnTo>
                  <a:lnTo>
                    <a:pt x="62" y="101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7" y="122"/>
                  </a:lnTo>
                  <a:lnTo>
                    <a:pt x="57" y="125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5" y="130"/>
                  </a:lnTo>
                  <a:lnTo>
                    <a:pt x="55" y="135"/>
                  </a:lnTo>
                  <a:lnTo>
                    <a:pt x="55" y="138"/>
                  </a:lnTo>
                  <a:lnTo>
                    <a:pt x="52" y="141"/>
                  </a:lnTo>
                  <a:lnTo>
                    <a:pt x="47" y="141"/>
                  </a:lnTo>
                  <a:lnTo>
                    <a:pt x="42" y="141"/>
                  </a:lnTo>
                  <a:lnTo>
                    <a:pt x="30" y="146"/>
                  </a:lnTo>
                  <a:lnTo>
                    <a:pt x="25" y="146"/>
                  </a:lnTo>
                  <a:lnTo>
                    <a:pt x="22" y="151"/>
                  </a:lnTo>
                  <a:lnTo>
                    <a:pt x="20" y="151"/>
                  </a:lnTo>
                  <a:lnTo>
                    <a:pt x="15" y="157"/>
                  </a:lnTo>
                  <a:lnTo>
                    <a:pt x="12" y="159"/>
                  </a:lnTo>
                  <a:lnTo>
                    <a:pt x="12" y="165"/>
                  </a:lnTo>
                  <a:lnTo>
                    <a:pt x="10" y="167"/>
                  </a:lnTo>
                  <a:lnTo>
                    <a:pt x="10" y="175"/>
                  </a:lnTo>
                  <a:lnTo>
                    <a:pt x="7" y="175"/>
                  </a:lnTo>
                  <a:lnTo>
                    <a:pt x="5" y="175"/>
                  </a:lnTo>
                  <a:lnTo>
                    <a:pt x="5" y="181"/>
                  </a:lnTo>
                  <a:lnTo>
                    <a:pt x="0" y="186"/>
                  </a:lnTo>
                  <a:lnTo>
                    <a:pt x="0" y="189"/>
                  </a:lnTo>
                  <a:lnTo>
                    <a:pt x="2" y="197"/>
                  </a:lnTo>
                  <a:lnTo>
                    <a:pt x="5" y="199"/>
                  </a:lnTo>
                  <a:lnTo>
                    <a:pt x="7" y="202"/>
                  </a:lnTo>
                  <a:lnTo>
                    <a:pt x="7" y="205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2" y="213"/>
                  </a:lnTo>
                  <a:lnTo>
                    <a:pt x="12" y="215"/>
                  </a:lnTo>
                  <a:lnTo>
                    <a:pt x="15" y="218"/>
                  </a:lnTo>
                  <a:lnTo>
                    <a:pt x="20" y="218"/>
                  </a:lnTo>
                  <a:lnTo>
                    <a:pt x="22" y="218"/>
                  </a:lnTo>
                  <a:lnTo>
                    <a:pt x="22" y="221"/>
                  </a:lnTo>
                  <a:lnTo>
                    <a:pt x="22" y="223"/>
                  </a:lnTo>
                  <a:lnTo>
                    <a:pt x="25" y="223"/>
                  </a:lnTo>
                  <a:lnTo>
                    <a:pt x="27" y="226"/>
                  </a:lnTo>
                  <a:lnTo>
                    <a:pt x="30" y="226"/>
                  </a:lnTo>
                  <a:lnTo>
                    <a:pt x="32" y="226"/>
                  </a:lnTo>
                  <a:lnTo>
                    <a:pt x="37" y="223"/>
                  </a:lnTo>
                  <a:lnTo>
                    <a:pt x="42" y="218"/>
                  </a:lnTo>
                  <a:lnTo>
                    <a:pt x="45" y="215"/>
                  </a:lnTo>
                  <a:lnTo>
                    <a:pt x="47" y="215"/>
                  </a:lnTo>
                  <a:lnTo>
                    <a:pt x="47" y="231"/>
                  </a:lnTo>
                  <a:lnTo>
                    <a:pt x="47" y="239"/>
                  </a:lnTo>
                  <a:lnTo>
                    <a:pt x="50" y="242"/>
                  </a:lnTo>
                  <a:lnTo>
                    <a:pt x="52" y="242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59" y="239"/>
                  </a:lnTo>
                  <a:lnTo>
                    <a:pt x="64" y="239"/>
                  </a:lnTo>
                  <a:lnTo>
                    <a:pt x="74" y="242"/>
                  </a:lnTo>
                  <a:lnTo>
                    <a:pt x="77" y="239"/>
                  </a:lnTo>
                  <a:lnTo>
                    <a:pt x="79" y="239"/>
                  </a:lnTo>
                  <a:lnTo>
                    <a:pt x="84" y="237"/>
                  </a:lnTo>
                  <a:lnTo>
                    <a:pt x="87" y="234"/>
                  </a:lnTo>
                  <a:lnTo>
                    <a:pt x="94" y="229"/>
                  </a:lnTo>
                  <a:lnTo>
                    <a:pt x="97" y="223"/>
                  </a:lnTo>
                  <a:lnTo>
                    <a:pt x="99" y="223"/>
                  </a:lnTo>
                  <a:lnTo>
                    <a:pt x="104" y="221"/>
                  </a:lnTo>
                  <a:lnTo>
                    <a:pt x="112" y="221"/>
                  </a:lnTo>
                  <a:lnTo>
                    <a:pt x="117" y="221"/>
                  </a:lnTo>
                  <a:lnTo>
                    <a:pt x="119" y="223"/>
                  </a:lnTo>
                  <a:lnTo>
                    <a:pt x="119" y="229"/>
                  </a:lnTo>
                  <a:lnTo>
                    <a:pt x="119" y="237"/>
                  </a:lnTo>
                  <a:lnTo>
                    <a:pt x="119" y="239"/>
                  </a:lnTo>
                  <a:lnTo>
                    <a:pt x="117" y="242"/>
                  </a:lnTo>
                  <a:lnTo>
                    <a:pt x="117" y="244"/>
                  </a:lnTo>
                  <a:lnTo>
                    <a:pt x="119" y="250"/>
                  </a:lnTo>
                  <a:lnTo>
                    <a:pt x="122" y="255"/>
                  </a:lnTo>
                  <a:lnTo>
                    <a:pt x="129" y="260"/>
                  </a:lnTo>
                  <a:lnTo>
                    <a:pt x="132" y="263"/>
                  </a:lnTo>
                  <a:lnTo>
                    <a:pt x="137" y="263"/>
                  </a:lnTo>
                  <a:lnTo>
                    <a:pt x="142" y="263"/>
                  </a:lnTo>
                  <a:lnTo>
                    <a:pt x="147" y="263"/>
                  </a:lnTo>
                  <a:lnTo>
                    <a:pt x="147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52" y="271"/>
                  </a:lnTo>
                  <a:lnTo>
                    <a:pt x="162" y="274"/>
                  </a:lnTo>
                  <a:lnTo>
                    <a:pt x="167" y="276"/>
                  </a:lnTo>
                  <a:lnTo>
                    <a:pt x="169" y="276"/>
                  </a:lnTo>
                  <a:lnTo>
                    <a:pt x="172" y="276"/>
                  </a:lnTo>
                  <a:lnTo>
                    <a:pt x="174" y="276"/>
                  </a:lnTo>
                  <a:lnTo>
                    <a:pt x="177" y="276"/>
                  </a:lnTo>
                  <a:lnTo>
                    <a:pt x="182" y="282"/>
                  </a:lnTo>
                  <a:lnTo>
                    <a:pt x="184" y="282"/>
                  </a:lnTo>
                  <a:lnTo>
                    <a:pt x="184" y="284"/>
                  </a:lnTo>
                  <a:lnTo>
                    <a:pt x="187" y="290"/>
                  </a:lnTo>
                  <a:lnTo>
                    <a:pt x="187" y="292"/>
                  </a:lnTo>
                  <a:lnTo>
                    <a:pt x="187" y="295"/>
                  </a:lnTo>
                  <a:lnTo>
                    <a:pt x="189" y="298"/>
                  </a:lnTo>
                  <a:lnTo>
                    <a:pt x="189" y="300"/>
                  </a:lnTo>
                  <a:lnTo>
                    <a:pt x="187" y="303"/>
                  </a:lnTo>
                  <a:lnTo>
                    <a:pt x="187" y="306"/>
                  </a:lnTo>
                  <a:lnTo>
                    <a:pt x="187" y="311"/>
                  </a:lnTo>
                  <a:lnTo>
                    <a:pt x="189" y="316"/>
                  </a:lnTo>
                  <a:lnTo>
                    <a:pt x="192" y="319"/>
                  </a:lnTo>
                  <a:lnTo>
                    <a:pt x="194" y="319"/>
                  </a:lnTo>
                  <a:lnTo>
                    <a:pt x="197" y="322"/>
                  </a:lnTo>
                  <a:lnTo>
                    <a:pt x="202" y="322"/>
                  </a:lnTo>
                  <a:lnTo>
                    <a:pt x="214" y="322"/>
                  </a:lnTo>
                  <a:lnTo>
                    <a:pt x="217" y="324"/>
                  </a:lnTo>
                  <a:lnTo>
                    <a:pt x="214" y="327"/>
                  </a:lnTo>
                  <a:lnTo>
                    <a:pt x="214" y="330"/>
                  </a:lnTo>
                  <a:lnTo>
                    <a:pt x="217" y="335"/>
                  </a:lnTo>
                  <a:lnTo>
                    <a:pt x="219" y="338"/>
                  </a:lnTo>
                  <a:lnTo>
                    <a:pt x="222" y="338"/>
                  </a:lnTo>
                  <a:lnTo>
                    <a:pt x="222" y="343"/>
                  </a:lnTo>
                  <a:lnTo>
                    <a:pt x="224" y="348"/>
                  </a:lnTo>
                  <a:lnTo>
                    <a:pt x="224" y="356"/>
                  </a:lnTo>
                  <a:lnTo>
                    <a:pt x="224" y="364"/>
                  </a:lnTo>
                  <a:lnTo>
                    <a:pt x="224" y="367"/>
                  </a:lnTo>
                  <a:lnTo>
                    <a:pt x="222" y="372"/>
                  </a:lnTo>
                  <a:lnTo>
                    <a:pt x="222" y="375"/>
                  </a:lnTo>
                  <a:lnTo>
                    <a:pt x="222" y="378"/>
                  </a:lnTo>
                  <a:lnTo>
                    <a:pt x="222" y="380"/>
                  </a:lnTo>
                  <a:lnTo>
                    <a:pt x="219" y="380"/>
                  </a:lnTo>
                  <a:lnTo>
                    <a:pt x="219" y="383"/>
                  </a:lnTo>
                  <a:lnTo>
                    <a:pt x="222" y="385"/>
                  </a:lnTo>
                  <a:lnTo>
                    <a:pt x="222" y="388"/>
                  </a:lnTo>
                  <a:lnTo>
                    <a:pt x="222" y="399"/>
                  </a:lnTo>
                  <a:lnTo>
                    <a:pt x="222" y="409"/>
                  </a:lnTo>
                  <a:lnTo>
                    <a:pt x="222" y="412"/>
                  </a:lnTo>
                  <a:lnTo>
                    <a:pt x="224" y="412"/>
                  </a:lnTo>
                  <a:lnTo>
                    <a:pt x="229" y="412"/>
                  </a:lnTo>
                  <a:lnTo>
                    <a:pt x="229" y="415"/>
                  </a:lnTo>
                  <a:lnTo>
                    <a:pt x="234" y="415"/>
                  </a:lnTo>
                  <a:lnTo>
                    <a:pt x="237" y="415"/>
                  </a:lnTo>
                  <a:lnTo>
                    <a:pt x="242" y="415"/>
                  </a:lnTo>
                  <a:lnTo>
                    <a:pt x="244" y="412"/>
                  </a:lnTo>
                  <a:lnTo>
                    <a:pt x="247" y="415"/>
                  </a:lnTo>
                  <a:lnTo>
                    <a:pt x="252" y="417"/>
                  </a:lnTo>
                  <a:lnTo>
                    <a:pt x="254" y="417"/>
                  </a:lnTo>
                  <a:lnTo>
                    <a:pt x="254" y="420"/>
                  </a:lnTo>
                  <a:lnTo>
                    <a:pt x="254" y="425"/>
                  </a:lnTo>
                  <a:lnTo>
                    <a:pt x="254" y="431"/>
                  </a:lnTo>
                  <a:lnTo>
                    <a:pt x="254" y="436"/>
                  </a:lnTo>
                  <a:lnTo>
                    <a:pt x="254" y="439"/>
                  </a:lnTo>
                  <a:lnTo>
                    <a:pt x="257" y="439"/>
                  </a:lnTo>
                  <a:lnTo>
                    <a:pt x="259" y="441"/>
                  </a:lnTo>
                  <a:lnTo>
                    <a:pt x="261" y="441"/>
                  </a:lnTo>
                  <a:lnTo>
                    <a:pt x="264" y="441"/>
                  </a:lnTo>
                  <a:lnTo>
                    <a:pt x="266" y="441"/>
                  </a:lnTo>
                  <a:lnTo>
                    <a:pt x="269" y="441"/>
                  </a:lnTo>
                  <a:lnTo>
                    <a:pt x="271" y="441"/>
                  </a:lnTo>
                  <a:lnTo>
                    <a:pt x="271" y="444"/>
                  </a:lnTo>
                  <a:lnTo>
                    <a:pt x="271" y="452"/>
                  </a:lnTo>
                  <a:lnTo>
                    <a:pt x="271" y="457"/>
                  </a:lnTo>
                  <a:lnTo>
                    <a:pt x="269" y="463"/>
                  </a:lnTo>
                  <a:lnTo>
                    <a:pt x="269" y="468"/>
                  </a:lnTo>
                  <a:lnTo>
                    <a:pt x="271" y="468"/>
                  </a:lnTo>
                  <a:lnTo>
                    <a:pt x="276" y="468"/>
                  </a:lnTo>
                  <a:lnTo>
                    <a:pt x="279" y="471"/>
                  </a:lnTo>
                  <a:lnTo>
                    <a:pt x="281" y="481"/>
                  </a:lnTo>
                  <a:lnTo>
                    <a:pt x="281" y="489"/>
                  </a:lnTo>
                  <a:lnTo>
                    <a:pt x="281" y="492"/>
                  </a:lnTo>
                  <a:lnTo>
                    <a:pt x="279" y="495"/>
                  </a:lnTo>
                  <a:lnTo>
                    <a:pt x="274" y="500"/>
                  </a:lnTo>
                  <a:lnTo>
                    <a:pt x="271" y="500"/>
                  </a:lnTo>
                  <a:lnTo>
                    <a:pt x="269" y="500"/>
                  </a:lnTo>
                  <a:lnTo>
                    <a:pt x="266" y="500"/>
                  </a:lnTo>
                  <a:lnTo>
                    <a:pt x="264" y="505"/>
                  </a:lnTo>
                  <a:lnTo>
                    <a:pt x="261" y="508"/>
                  </a:lnTo>
                  <a:lnTo>
                    <a:pt x="252" y="516"/>
                  </a:lnTo>
                  <a:lnTo>
                    <a:pt x="252" y="519"/>
                  </a:lnTo>
                  <a:lnTo>
                    <a:pt x="249" y="521"/>
                  </a:lnTo>
                  <a:lnTo>
                    <a:pt x="244" y="527"/>
                  </a:lnTo>
                  <a:lnTo>
                    <a:pt x="244" y="529"/>
                  </a:lnTo>
                  <a:lnTo>
                    <a:pt x="239" y="534"/>
                  </a:lnTo>
                  <a:lnTo>
                    <a:pt x="234" y="537"/>
                  </a:lnTo>
                  <a:lnTo>
                    <a:pt x="234" y="540"/>
                  </a:lnTo>
                  <a:lnTo>
                    <a:pt x="232" y="542"/>
                  </a:lnTo>
                  <a:lnTo>
                    <a:pt x="229" y="545"/>
                  </a:lnTo>
                  <a:lnTo>
                    <a:pt x="227" y="548"/>
                  </a:lnTo>
                  <a:lnTo>
                    <a:pt x="232" y="548"/>
                  </a:lnTo>
                  <a:lnTo>
                    <a:pt x="234" y="545"/>
                  </a:lnTo>
                  <a:lnTo>
                    <a:pt x="237" y="545"/>
                  </a:lnTo>
                  <a:lnTo>
                    <a:pt x="242" y="548"/>
                  </a:lnTo>
                  <a:lnTo>
                    <a:pt x="242" y="550"/>
                  </a:lnTo>
                  <a:lnTo>
                    <a:pt x="244" y="550"/>
                  </a:lnTo>
                  <a:lnTo>
                    <a:pt x="247" y="553"/>
                  </a:lnTo>
                  <a:lnTo>
                    <a:pt x="249" y="558"/>
                  </a:lnTo>
                  <a:lnTo>
                    <a:pt x="249" y="561"/>
                  </a:lnTo>
                  <a:lnTo>
                    <a:pt x="252" y="561"/>
                  </a:lnTo>
                  <a:lnTo>
                    <a:pt x="254" y="558"/>
                  </a:lnTo>
                  <a:lnTo>
                    <a:pt x="257" y="558"/>
                  </a:lnTo>
                  <a:lnTo>
                    <a:pt x="259" y="561"/>
                  </a:lnTo>
                  <a:lnTo>
                    <a:pt x="259" y="564"/>
                  </a:lnTo>
                  <a:lnTo>
                    <a:pt x="261" y="564"/>
                  </a:lnTo>
                  <a:lnTo>
                    <a:pt x="261" y="566"/>
                  </a:lnTo>
                  <a:lnTo>
                    <a:pt x="264" y="566"/>
                  </a:lnTo>
                  <a:lnTo>
                    <a:pt x="266" y="566"/>
                  </a:lnTo>
                  <a:lnTo>
                    <a:pt x="269" y="569"/>
                  </a:lnTo>
                  <a:lnTo>
                    <a:pt x="271" y="572"/>
                  </a:lnTo>
                  <a:lnTo>
                    <a:pt x="271" y="574"/>
                  </a:lnTo>
                  <a:lnTo>
                    <a:pt x="274" y="574"/>
                  </a:lnTo>
                  <a:lnTo>
                    <a:pt x="276" y="574"/>
                  </a:lnTo>
                  <a:lnTo>
                    <a:pt x="279" y="577"/>
                  </a:lnTo>
                  <a:lnTo>
                    <a:pt x="281" y="580"/>
                  </a:lnTo>
                  <a:lnTo>
                    <a:pt x="281" y="582"/>
                  </a:lnTo>
                  <a:lnTo>
                    <a:pt x="281" y="585"/>
                  </a:lnTo>
                  <a:lnTo>
                    <a:pt x="286" y="588"/>
                  </a:lnTo>
                  <a:lnTo>
                    <a:pt x="289" y="590"/>
                  </a:lnTo>
                  <a:lnTo>
                    <a:pt x="289" y="593"/>
                  </a:lnTo>
                  <a:lnTo>
                    <a:pt x="286" y="593"/>
                  </a:lnTo>
                  <a:lnTo>
                    <a:pt x="286" y="596"/>
                  </a:lnTo>
                  <a:lnTo>
                    <a:pt x="284" y="596"/>
                  </a:lnTo>
                  <a:lnTo>
                    <a:pt x="284" y="598"/>
                  </a:lnTo>
                  <a:lnTo>
                    <a:pt x="284" y="604"/>
                  </a:lnTo>
                  <a:lnTo>
                    <a:pt x="284" y="606"/>
                  </a:lnTo>
                  <a:lnTo>
                    <a:pt x="284" y="609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9" y="604"/>
                  </a:lnTo>
                  <a:lnTo>
                    <a:pt x="291" y="601"/>
                  </a:lnTo>
                  <a:lnTo>
                    <a:pt x="294" y="596"/>
                  </a:lnTo>
                  <a:lnTo>
                    <a:pt x="296" y="593"/>
                  </a:lnTo>
                  <a:lnTo>
                    <a:pt x="299" y="585"/>
                  </a:lnTo>
                  <a:lnTo>
                    <a:pt x="301" y="582"/>
                  </a:lnTo>
                  <a:lnTo>
                    <a:pt x="304" y="580"/>
                  </a:lnTo>
                  <a:lnTo>
                    <a:pt x="306" y="577"/>
                  </a:lnTo>
                  <a:lnTo>
                    <a:pt x="311" y="574"/>
                  </a:lnTo>
                  <a:lnTo>
                    <a:pt x="314" y="572"/>
                  </a:lnTo>
                  <a:lnTo>
                    <a:pt x="316" y="572"/>
                  </a:lnTo>
                  <a:lnTo>
                    <a:pt x="316" y="569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4" y="558"/>
                  </a:lnTo>
                  <a:lnTo>
                    <a:pt x="324" y="556"/>
                  </a:lnTo>
                  <a:lnTo>
                    <a:pt x="329" y="550"/>
                  </a:lnTo>
                  <a:lnTo>
                    <a:pt x="329" y="545"/>
                  </a:lnTo>
                  <a:lnTo>
                    <a:pt x="331" y="537"/>
                  </a:lnTo>
                  <a:lnTo>
                    <a:pt x="334" y="534"/>
                  </a:lnTo>
                  <a:lnTo>
                    <a:pt x="334" y="532"/>
                  </a:lnTo>
                  <a:lnTo>
                    <a:pt x="336" y="532"/>
                  </a:lnTo>
                  <a:lnTo>
                    <a:pt x="336" y="529"/>
                  </a:lnTo>
                  <a:lnTo>
                    <a:pt x="341" y="524"/>
                  </a:lnTo>
                  <a:lnTo>
                    <a:pt x="344" y="521"/>
                  </a:lnTo>
                  <a:lnTo>
                    <a:pt x="346" y="521"/>
                  </a:lnTo>
                  <a:lnTo>
                    <a:pt x="349" y="516"/>
                  </a:lnTo>
                  <a:lnTo>
                    <a:pt x="351" y="513"/>
                  </a:lnTo>
                  <a:lnTo>
                    <a:pt x="351" y="508"/>
                  </a:lnTo>
                  <a:lnTo>
                    <a:pt x="351" y="497"/>
                  </a:lnTo>
                  <a:lnTo>
                    <a:pt x="354" y="497"/>
                  </a:lnTo>
                  <a:lnTo>
                    <a:pt x="354" y="495"/>
                  </a:lnTo>
                  <a:lnTo>
                    <a:pt x="351" y="492"/>
                  </a:lnTo>
                  <a:lnTo>
                    <a:pt x="351" y="487"/>
                  </a:lnTo>
                  <a:lnTo>
                    <a:pt x="351" y="481"/>
                  </a:lnTo>
                  <a:lnTo>
                    <a:pt x="351" y="479"/>
                  </a:lnTo>
                  <a:lnTo>
                    <a:pt x="351" y="476"/>
                  </a:lnTo>
                  <a:lnTo>
                    <a:pt x="351" y="473"/>
                  </a:lnTo>
                  <a:lnTo>
                    <a:pt x="354" y="468"/>
                  </a:lnTo>
                  <a:lnTo>
                    <a:pt x="356" y="465"/>
                  </a:lnTo>
                  <a:lnTo>
                    <a:pt x="359" y="463"/>
                  </a:lnTo>
                  <a:lnTo>
                    <a:pt x="364" y="457"/>
                  </a:lnTo>
                  <a:lnTo>
                    <a:pt x="366" y="457"/>
                  </a:lnTo>
                  <a:lnTo>
                    <a:pt x="369" y="455"/>
                  </a:lnTo>
                  <a:lnTo>
                    <a:pt x="371" y="452"/>
                  </a:lnTo>
                  <a:lnTo>
                    <a:pt x="374" y="449"/>
                  </a:lnTo>
                  <a:lnTo>
                    <a:pt x="376" y="447"/>
                  </a:lnTo>
                  <a:lnTo>
                    <a:pt x="379" y="444"/>
                  </a:lnTo>
                  <a:lnTo>
                    <a:pt x="384" y="441"/>
                  </a:lnTo>
                  <a:lnTo>
                    <a:pt x="386" y="441"/>
                  </a:lnTo>
                  <a:lnTo>
                    <a:pt x="389" y="439"/>
                  </a:lnTo>
                  <a:lnTo>
                    <a:pt x="391" y="439"/>
                  </a:lnTo>
                  <a:lnTo>
                    <a:pt x="396" y="439"/>
                  </a:lnTo>
                  <a:lnTo>
                    <a:pt x="399" y="436"/>
                  </a:lnTo>
                  <a:lnTo>
                    <a:pt x="401" y="433"/>
                  </a:lnTo>
                  <a:lnTo>
                    <a:pt x="401" y="431"/>
                  </a:lnTo>
                  <a:lnTo>
                    <a:pt x="406" y="431"/>
                  </a:lnTo>
                  <a:lnTo>
                    <a:pt x="409" y="431"/>
                  </a:lnTo>
                  <a:lnTo>
                    <a:pt x="409" y="428"/>
                  </a:lnTo>
                  <a:lnTo>
                    <a:pt x="406" y="428"/>
                  </a:lnTo>
                  <a:lnTo>
                    <a:pt x="409" y="425"/>
                  </a:lnTo>
                  <a:lnTo>
                    <a:pt x="411" y="425"/>
                  </a:lnTo>
                  <a:lnTo>
                    <a:pt x="411" y="428"/>
                  </a:lnTo>
                  <a:lnTo>
                    <a:pt x="419" y="425"/>
                  </a:lnTo>
                  <a:lnTo>
                    <a:pt x="421" y="425"/>
                  </a:lnTo>
                  <a:lnTo>
                    <a:pt x="426" y="425"/>
                  </a:lnTo>
                  <a:lnTo>
                    <a:pt x="429" y="425"/>
                  </a:lnTo>
                  <a:lnTo>
                    <a:pt x="434" y="425"/>
                  </a:lnTo>
                  <a:lnTo>
                    <a:pt x="436" y="425"/>
                  </a:lnTo>
                  <a:lnTo>
                    <a:pt x="441" y="425"/>
                  </a:lnTo>
                  <a:lnTo>
                    <a:pt x="444" y="425"/>
                  </a:lnTo>
                  <a:lnTo>
                    <a:pt x="444" y="423"/>
                  </a:lnTo>
                  <a:lnTo>
                    <a:pt x="444" y="417"/>
                  </a:lnTo>
                  <a:lnTo>
                    <a:pt x="446" y="417"/>
                  </a:lnTo>
                  <a:lnTo>
                    <a:pt x="449" y="415"/>
                  </a:lnTo>
                  <a:lnTo>
                    <a:pt x="454" y="412"/>
                  </a:lnTo>
                  <a:lnTo>
                    <a:pt x="456" y="409"/>
                  </a:lnTo>
                  <a:lnTo>
                    <a:pt x="456" y="407"/>
                  </a:lnTo>
                  <a:lnTo>
                    <a:pt x="456" y="401"/>
                  </a:lnTo>
                  <a:lnTo>
                    <a:pt x="459" y="399"/>
                  </a:lnTo>
                  <a:lnTo>
                    <a:pt x="461" y="393"/>
                  </a:lnTo>
                  <a:lnTo>
                    <a:pt x="466" y="388"/>
                  </a:lnTo>
                  <a:lnTo>
                    <a:pt x="468" y="385"/>
                  </a:lnTo>
                  <a:lnTo>
                    <a:pt x="471" y="378"/>
                  </a:lnTo>
                  <a:lnTo>
                    <a:pt x="473" y="372"/>
                  </a:lnTo>
                  <a:lnTo>
                    <a:pt x="476" y="370"/>
                  </a:lnTo>
                  <a:lnTo>
                    <a:pt x="476" y="362"/>
                  </a:lnTo>
                  <a:lnTo>
                    <a:pt x="476" y="359"/>
                  </a:lnTo>
                  <a:lnTo>
                    <a:pt x="476" y="354"/>
                  </a:lnTo>
                  <a:lnTo>
                    <a:pt x="476" y="351"/>
                  </a:lnTo>
                  <a:lnTo>
                    <a:pt x="478" y="348"/>
                  </a:lnTo>
                  <a:lnTo>
                    <a:pt x="481" y="343"/>
                  </a:lnTo>
                  <a:lnTo>
                    <a:pt x="483" y="343"/>
                  </a:lnTo>
                  <a:lnTo>
                    <a:pt x="483" y="338"/>
                  </a:lnTo>
                  <a:lnTo>
                    <a:pt x="483" y="327"/>
                  </a:lnTo>
                  <a:lnTo>
                    <a:pt x="483" y="324"/>
                  </a:lnTo>
                  <a:lnTo>
                    <a:pt x="486" y="319"/>
                  </a:lnTo>
                  <a:lnTo>
                    <a:pt x="486" y="314"/>
                  </a:lnTo>
                  <a:lnTo>
                    <a:pt x="486" y="311"/>
                  </a:lnTo>
                  <a:lnTo>
                    <a:pt x="486" y="308"/>
                  </a:lnTo>
                  <a:lnTo>
                    <a:pt x="486" y="300"/>
                  </a:lnTo>
                  <a:lnTo>
                    <a:pt x="483" y="298"/>
                  </a:lnTo>
                  <a:lnTo>
                    <a:pt x="483" y="292"/>
                  </a:lnTo>
                  <a:lnTo>
                    <a:pt x="486" y="284"/>
                  </a:lnTo>
                  <a:lnTo>
                    <a:pt x="486" y="282"/>
                  </a:lnTo>
                  <a:lnTo>
                    <a:pt x="486" y="276"/>
                  </a:lnTo>
                  <a:lnTo>
                    <a:pt x="486" y="274"/>
                  </a:lnTo>
                  <a:lnTo>
                    <a:pt x="488" y="271"/>
                  </a:lnTo>
                  <a:lnTo>
                    <a:pt x="491" y="271"/>
                  </a:lnTo>
                  <a:lnTo>
                    <a:pt x="493" y="271"/>
                  </a:lnTo>
                  <a:lnTo>
                    <a:pt x="498" y="268"/>
                  </a:lnTo>
                  <a:lnTo>
                    <a:pt x="501" y="263"/>
                  </a:lnTo>
                  <a:lnTo>
                    <a:pt x="503" y="258"/>
                  </a:lnTo>
                  <a:lnTo>
                    <a:pt x="506" y="252"/>
                  </a:lnTo>
                  <a:lnTo>
                    <a:pt x="506" y="247"/>
                  </a:lnTo>
                  <a:lnTo>
                    <a:pt x="508" y="244"/>
                  </a:lnTo>
                  <a:lnTo>
                    <a:pt x="513" y="242"/>
                  </a:lnTo>
                  <a:lnTo>
                    <a:pt x="513" y="239"/>
                  </a:lnTo>
                  <a:lnTo>
                    <a:pt x="516" y="237"/>
                  </a:lnTo>
                  <a:lnTo>
                    <a:pt x="521" y="234"/>
                  </a:lnTo>
                  <a:lnTo>
                    <a:pt x="523" y="231"/>
                  </a:lnTo>
                  <a:lnTo>
                    <a:pt x="526" y="229"/>
                  </a:lnTo>
                  <a:lnTo>
                    <a:pt x="528" y="223"/>
                  </a:lnTo>
                  <a:lnTo>
                    <a:pt x="533" y="218"/>
                  </a:lnTo>
                  <a:lnTo>
                    <a:pt x="538" y="210"/>
                  </a:lnTo>
                  <a:lnTo>
                    <a:pt x="541" y="207"/>
                  </a:lnTo>
                  <a:lnTo>
                    <a:pt x="543" y="197"/>
                  </a:lnTo>
                  <a:lnTo>
                    <a:pt x="543" y="191"/>
                  </a:lnTo>
                  <a:lnTo>
                    <a:pt x="543" y="183"/>
                  </a:lnTo>
                  <a:lnTo>
                    <a:pt x="543" y="175"/>
                  </a:lnTo>
                  <a:lnTo>
                    <a:pt x="541" y="170"/>
                  </a:lnTo>
                  <a:lnTo>
                    <a:pt x="541" y="162"/>
                  </a:lnTo>
                  <a:lnTo>
                    <a:pt x="538" y="157"/>
                  </a:lnTo>
                  <a:lnTo>
                    <a:pt x="536" y="154"/>
                  </a:lnTo>
                  <a:lnTo>
                    <a:pt x="533" y="154"/>
                  </a:lnTo>
                  <a:lnTo>
                    <a:pt x="521" y="154"/>
                  </a:lnTo>
                  <a:lnTo>
                    <a:pt x="518" y="154"/>
                  </a:lnTo>
                  <a:lnTo>
                    <a:pt x="518" y="151"/>
                  </a:lnTo>
                  <a:lnTo>
                    <a:pt x="516" y="151"/>
                  </a:lnTo>
                  <a:lnTo>
                    <a:pt x="513" y="151"/>
                  </a:lnTo>
                  <a:lnTo>
                    <a:pt x="511" y="149"/>
                  </a:lnTo>
                  <a:lnTo>
                    <a:pt x="508" y="146"/>
                  </a:lnTo>
                  <a:lnTo>
                    <a:pt x="506" y="146"/>
                  </a:lnTo>
                  <a:lnTo>
                    <a:pt x="503" y="143"/>
                  </a:lnTo>
                  <a:lnTo>
                    <a:pt x="496" y="135"/>
                  </a:lnTo>
                  <a:lnTo>
                    <a:pt x="491" y="133"/>
                  </a:lnTo>
                  <a:lnTo>
                    <a:pt x="488" y="127"/>
                  </a:lnTo>
                  <a:lnTo>
                    <a:pt x="483" y="125"/>
                  </a:lnTo>
                  <a:lnTo>
                    <a:pt x="481" y="122"/>
                  </a:lnTo>
                  <a:lnTo>
                    <a:pt x="476" y="122"/>
                  </a:lnTo>
                  <a:lnTo>
                    <a:pt x="473" y="119"/>
                  </a:lnTo>
                  <a:lnTo>
                    <a:pt x="461" y="119"/>
                  </a:lnTo>
                  <a:lnTo>
                    <a:pt x="459" y="119"/>
                  </a:lnTo>
                  <a:lnTo>
                    <a:pt x="456" y="119"/>
                  </a:lnTo>
                  <a:lnTo>
                    <a:pt x="449" y="119"/>
                  </a:lnTo>
                  <a:lnTo>
                    <a:pt x="446" y="119"/>
                  </a:lnTo>
                  <a:lnTo>
                    <a:pt x="441" y="119"/>
                  </a:lnTo>
                  <a:lnTo>
                    <a:pt x="429" y="114"/>
                  </a:lnTo>
                  <a:lnTo>
                    <a:pt x="426" y="114"/>
                  </a:lnTo>
                  <a:lnTo>
                    <a:pt x="424" y="114"/>
                  </a:lnTo>
                  <a:lnTo>
                    <a:pt x="424" y="111"/>
                  </a:lnTo>
                  <a:lnTo>
                    <a:pt x="421" y="111"/>
                  </a:lnTo>
                  <a:lnTo>
                    <a:pt x="419" y="114"/>
                  </a:lnTo>
                  <a:lnTo>
                    <a:pt x="416" y="117"/>
                  </a:lnTo>
                  <a:lnTo>
                    <a:pt x="414" y="117"/>
                  </a:lnTo>
                  <a:lnTo>
                    <a:pt x="411" y="117"/>
                  </a:lnTo>
                  <a:lnTo>
                    <a:pt x="411" y="114"/>
                  </a:lnTo>
                  <a:lnTo>
                    <a:pt x="414" y="111"/>
                  </a:lnTo>
                  <a:lnTo>
                    <a:pt x="411" y="109"/>
                  </a:lnTo>
                  <a:lnTo>
                    <a:pt x="409" y="109"/>
                  </a:lnTo>
                  <a:lnTo>
                    <a:pt x="409" y="103"/>
                  </a:lnTo>
                  <a:lnTo>
                    <a:pt x="406" y="101"/>
                  </a:lnTo>
                  <a:lnTo>
                    <a:pt x="404" y="98"/>
                  </a:lnTo>
                  <a:lnTo>
                    <a:pt x="401" y="101"/>
                  </a:lnTo>
                  <a:lnTo>
                    <a:pt x="399" y="103"/>
                  </a:lnTo>
                  <a:lnTo>
                    <a:pt x="399" y="101"/>
                  </a:lnTo>
                  <a:lnTo>
                    <a:pt x="399" y="98"/>
                  </a:lnTo>
                  <a:lnTo>
                    <a:pt x="396" y="95"/>
                  </a:lnTo>
                  <a:lnTo>
                    <a:pt x="394" y="95"/>
                  </a:lnTo>
                  <a:lnTo>
                    <a:pt x="391" y="93"/>
                  </a:lnTo>
                  <a:lnTo>
                    <a:pt x="389" y="93"/>
                  </a:lnTo>
                  <a:lnTo>
                    <a:pt x="386" y="93"/>
                  </a:lnTo>
                  <a:lnTo>
                    <a:pt x="384" y="93"/>
                  </a:lnTo>
                  <a:lnTo>
                    <a:pt x="381" y="93"/>
                  </a:lnTo>
                  <a:lnTo>
                    <a:pt x="374" y="88"/>
                  </a:lnTo>
                  <a:lnTo>
                    <a:pt x="371" y="85"/>
                  </a:lnTo>
                  <a:lnTo>
                    <a:pt x="364" y="88"/>
                  </a:lnTo>
                  <a:lnTo>
                    <a:pt x="361" y="88"/>
                  </a:lnTo>
                  <a:lnTo>
                    <a:pt x="359" y="93"/>
                  </a:lnTo>
                  <a:lnTo>
                    <a:pt x="356" y="95"/>
                  </a:lnTo>
                  <a:lnTo>
                    <a:pt x="356" y="98"/>
                  </a:lnTo>
                  <a:lnTo>
                    <a:pt x="354" y="98"/>
                  </a:lnTo>
                  <a:lnTo>
                    <a:pt x="351" y="101"/>
                  </a:lnTo>
                  <a:lnTo>
                    <a:pt x="349" y="101"/>
                  </a:lnTo>
                  <a:lnTo>
                    <a:pt x="346" y="106"/>
                  </a:lnTo>
                  <a:lnTo>
                    <a:pt x="346" y="109"/>
                  </a:lnTo>
                  <a:lnTo>
                    <a:pt x="344" y="109"/>
                  </a:lnTo>
                  <a:lnTo>
                    <a:pt x="344" y="111"/>
                  </a:lnTo>
                  <a:lnTo>
                    <a:pt x="344" y="114"/>
                  </a:lnTo>
                  <a:lnTo>
                    <a:pt x="341" y="114"/>
                  </a:lnTo>
                  <a:lnTo>
                    <a:pt x="341" y="111"/>
                  </a:lnTo>
                  <a:lnTo>
                    <a:pt x="341" y="109"/>
                  </a:lnTo>
                  <a:lnTo>
                    <a:pt x="344" y="103"/>
                  </a:lnTo>
                  <a:lnTo>
                    <a:pt x="341" y="103"/>
                  </a:lnTo>
                  <a:lnTo>
                    <a:pt x="339" y="103"/>
                  </a:lnTo>
                  <a:lnTo>
                    <a:pt x="339" y="106"/>
                  </a:lnTo>
                  <a:lnTo>
                    <a:pt x="336" y="103"/>
                  </a:lnTo>
                  <a:lnTo>
                    <a:pt x="331" y="106"/>
                  </a:lnTo>
                  <a:lnTo>
                    <a:pt x="329" y="103"/>
                  </a:lnTo>
                  <a:lnTo>
                    <a:pt x="329" y="106"/>
                  </a:lnTo>
                  <a:lnTo>
                    <a:pt x="326" y="106"/>
                  </a:lnTo>
                  <a:lnTo>
                    <a:pt x="326" y="103"/>
                  </a:lnTo>
                  <a:lnTo>
                    <a:pt x="324" y="103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6" y="103"/>
                  </a:lnTo>
                  <a:lnTo>
                    <a:pt x="314" y="103"/>
                  </a:lnTo>
                  <a:lnTo>
                    <a:pt x="314" y="106"/>
                  </a:lnTo>
                  <a:lnTo>
                    <a:pt x="314" y="109"/>
                  </a:lnTo>
                  <a:lnTo>
                    <a:pt x="311" y="109"/>
                  </a:lnTo>
                  <a:lnTo>
                    <a:pt x="311" y="106"/>
                  </a:lnTo>
                  <a:lnTo>
                    <a:pt x="311" y="103"/>
                  </a:lnTo>
                  <a:lnTo>
                    <a:pt x="314" y="103"/>
                  </a:lnTo>
                  <a:lnTo>
                    <a:pt x="316" y="103"/>
                  </a:lnTo>
                  <a:lnTo>
                    <a:pt x="319" y="103"/>
                  </a:lnTo>
                  <a:lnTo>
                    <a:pt x="321" y="103"/>
                  </a:lnTo>
                  <a:lnTo>
                    <a:pt x="324" y="103"/>
                  </a:lnTo>
                  <a:lnTo>
                    <a:pt x="324" y="95"/>
                  </a:lnTo>
                  <a:lnTo>
                    <a:pt x="321" y="95"/>
                  </a:lnTo>
                  <a:lnTo>
                    <a:pt x="321" y="93"/>
                  </a:lnTo>
                  <a:lnTo>
                    <a:pt x="324" y="90"/>
                  </a:lnTo>
                  <a:lnTo>
                    <a:pt x="321" y="90"/>
                  </a:lnTo>
                  <a:lnTo>
                    <a:pt x="319" y="90"/>
                  </a:lnTo>
                  <a:lnTo>
                    <a:pt x="319" y="93"/>
                  </a:lnTo>
                  <a:lnTo>
                    <a:pt x="314" y="95"/>
                  </a:lnTo>
                  <a:lnTo>
                    <a:pt x="314" y="93"/>
                  </a:lnTo>
                  <a:lnTo>
                    <a:pt x="314" y="88"/>
                  </a:lnTo>
                  <a:lnTo>
                    <a:pt x="314" y="85"/>
                  </a:lnTo>
                  <a:lnTo>
                    <a:pt x="314" y="82"/>
                  </a:lnTo>
                  <a:lnTo>
                    <a:pt x="316" y="80"/>
                  </a:lnTo>
                  <a:lnTo>
                    <a:pt x="319" y="77"/>
                  </a:lnTo>
                  <a:lnTo>
                    <a:pt x="324" y="72"/>
                  </a:lnTo>
                  <a:lnTo>
                    <a:pt x="326" y="69"/>
                  </a:lnTo>
                  <a:lnTo>
                    <a:pt x="329" y="66"/>
                  </a:lnTo>
                  <a:lnTo>
                    <a:pt x="331" y="64"/>
                  </a:lnTo>
                  <a:lnTo>
                    <a:pt x="334" y="61"/>
                  </a:lnTo>
                  <a:lnTo>
                    <a:pt x="334" y="58"/>
                  </a:lnTo>
                  <a:lnTo>
                    <a:pt x="334" y="53"/>
                  </a:lnTo>
                  <a:lnTo>
                    <a:pt x="331" y="53"/>
                  </a:lnTo>
                  <a:lnTo>
                    <a:pt x="326" y="50"/>
                  </a:lnTo>
                  <a:lnTo>
                    <a:pt x="326" y="48"/>
                  </a:lnTo>
                  <a:lnTo>
                    <a:pt x="324" y="40"/>
                  </a:lnTo>
                  <a:lnTo>
                    <a:pt x="324" y="37"/>
                  </a:lnTo>
                  <a:lnTo>
                    <a:pt x="321" y="34"/>
                  </a:lnTo>
                  <a:lnTo>
                    <a:pt x="321" y="32"/>
                  </a:lnTo>
                  <a:lnTo>
                    <a:pt x="321" y="29"/>
                  </a:lnTo>
                  <a:lnTo>
                    <a:pt x="319" y="24"/>
                  </a:lnTo>
                  <a:lnTo>
                    <a:pt x="319" y="21"/>
                  </a:lnTo>
                  <a:lnTo>
                    <a:pt x="319" y="18"/>
                  </a:lnTo>
                  <a:lnTo>
                    <a:pt x="316" y="16"/>
                  </a:lnTo>
                  <a:lnTo>
                    <a:pt x="314" y="13"/>
                  </a:lnTo>
                  <a:lnTo>
                    <a:pt x="311" y="16"/>
                  </a:lnTo>
                  <a:lnTo>
                    <a:pt x="309" y="21"/>
                  </a:lnTo>
                  <a:lnTo>
                    <a:pt x="306" y="21"/>
                  </a:lnTo>
                  <a:lnTo>
                    <a:pt x="304" y="26"/>
                  </a:lnTo>
                  <a:lnTo>
                    <a:pt x="301" y="32"/>
                  </a:lnTo>
                  <a:lnTo>
                    <a:pt x="299" y="40"/>
                  </a:lnTo>
                  <a:lnTo>
                    <a:pt x="291" y="45"/>
                  </a:lnTo>
                  <a:lnTo>
                    <a:pt x="289" y="48"/>
                  </a:lnTo>
                  <a:lnTo>
                    <a:pt x="286" y="48"/>
                  </a:lnTo>
                  <a:lnTo>
                    <a:pt x="286" y="45"/>
                  </a:lnTo>
                  <a:lnTo>
                    <a:pt x="284" y="45"/>
                  </a:lnTo>
                  <a:lnTo>
                    <a:pt x="281" y="45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74" y="45"/>
                  </a:lnTo>
                  <a:lnTo>
                    <a:pt x="271" y="42"/>
                  </a:lnTo>
                  <a:lnTo>
                    <a:pt x="269" y="42"/>
                  </a:lnTo>
                  <a:lnTo>
                    <a:pt x="264" y="40"/>
                  </a:lnTo>
                  <a:lnTo>
                    <a:pt x="259" y="42"/>
                  </a:lnTo>
                  <a:lnTo>
                    <a:pt x="257" y="42"/>
                  </a:lnTo>
                  <a:lnTo>
                    <a:pt x="254" y="40"/>
                  </a:lnTo>
                  <a:lnTo>
                    <a:pt x="252" y="40"/>
                  </a:lnTo>
                  <a:lnTo>
                    <a:pt x="252" y="42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47" y="50"/>
                  </a:lnTo>
                  <a:lnTo>
                    <a:pt x="244" y="48"/>
                  </a:lnTo>
                  <a:lnTo>
                    <a:pt x="239" y="48"/>
                  </a:lnTo>
                  <a:lnTo>
                    <a:pt x="237" y="48"/>
                  </a:lnTo>
                  <a:lnTo>
                    <a:pt x="234" y="48"/>
                  </a:lnTo>
                  <a:lnTo>
                    <a:pt x="232" y="48"/>
                  </a:lnTo>
                  <a:lnTo>
                    <a:pt x="229" y="48"/>
                  </a:lnTo>
                  <a:lnTo>
                    <a:pt x="227" y="53"/>
                  </a:lnTo>
                  <a:lnTo>
                    <a:pt x="224" y="53"/>
                  </a:lnTo>
                  <a:lnTo>
                    <a:pt x="222" y="53"/>
                  </a:lnTo>
                  <a:lnTo>
                    <a:pt x="217" y="53"/>
                  </a:lnTo>
                  <a:lnTo>
                    <a:pt x="217" y="56"/>
                  </a:lnTo>
                  <a:lnTo>
                    <a:pt x="214" y="58"/>
                  </a:lnTo>
                  <a:lnTo>
                    <a:pt x="212" y="58"/>
                  </a:lnTo>
                  <a:lnTo>
                    <a:pt x="209" y="58"/>
                  </a:lnTo>
                  <a:lnTo>
                    <a:pt x="207" y="58"/>
                  </a:lnTo>
                  <a:lnTo>
                    <a:pt x="204" y="56"/>
                  </a:lnTo>
                  <a:lnTo>
                    <a:pt x="202" y="53"/>
                  </a:lnTo>
                  <a:lnTo>
                    <a:pt x="199" y="50"/>
                  </a:lnTo>
                  <a:lnTo>
                    <a:pt x="199" y="45"/>
                  </a:lnTo>
                  <a:lnTo>
                    <a:pt x="199" y="42"/>
                  </a:lnTo>
                  <a:lnTo>
                    <a:pt x="197" y="40"/>
                  </a:lnTo>
                  <a:lnTo>
                    <a:pt x="194" y="40"/>
                  </a:lnTo>
                  <a:lnTo>
                    <a:pt x="194" y="32"/>
                  </a:lnTo>
                  <a:lnTo>
                    <a:pt x="197" y="29"/>
                  </a:lnTo>
                  <a:lnTo>
                    <a:pt x="197" y="26"/>
                  </a:lnTo>
                  <a:lnTo>
                    <a:pt x="197" y="24"/>
                  </a:lnTo>
                  <a:lnTo>
                    <a:pt x="199" y="18"/>
                  </a:lnTo>
                  <a:lnTo>
                    <a:pt x="199" y="16"/>
                  </a:lnTo>
                  <a:lnTo>
                    <a:pt x="199" y="10"/>
                  </a:lnTo>
                  <a:lnTo>
                    <a:pt x="197" y="10"/>
                  </a:lnTo>
                  <a:lnTo>
                    <a:pt x="194" y="10"/>
                  </a:lnTo>
                  <a:lnTo>
                    <a:pt x="192" y="10"/>
                  </a:lnTo>
                  <a:lnTo>
                    <a:pt x="194" y="5"/>
                  </a:lnTo>
                  <a:lnTo>
                    <a:pt x="194" y="2"/>
                  </a:lnTo>
                  <a:lnTo>
                    <a:pt x="192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3" name="Freeform 176"/>
            <p:cNvSpPr>
              <a:spLocks/>
            </p:cNvSpPr>
            <p:nvPr/>
          </p:nvSpPr>
          <p:spPr bwMode="auto">
            <a:xfrm>
              <a:off x="1500" y="2942"/>
              <a:ext cx="174" cy="274"/>
            </a:xfrm>
            <a:custGeom>
              <a:avLst/>
              <a:gdLst>
                <a:gd name="T0" fmla="*/ 82 w 174"/>
                <a:gd name="T1" fmla="*/ 5 h 274"/>
                <a:gd name="T2" fmla="*/ 85 w 174"/>
                <a:gd name="T3" fmla="*/ 16 h 274"/>
                <a:gd name="T4" fmla="*/ 72 w 174"/>
                <a:gd name="T5" fmla="*/ 32 h 274"/>
                <a:gd name="T6" fmla="*/ 52 w 174"/>
                <a:gd name="T7" fmla="*/ 42 h 274"/>
                <a:gd name="T8" fmla="*/ 45 w 174"/>
                <a:gd name="T9" fmla="*/ 53 h 274"/>
                <a:gd name="T10" fmla="*/ 40 w 174"/>
                <a:gd name="T11" fmla="*/ 53 h 274"/>
                <a:gd name="T12" fmla="*/ 35 w 174"/>
                <a:gd name="T13" fmla="*/ 69 h 274"/>
                <a:gd name="T14" fmla="*/ 25 w 174"/>
                <a:gd name="T15" fmla="*/ 72 h 274"/>
                <a:gd name="T16" fmla="*/ 20 w 174"/>
                <a:gd name="T17" fmla="*/ 66 h 274"/>
                <a:gd name="T18" fmla="*/ 12 w 174"/>
                <a:gd name="T19" fmla="*/ 66 h 274"/>
                <a:gd name="T20" fmla="*/ 15 w 174"/>
                <a:gd name="T21" fmla="*/ 58 h 274"/>
                <a:gd name="T22" fmla="*/ 15 w 174"/>
                <a:gd name="T23" fmla="*/ 53 h 274"/>
                <a:gd name="T24" fmla="*/ 2 w 174"/>
                <a:gd name="T25" fmla="*/ 64 h 274"/>
                <a:gd name="T26" fmla="*/ 2 w 174"/>
                <a:gd name="T27" fmla="*/ 74 h 274"/>
                <a:gd name="T28" fmla="*/ 5 w 174"/>
                <a:gd name="T29" fmla="*/ 85 h 274"/>
                <a:gd name="T30" fmla="*/ 12 w 174"/>
                <a:gd name="T31" fmla="*/ 96 h 274"/>
                <a:gd name="T32" fmla="*/ 22 w 174"/>
                <a:gd name="T33" fmla="*/ 106 h 274"/>
                <a:gd name="T34" fmla="*/ 37 w 174"/>
                <a:gd name="T35" fmla="*/ 130 h 274"/>
                <a:gd name="T36" fmla="*/ 50 w 174"/>
                <a:gd name="T37" fmla="*/ 157 h 274"/>
                <a:gd name="T38" fmla="*/ 55 w 174"/>
                <a:gd name="T39" fmla="*/ 173 h 274"/>
                <a:gd name="T40" fmla="*/ 65 w 174"/>
                <a:gd name="T41" fmla="*/ 194 h 274"/>
                <a:gd name="T42" fmla="*/ 70 w 174"/>
                <a:gd name="T43" fmla="*/ 207 h 274"/>
                <a:gd name="T44" fmla="*/ 77 w 174"/>
                <a:gd name="T45" fmla="*/ 221 h 274"/>
                <a:gd name="T46" fmla="*/ 100 w 174"/>
                <a:gd name="T47" fmla="*/ 239 h 274"/>
                <a:gd name="T48" fmla="*/ 122 w 174"/>
                <a:gd name="T49" fmla="*/ 253 h 274"/>
                <a:gd name="T50" fmla="*/ 137 w 174"/>
                <a:gd name="T51" fmla="*/ 261 h 274"/>
                <a:gd name="T52" fmla="*/ 150 w 174"/>
                <a:gd name="T53" fmla="*/ 274 h 274"/>
                <a:gd name="T54" fmla="*/ 157 w 174"/>
                <a:gd name="T55" fmla="*/ 271 h 274"/>
                <a:gd name="T56" fmla="*/ 162 w 174"/>
                <a:gd name="T57" fmla="*/ 263 h 274"/>
                <a:gd name="T58" fmla="*/ 164 w 174"/>
                <a:gd name="T59" fmla="*/ 255 h 274"/>
                <a:gd name="T60" fmla="*/ 169 w 174"/>
                <a:gd name="T61" fmla="*/ 242 h 274"/>
                <a:gd name="T62" fmla="*/ 167 w 174"/>
                <a:gd name="T63" fmla="*/ 237 h 274"/>
                <a:gd name="T64" fmla="*/ 169 w 174"/>
                <a:gd name="T65" fmla="*/ 226 h 274"/>
                <a:gd name="T66" fmla="*/ 172 w 174"/>
                <a:gd name="T67" fmla="*/ 215 h 274"/>
                <a:gd name="T68" fmla="*/ 172 w 174"/>
                <a:gd name="T69" fmla="*/ 197 h 274"/>
                <a:gd name="T70" fmla="*/ 174 w 174"/>
                <a:gd name="T71" fmla="*/ 183 h 274"/>
                <a:gd name="T72" fmla="*/ 157 w 174"/>
                <a:gd name="T73" fmla="*/ 165 h 274"/>
                <a:gd name="T74" fmla="*/ 152 w 174"/>
                <a:gd name="T75" fmla="*/ 154 h 274"/>
                <a:gd name="T76" fmla="*/ 147 w 174"/>
                <a:gd name="T77" fmla="*/ 141 h 274"/>
                <a:gd name="T78" fmla="*/ 130 w 174"/>
                <a:gd name="T79" fmla="*/ 146 h 274"/>
                <a:gd name="T80" fmla="*/ 120 w 174"/>
                <a:gd name="T81" fmla="*/ 141 h 274"/>
                <a:gd name="T82" fmla="*/ 115 w 174"/>
                <a:gd name="T83" fmla="*/ 133 h 274"/>
                <a:gd name="T84" fmla="*/ 107 w 174"/>
                <a:gd name="T85" fmla="*/ 120 h 274"/>
                <a:gd name="T86" fmla="*/ 110 w 174"/>
                <a:gd name="T87" fmla="*/ 98 h 274"/>
                <a:gd name="T88" fmla="*/ 117 w 174"/>
                <a:gd name="T89" fmla="*/ 88 h 274"/>
                <a:gd name="T90" fmla="*/ 130 w 174"/>
                <a:gd name="T91" fmla="*/ 69 h 274"/>
                <a:gd name="T92" fmla="*/ 160 w 174"/>
                <a:gd name="T93" fmla="*/ 61 h 274"/>
                <a:gd name="T94" fmla="*/ 152 w 174"/>
                <a:gd name="T95" fmla="*/ 56 h 274"/>
                <a:gd name="T96" fmla="*/ 152 w 174"/>
                <a:gd name="T97" fmla="*/ 50 h 274"/>
                <a:gd name="T98" fmla="*/ 155 w 174"/>
                <a:gd name="T99" fmla="*/ 40 h 274"/>
                <a:gd name="T100" fmla="*/ 142 w 174"/>
                <a:gd name="T101" fmla="*/ 34 h 274"/>
                <a:gd name="T102" fmla="*/ 132 w 174"/>
                <a:gd name="T103" fmla="*/ 34 h 274"/>
                <a:gd name="T104" fmla="*/ 127 w 174"/>
                <a:gd name="T105" fmla="*/ 37 h 274"/>
                <a:gd name="T106" fmla="*/ 117 w 174"/>
                <a:gd name="T107" fmla="*/ 37 h 274"/>
                <a:gd name="T108" fmla="*/ 112 w 174"/>
                <a:gd name="T109" fmla="*/ 26 h 274"/>
                <a:gd name="T110" fmla="*/ 107 w 174"/>
                <a:gd name="T111" fmla="*/ 18 h 274"/>
                <a:gd name="T112" fmla="*/ 102 w 174"/>
                <a:gd name="T113" fmla="*/ 16 h 274"/>
                <a:gd name="T114" fmla="*/ 95 w 174"/>
                <a:gd name="T115" fmla="*/ 8 h 274"/>
                <a:gd name="T116" fmla="*/ 85 w 174"/>
                <a:gd name="T117" fmla="*/ 0 h 2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4"/>
                <a:gd name="T178" fmla="*/ 0 h 274"/>
                <a:gd name="T179" fmla="*/ 174 w 174"/>
                <a:gd name="T180" fmla="*/ 274 h 2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4" h="274">
                  <a:moveTo>
                    <a:pt x="85" y="0"/>
                  </a:moveTo>
                  <a:lnTo>
                    <a:pt x="85" y="3"/>
                  </a:lnTo>
                  <a:lnTo>
                    <a:pt x="80" y="3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6"/>
                  </a:lnTo>
                  <a:lnTo>
                    <a:pt x="82" y="18"/>
                  </a:lnTo>
                  <a:lnTo>
                    <a:pt x="77" y="26"/>
                  </a:lnTo>
                  <a:lnTo>
                    <a:pt x="75" y="29"/>
                  </a:lnTo>
                  <a:lnTo>
                    <a:pt x="72" y="32"/>
                  </a:lnTo>
                  <a:lnTo>
                    <a:pt x="70" y="34"/>
                  </a:lnTo>
                  <a:lnTo>
                    <a:pt x="67" y="37"/>
                  </a:lnTo>
                  <a:lnTo>
                    <a:pt x="65" y="40"/>
                  </a:lnTo>
                  <a:lnTo>
                    <a:pt x="62" y="40"/>
                  </a:lnTo>
                  <a:lnTo>
                    <a:pt x="52" y="42"/>
                  </a:lnTo>
                  <a:lnTo>
                    <a:pt x="47" y="45"/>
                  </a:lnTo>
                  <a:lnTo>
                    <a:pt x="47" y="48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2" y="53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7" y="61"/>
                  </a:lnTo>
                  <a:lnTo>
                    <a:pt x="37" y="66"/>
                  </a:lnTo>
                  <a:lnTo>
                    <a:pt x="35" y="69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5" y="72"/>
                  </a:lnTo>
                  <a:lnTo>
                    <a:pt x="25" y="69"/>
                  </a:lnTo>
                  <a:lnTo>
                    <a:pt x="22" y="69"/>
                  </a:lnTo>
                  <a:lnTo>
                    <a:pt x="22" y="66"/>
                  </a:lnTo>
                  <a:lnTo>
                    <a:pt x="20" y="69"/>
                  </a:lnTo>
                  <a:lnTo>
                    <a:pt x="20" y="66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0" y="61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5" y="50"/>
                  </a:lnTo>
                  <a:lnTo>
                    <a:pt x="12" y="53"/>
                  </a:lnTo>
                  <a:lnTo>
                    <a:pt x="10" y="56"/>
                  </a:lnTo>
                  <a:lnTo>
                    <a:pt x="5" y="58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7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20" y="101"/>
                  </a:lnTo>
                  <a:lnTo>
                    <a:pt x="22" y="104"/>
                  </a:lnTo>
                  <a:lnTo>
                    <a:pt x="22" y="106"/>
                  </a:lnTo>
                  <a:lnTo>
                    <a:pt x="25" y="114"/>
                  </a:lnTo>
                  <a:lnTo>
                    <a:pt x="27" y="117"/>
                  </a:lnTo>
                  <a:lnTo>
                    <a:pt x="35" y="125"/>
                  </a:lnTo>
                  <a:lnTo>
                    <a:pt x="35" y="128"/>
                  </a:lnTo>
                  <a:lnTo>
                    <a:pt x="37" y="130"/>
                  </a:lnTo>
                  <a:lnTo>
                    <a:pt x="37" y="133"/>
                  </a:lnTo>
                  <a:lnTo>
                    <a:pt x="40" y="138"/>
                  </a:lnTo>
                  <a:lnTo>
                    <a:pt x="42" y="144"/>
                  </a:lnTo>
                  <a:lnTo>
                    <a:pt x="45" y="149"/>
                  </a:lnTo>
                  <a:lnTo>
                    <a:pt x="50" y="157"/>
                  </a:lnTo>
                  <a:lnTo>
                    <a:pt x="50" y="160"/>
                  </a:lnTo>
                  <a:lnTo>
                    <a:pt x="50" y="165"/>
                  </a:lnTo>
                  <a:lnTo>
                    <a:pt x="52" y="170"/>
                  </a:lnTo>
                  <a:lnTo>
                    <a:pt x="52" y="173"/>
                  </a:lnTo>
                  <a:lnTo>
                    <a:pt x="55" y="173"/>
                  </a:lnTo>
                  <a:lnTo>
                    <a:pt x="55" y="175"/>
                  </a:lnTo>
                  <a:lnTo>
                    <a:pt x="57" y="181"/>
                  </a:lnTo>
                  <a:lnTo>
                    <a:pt x="62" y="186"/>
                  </a:lnTo>
                  <a:lnTo>
                    <a:pt x="65" y="189"/>
                  </a:lnTo>
                  <a:lnTo>
                    <a:pt x="65" y="194"/>
                  </a:lnTo>
                  <a:lnTo>
                    <a:pt x="70" y="199"/>
                  </a:lnTo>
                  <a:lnTo>
                    <a:pt x="70" y="202"/>
                  </a:lnTo>
                  <a:lnTo>
                    <a:pt x="72" y="205"/>
                  </a:lnTo>
                  <a:lnTo>
                    <a:pt x="70" y="207"/>
                  </a:lnTo>
                  <a:lnTo>
                    <a:pt x="70" y="213"/>
                  </a:lnTo>
                  <a:lnTo>
                    <a:pt x="72" y="215"/>
                  </a:lnTo>
                  <a:lnTo>
                    <a:pt x="75" y="218"/>
                  </a:lnTo>
                  <a:lnTo>
                    <a:pt x="77" y="221"/>
                  </a:lnTo>
                  <a:lnTo>
                    <a:pt x="82" y="226"/>
                  </a:lnTo>
                  <a:lnTo>
                    <a:pt x="85" y="229"/>
                  </a:lnTo>
                  <a:lnTo>
                    <a:pt x="92" y="234"/>
                  </a:lnTo>
                  <a:lnTo>
                    <a:pt x="100" y="239"/>
                  </a:lnTo>
                  <a:lnTo>
                    <a:pt x="105" y="242"/>
                  </a:lnTo>
                  <a:lnTo>
                    <a:pt x="107" y="242"/>
                  </a:lnTo>
                  <a:lnTo>
                    <a:pt x="117" y="247"/>
                  </a:lnTo>
                  <a:lnTo>
                    <a:pt x="122" y="253"/>
                  </a:lnTo>
                  <a:lnTo>
                    <a:pt x="125" y="253"/>
                  </a:lnTo>
                  <a:lnTo>
                    <a:pt x="132" y="258"/>
                  </a:lnTo>
                  <a:lnTo>
                    <a:pt x="135" y="258"/>
                  </a:lnTo>
                  <a:lnTo>
                    <a:pt x="137" y="261"/>
                  </a:lnTo>
                  <a:lnTo>
                    <a:pt x="140" y="263"/>
                  </a:lnTo>
                  <a:lnTo>
                    <a:pt x="142" y="266"/>
                  </a:lnTo>
                  <a:lnTo>
                    <a:pt x="145" y="269"/>
                  </a:lnTo>
                  <a:lnTo>
                    <a:pt x="147" y="271"/>
                  </a:lnTo>
                  <a:lnTo>
                    <a:pt x="150" y="274"/>
                  </a:lnTo>
                  <a:lnTo>
                    <a:pt x="152" y="271"/>
                  </a:lnTo>
                  <a:lnTo>
                    <a:pt x="155" y="271"/>
                  </a:lnTo>
                  <a:lnTo>
                    <a:pt x="157" y="271"/>
                  </a:lnTo>
                  <a:lnTo>
                    <a:pt x="160" y="271"/>
                  </a:lnTo>
                  <a:lnTo>
                    <a:pt x="160" y="269"/>
                  </a:lnTo>
                  <a:lnTo>
                    <a:pt x="162" y="266"/>
                  </a:lnTo>
                  <a:lnTo>
                    <a:pt x="162" y="263"/>
                  </a:lnTo>
                  <a:lnTo>
                    <a:pt x="164" y="263"/>
                  </a:lnTo>
                  <a:lnTo>
                    <a:pt x="162" y="263"/>
                  </a:lnTo>
                  <a:lnTo>
                    <a:pt x="162" y="261"/>
                  </a:lnTo>
                  <a:lnTo>
                    <a:pt x="164" y="255"/>
                  </a:lnTo>
                  <a:lnTo>
                    <a:pt x="169" y="253"/>
                  </a:lnTo>
                  <a:lnTo>
                    <a:pt x="172" y="247"/>
                  </a:lnTo>
                  <a:lnTo>
                    <a:pt x="172" y="245"/>
                  </a:lnTo>
                  <a:lnTo>
                    <a:pt x="169" y="242"/>
                  </a:lnTo>
                  <a:lnTo>
                    <a:pt x="167" y="239"/>
                  </a:lnTo>
                  <a:lnTo>
                    <a:pt x="167" y="237"/>
                  </a:lnTo>
                  <a:lnTo>
                    <a:pt x="167" y="231"/>
                  </a:lnTo>
                  <a:lnTo>
                    <a:pt x="167" y="229"/>
                  </a:lnTo>
                  <a:lnTo>
                    <a:pt x="169" y="229"/>
                  </a:lnTo>
                  <a:lnTo>
                    <a:pt x="169" y="226"/>
                  </a:lnTo>
                  <a:lnTo>
                    <a:pt x="169" y="223"/>
                  </a:lnTo>
                  <a:lnTo>
                    <a:pt x="167" y="221"/>
                  </a:lnTo>
                  <a:lnTo>
                    <a:pt x="167" y="218"/>
                  </a:lnTo>
                  <a:lnTo>
                    <a:pt x="172" y="215"/>
                  </a:lnTo>
                  <a:lnTo>
                    <a:pt x="172" y="210"/>
                  </a:lnTo>
                  <a:lnTo>
                    <a:pt x="172" y="205"/>
                  </a:lnTo>
                  <a:lnTo>
                    <a:pt x="172" y="202"/>
                  </a:lnTo>
                  <a:lnTo>
                    <a:pt x="172" y="197"/>
                  </a:lnTo>
                  <a:lnTo>
                    <a:pt x="172" y="191"/>
                  </a:lnTo>
                  <a:lnTo>
                    <a:pt x="172" y="189"/>
                  </a:lnTo>
                  <a:lnTo>
                    <a:pt x="174" y="186"/>
                  </a:lnTo>
                  <a:lnTo>
                    <a:pt x="174" y="183"/>
                  </a:lnTo>
                  <a:lnTo>
                    <a:pt x="172" y="178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57" y="165"/>
                  </a:lnTo>
                  <a:lnTo>
                    <a:pt x="155" y="165"/>
                  </a:lnTo>
                  <a:lnTo>
                    <a:pt x="152" y="162"/>
                  </a:lnTo>
                  <a:lnTo>
                    <a:pt x="152" y="154"/>
                  </a:lnTo>
                  <a:lnTo>
                    <a:pt x="152" y="138"/>
                  </a:lnTo>
                  <a:lnTo>
                    <a:pt x="150" y="138"/>
                  </a:lnTo>
                  <a:lnTo>
                    <a:pt x="147" y="141"/>
                  </a:lnTo>
                  <a:lnTo>
                    <a:pt x="142" y="146"/>
                  </a:lnTo>
                  <a:lnTo>
                    <a:pt x="137" y="149"/>
                  </a:lnTo>
                  <a:lnTo>
                    <a:pt x="135" y="149"/>
                  </a:lnTo>
                  <a:lnTo>
                    <a:pt x="132" y="149"/>
                  </a:lnTo>
                  <a:lnTo>
                    <a:pt x="130" y="146"/>
                  </a:lnTo>
                  <a:lnTo>
                    <a:pt x="127" y="146"/>
                  </a:lnTo>
                  <a:lnTo>
                    <a:pt x="127" y="144"/>
                  </a:lnTo>
                  <a:lnTo>
                    <a:pt x="127" y="141"/>
                  </a:lnTo>
                  <a:lnTo>
                    <a:pt x="125" y="141"/>
                  </a:lnTo>
                  <a:lnTo>
                    <a:pt x="120" y="141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2" y="128"/>
                  </a:lnTo>
                  <a:lnTo>
                    <a:pt x="112" y="125"/>
                  </a:lnTo>
                  <a:lnTo>
                    <a:pt x="110" y="122"/>
                  </a:lnTo>
                  <a:lnTo>
                    <a:pt x="107" y="120"/>
                  </a:lnTo>
                  <a:lnTo>
                    <a:pt x="105" y="112"/>
                  </a:lnTo>
                  <a:lnTo>
                    <a:pt x="105" y="109"/>
                  </a:lnTo>
                  <a:lnTo>
                    <a:pt x="110" y="104"/>
                  </a:lnTo>
                  <a:lnTo>
                    <a:pt x="110" y="98"/>
                  </a:lnTo>
                  <a:lnTo>
                    <a:pt x="112" y="98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17" y="88"/>
                  </a:lnTo>
                  <a:lnTo>
                    <a:pt x="117" y="82"/>
                  </a:lnTo>
                  <a:lnTo>
                    <a:pt x="120" y="80"/>
                  </a:lnTo>
                  <a:lnTo>
                    <a:pt x="125" y="74"/>
                  </a:lnTo>
                  <a:lnTo>
                    <a:pt x="127" y="74"/>
                  </a:lnTo>
                  <a:lnTo>
                    <a:pt x="130" y="69"/>
                  </a:lnTo>
                  <a:lnTo>
                    <a:pt x="135" y="69"/>
                  </a:lnTo>
                  <a:lnTo>
                    <a:pt x="147" y="64"/>
                  </a:lnTo>
                  <a:lnTo>
                    <a:pt x="152" y="64"/>
                  </a:lnTo>
                  <a:lnTo>
                    <a:pt x="157" y="64"/>
                  </a:lnTo>
                  <a:lnTo>
                    <a:pt x="160" y="61"/>
                  </a:lnTo>
                  <a:lnTo>
                    <a:pt x="157" y="61"/>
                  </a:lnTo>
                  <a:lnTo>
                    <a:pt x="155" y="58"/>
                  </a:lnTo>
                  <a:lnTo>
                    <a:pt x="155" y="56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50" y="53"/>
                  </a:lnTo>
                  <a:lnTo>
                    <a:pt x="152" y="50"/>
                  </a:lnTo>
                  <a:lnTo>
                    <a:pt x="155" y="48"/>
                  </a:lnTo>
                  <a:lnTo>
                    <a:pt x="157" y="45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0" y="34"/>
                  </a:lnTo>
                  <a:lnTo>
                    <a:pt x="147" y="34"/>
                  </a:lnTo>
                  <a:lnTo>
                    <a:pt x="145" y="34"/>
                  </a:lnTo>
                  <a:lnTo>
                    <a:pt x="142" y="34"/>
                  </a:lnTo>
                  <a:lnTo>
                    <a:pt x="140" y="34"/>
                  </a:lnTo>
                  <a:lnTo>
                    <a:pt x="137" y="34"/>
                  </a:lnTo>
                  <a:lnTo>
                    <a:pt x="135" y="34"/>
                  </a:lnTo>
                  <a:lnTo>
                    <a:pt x="132" y="34"/>
                  </a:lnTo>
                  <a:lnTo>
                    <a:pt x="130" y="34"/>
                  </a:lnTo>
                  <a:lnTo>
                    <a:pt x="130" y="37"/>
                  </a:lnTo>
                  <a:lnTo>
                    <a:pt x="127" y="37"/>
                  </a:lnTo>
                  <a:lnTo>
                    <a:pt x="125" y="37"/>
                  </a:lnTo>
                  <a:lnTo>
                    <a:pt x="122" y="37"/>
                  </a:lnTo>
                  <a:lnTo>
                    <a:pt x="120" y="37"/>
                  </a:lnTo>
                  <a:lnTo>
                    <a:pt x="117" y="37"/>
                  </a:lnTo>
                  <a:lnTo>
                    <a:pt x="115" y="37"/>
                  </a:lnTo>
                  <a:lnTo>
                    <a:pt x="115" y="34"/>
                  </a:lnTo>
                  <a:lnTo>
                    <a:pt x="115" y="26"/>
                  </a:lnTo>
                  <a:lnTo>
                    <a:pt x="112" y="26"/>
                  </a:lnTo>
                  <a:lnTo>
                    <a:pt x="110" y="26"/>
                  </a:lnTo>
                  <a:lnTo>
                    <a:pt x="107" y="24"/>
                  </a:lnTo>
                  <a:lnTo>
                    <a:pt x="107" y="18"/>
                  </a:lnTo>
                  <a:lnTo>
                    <a:pt x="105" y="16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0" y="13"/>
                  </a:lnTo>
                  <a:lnTo>
                    <a:pt x="97" y="11"/>
                  </a:lnTo>
                  <a:lnTo>
                    <a:pt x="97" y="8"/>
                  </a:lnTo>
                  <a:lnTo>
                    <a:pt x="95" y="8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0" y="3"/>
                  </a:lnTo>
                  <a:lnTo>
                    <a:pt x="87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4" name="Freeform 177"/>
            <p:cNvSpPr>
              <a:spLocks/>
            </p:cNvSpPr>
            <p:nvPr/>
          </p:nvSpPr>
          <p:spPr bwMode="auto">
            <a:xfrm>
              <a:off x="1612" y="3272"/>
              <a:ext cx="274" cy="582"/>
            </a:xfrm>
            <a:custGeom>
              <a:avLst/>
              <a:gdLst>
                <a:gd name="T0" fmla="*/ 38 w 274"/>
                <a:gd name="T1" fmla="*/ 577 h 582"/>
                <a:gd name="T2" fmla="*/ 15 w 274"/>
                <a:gd name="T3" fmla="*/ 553 h 582"/>
                <a:gd name="T4" fmla="*/ 3 w 274"/>
                <a:gd name="T5" fmla="*/ 545 h 582"/>
                <a:gd name="T6" fmla="*/ 0 w 274"/>
                <a:gd name="T7" fmla="*/ 532 h 582"/>
                <a:gd name="T8" fmla="*/ 13 w 274"/>
                <a:gd name="T9" fmla="*/ 500 h 582"/>
                <a:gd name="T10" fmla="*/ 13 w 274"/>
                <a:gd name="T11" fmla="*/ 481 h 582"/>
                <a:gd name="T12" fmla="*/ 23 w 274"/>
                <a:gd name="T13" fmla="*/ 455 h 582"/>
                <a:gd name="T14" fmla="*/ 25 w 274"/>
                <a:gd name="T15" fmla="*/ 425 h 582"/>
                <a:gd name="T16" fmla="*/ 28 w 274"/>
                <a:gd name="T17" fmla="*/ 412 h 582"/>
                <a:gd name="T18" fmla="*/ 20 w 274"/>
                <a:gd name="T19" fmla="*/ 388 h 582"/>
                <a:gd name="T20" fmla="*/ 20 w 274"/>
                <a:gd name="T21" fmla="*/ 359 h 582"/>
                <a:gd name="T22" fmla="*/ 23 w 274"/>
                <a:gd name="T23" fmla="*/ 324 h 582"/>
                <a:gd name="T24" fmla="*/ 33 w 274"/>
                <a:gd name="T25" fmla="*/ 290 h 582"/>
                <a:gd name="T26" fmla="*/ 35 w 274"/>
                <a:gd name="T27" fmla="*/ 250 h 582"/>
                <a:gd name="T28" fmla="*/ 40 w 274"/>
                <a:gd name="T29" fmla="*/ 237 h 582"/>
                <a:gd name="T30" fmla="*/ 48 w 274"/>
                <a:gd name="T31" fmla="*/ 205 h 582"/>
                <a:gd name="T32" fmla="*/ 40 w 274"/>
                <a:gd name="T33" fmla="*/ 167 h 582"/>
                <a:gd name="T34" fmla="*/ 45 w 274"/>
                <a:gd name="T35" fmla="*/ 143 h 582"/>
                <a:gd name="T36" fmla="*/ 48 w 274"/>
                <a:gd name="T37" fmla="*/ 122 h 582"/>
                <a:gd name="T38" fmla="*/ 65 w 274"/>
                <a:gd name="T39" fmla="*/ 85 h 582"/>
                <a:gd name="T40" fmla="*/ 65 w 274"/>
                <a:gd name="T41" fmla="*/ 61 h 582"/>
                <a:gd name="T42" fmla="*/ 80 w 274"/>
                <a:gd name="T43" fmla="*/ 37 h 582"/>
                <a:gd name="T44" fmla="*/ 85 w 274"/>
                <a:gd name="T45" fmla="*/ 18 h 582"/>
                <a:gd name="T46" fmla="*/ 100 w 274"/>
                <a:gd name="T47" fmla="*/ 0 h 582"/>
                <a:gd name="T48" fmla="*/ 120 w 274"/>
                <a:gd name="T49" fmla="*/ 8 h 582"/>
                <a:gd name="T50" fmla="*/ 127 w 274"/>
                <a:gd name="T51" fmla="*/ 5 h 582"/>
                <a:gd name="T52" fmla="*/ 147 w 274"/>
                <a:gd name="T53" fmla="*/ 8 h 582"/>
                <a:gd name="T54" fmla="*/ 170 w 274"/>
                <a:gd name="T55" fmla="*/ 29 h 582"/>
                <a:gd name="T56" fmla="*/ 190 w 274"/>
                <a:gd name="T57" fmla="*/ 40 h 582"/>
                <a:gd name="T58" fmla="*/ 215 w 274"/>
                <a:gd name="T59" fmla="*/ 58 h 582"/>
                <a:gd name="T60" fmla="*/ 207 w 274"/>
                <a:gd name="T61" fmla="*/ 82 h 582"/>
                <a:gd name="T62" fmla="*/ 230 w 274"/>
                <a:gd name="T63" fmla="*/ 93 h 582"/>
                <a:gd name="T64" fmla="*/ 247 w 274"/>
                <a:gd name="T65" fmla="*/ 90 h 582"/>
                <a:gd name="T66" fmla="*/ 259 w 274"/>
                <a:gd name="T67" fmla="*/ 77 h 582"/>
                <a:gd name="T68" fmla="*/ 274 w 274"/>
                <a:gd name="T69" fmla="*/ 74 h 582"/>
                <a:gd name="T70" fmla="*/ 259 w 274"/>
                <a:gd name="T71" fmla="*/ 93 h 582"/>
                <a:gd name="T72" fmla="*/ 232 w 274"/>
                <a:gd name="T73" fmla="*/ 127 h 582"/>
                <a:gd name="T74" fmla="*/ 217 w 274"/>
                <a:gd name="T75" fmla="*/ 143 h 582"/>
                <a:gd name="T76" fmla="*/ 212 w 274"/>
                <a:gd name="T77" fmla="*/ 186 h 582"/>
                <a:gd name="T78" fmla="*/ 207 w 274"/>
                <a:gd name="T79" fmla="*/ 213 h 582"/>
                <a:gd name="T80" fmla="*/ 222 w 274"/>
                <a:gd name="T81" fmla="*/ 242 h 582"/>
                <a:gd name="T82" fmla="*/ 222 w 274"/>
                <a:gd name="T83" fmla="*/ 274 h 582"/>
                <a:gd name="T84" fmla="*/ 195 w 274"/>
                <a:gd name="T85" fmla="*/ 295 h 582"/>
                <a:gd name="T86" fmla="*/ 152 w 274"/>
                <a:gd name="T87" fmla="*/ 295 h 582"/>
                <a:gd name="T88" fmla="*/ 152 w 274"/>
                <a:gd name="T89" fmla="*/ 319 h 582"/>
                <a:gd name="T90" fmla="*/ 132 w 274"/>
                <a:gd name="T91" fmla="*/ 340 h 582"/>
                <a:gd name="T92" fmla="*/ 115 w 274"/>
                <a:gd name="T93" fmla="*/ 346 h 582"/>
                <a:gd name="T94" fmla="*/ 127 w 274"/>
                <a:gd name="T95" fmla="*/ 362 h 582"/>
                <a:gd name="T96" fmla="*/ 130 w 274"/>
                <a:gd name="T97" fmla="*/ 375 h 582"/>
                <a:gd name="T98" fmla="*/ 117 w 274"/>
                <a:gd name="T99" fmla="*/ 370 h 582"/>
                <a:gd name="T100" fmla="*/ 117 w 274"/>
                <a:gd name="T101" fmla="*/ 383 h 582"/>
                <a:gd name="T102" fmla="*/ 112 w 274"/>
                <a:gd name="T103" fmla="*/ 410 h 582"/>
                <a:gd name="T104" fmla="*/ 97 w 274"/>
                <a:gd name="T105" fmla="*/ 420 h 582"/>
                <a:gd name="T106" fmla="*/ 80 w 274"/>
                <a:gd name="T107" fmla="*/ 444 h 582"/>
                <a:gd name="T108" fmla="*/ 105 w 274"/>
                <a:gd name="T109" fmla="*/ 463 h 582"/>
                <a:gd name="T110" fmla="*/ 102 w 274"/>
                <a:gd name="T111" fmla="*/ 484 h 582"/>
                <a:gd name="T112" fmla="*/ 80 w 274"/>
                <a:gd name="T113" fmla="*/ 505 h 582"/>
                <a:gd name="T114" fmla="*/ 70 w 274"/>
                <a:gd name="T115" fmla="*/ 532 h 582"/>
                <a:gd name="T116" fmla="*/ 60 w 274"/>
                <a:gd name="T117" fmla="*/ 540 h 582"/>
                <a:gd name="T118" fmla="*/ 57 w 274"/>
                <a:gd name="T119" fmla="*/ 566 h 5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4"/>
                <a:gd name="T181" fmla="*/ 0 h 582"/>
                <a:gd name="T182" fmla="*/ 274 w 274"/>
                <a:gd name="T183" fmla="*/ 582 h 5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4" h="582">
                  <a:moveTo>
                    <a:pt x="70" y="582"/>
                  </a:moveTo>
                  <a:lnTo>
                    <a:pt x="67" y="582"/>
                  </a:lnTo>
                  <a:lnTo>
                    <a:pt x="65" y="580"/>
                  </a:lnTo>
                  <a:lnTo>
                    <a:pt x="55" y="580"/>
                  </a:lnTo>
                  <a:lnTo>
                    <a:pt x="50" y="577"/>
                  </a:lnTo>
                  <a:lnTo>
                    <a:pt x="48" y="577"/>
                  </a:lnTo>
                  <a:lnTo>
                    <a:pt x="43" y="577"/>
                  </a:lnTo>
                  <a:lnTo>
                    <a:pt x="38" y="577"/>
                  </a:lnTo>
                  <a:lnTo>
                    <a:pt x="35" y="577"/>
                  </a:lnTo>
                  <a:lnTo>
                    <a:pt x="20" y="577"/>
                  </a:lnTo>
                  <a:lnTo>
                    <a:pt x="18" y="577"/>
                  </a:lnTo>
                  <a:lnTo>
                    <a:pt x="15" y="574"/>
                  </a:lnTo>
                  <a:lnTo>
                    <a:pt x="15" y="572"/>
                  </a:lnTo>
                  <a:lnTo>
                    <a:pt x="15" y="569"/>
                  </a:lnTo>
                  <a:lnTo>
                    <a:pt x="15" y="553"/>
                  </a:lnTo>
                  <a:lnTo>
                    <a:pt x="15" y="551"/>
                  </a:lnTo>
                  <a:lnTo>
                    <a:pt x="13" y="545"/>
                  </a:lnTo>
                  <a:lnTo>
                    <a:pt x="13" y="543"/>
                  </a:lnTo>
                  <a:lnTo>
                    <a:pt x="10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3" y="548"/>
                  </a:lnTo>
                  <a:lnTo>
                    <a:pt x="0" y="548"/>
                  </a:lnTo>
                  <a:lnTo>
                    <a:pt x="0" y="545"/>
                  </a:lnTo>
                  <a:lnTo>
                    <a:pt x="0" y="543"/>
                  </a:lnTo>
                  <a:lnTo>
                    <a:pt x="0" y="535"/>
                  </a:lnTo>
                  <a:lnTo>
                    <a:pt x="0" y="532"/>
                  </a:lnTo>
                  <a:lnTo>
                    <a:pt x="0" y="527"/>
                  </a:lnTo>
                  <a:lnTo>
                    <a:pt x="3" y="519"/>
                  </a:lnTo>
                  <a:lnTo>
                    <a:pt x="3" y="516"/>
                  </a:lnTo>
                  <a:lnTo>
                    <a:pt x="5" y="516"/>
                  </a:lnTo>
                  <a:lnTo>
                    <a:pt x="8" y="508"/>
                  </a:lnTo>
                  <a:lnTo>
                    <a:pt x="10" y="503"/>
                  </a:lnTo>
                  <a:lnTo>
                    <a:pt x="13" y="500"/>
                  </a:lnTo>
                  <a:lnTo>
                    <a:pt x="13" y="492"/>
                  </a:lnTo>
                  <a:lnTo>
                    <a:pt x="13" y="489"/>
                  </a:lnTo>
                  <a:lnTo>
                    <a:pt x="13" y="487"/>
                  </a:lnTo>
                  <a:lnTo>
                    <a:pt x="13" y="484"/>
                  </a:lnTo>
                  <a:lnTo>
                    <a:pt x="13" y="481"/>
                  </a:lnTo>
                  <a:lnTo>
                    <a:pt x="13" y="479"/>
                  </a:lnTo>
                  <a:lnTo>
                    <a:pt x="13" y="476"/>
                  </a:lnTo>
                  <a:lnTo>
                    <a:pt x="13" y="473"/>
                  </a:lnTo>
                  <a:lnTo>
                    <a:pt x="18" y="471"/>
                  </a:lnTo>
                  <a:lnTo>
                    <a:pt x="20" y="465"/>
                  </a:lnTo>
                  <a:lnTo>
                    <a:pt x="20" y="463"/>
                  </a:lnTo>
                  <a:lnTo>
                    <a:pt x="23" y="457"/>
                  </a:lnTo>
                  <a:lnTo>
                    <a:pt x="23" y="455"/>
                  </a:lnTo>
                  <a:lnTo>
                    <a:pt x="23" y="444"/>
                  </a:lnTo>
                  <a:lnTo>
                    <a:pt x="23" y="441"/>
                  </a:lnTo>
                  <a:lnTo>
                    <a:pt x="23" y="439"/>
                  </a:lnTo>
                  <a:lnTo>
                    <a:pt x="23" y="436"/>
                  </a:lnTo>
                  <a:lnTo>
                    <a:pt x="23" y="431"/>
                  </a:lnTo>
                  <a:lnTo>
                    <a:pt x="23" y="428"/>
                  </a:lnTo>
                  <a:lnTo>
                    <a:pt x="25" y="425"/>
                  </a:lnTo>
                  <a:lnTo>
                    <a:pt x="25" y="423"/>
                  </a:lnTo>
                  <a:lnTo>
                    <a:pt x="23" y="417"/>
                  </a:lnTo>
                  <a:lnTo>
                    <a:pt x="20" y="417"/>
                  </a:lnTo>
                  <a:lnTo>
                    <a:pt x="20" y="415"/>
                  </a:lnTo>
                  <a:lnTo>
                    <a:pt x="25" y="415"/>
                  </a:lnTo>
                  <a:lnTo>
                    <a:pt x="28" y="415"/>
                  </a:lnTo>
                  <a:lnTo>
                    <a:pt x="28" y="412"/>
                  </a:lnTo>
                  <a:lnTo>
                    <a:pt x="28" y="410"/>
                  </a:lnTo>
                  <a:lnTo>
                    <a:pt x="25" y="407"/>
                  </a:lnTo>
                  <a:lnTo>
                    <a:pt x="23" y="407"/>
                  </a:lnTo>
                  <a:lnTo>
                    <a:pt x="20" y="407"/>
                  </a:lnTo>
                  <a:lnTo>
                    <a:pt x="20" y="404"/>
                  </a:lnTo>
                  <a:lnTo>
                    <a:pt x="20" y="396"/>
                  </a:lnTo>
                  <a:lnTo>
                    <a:pt x="20" y="391"/>
                  </a:lnTo>
                  <a:lnTo>
                    <a:pt x="20" y="388"/>
                  </a:lnTo>
                  <a:lnTo>
                    <a:pt x="20" y="380"/>
                  </a:lnTo>
                  <a:lnTo>
                    <a:pt x="18" y="378"/>
                  </a:lnTo>
                  <a:lnTo>
                    <a:pt x="18" y="367"/>
                  </a:lnTo>
                  <a:lnTo>
                    <a:pt x="18" y="362"/>
                  </a:lnTo>
                  <a:lnTo>
                    <a:pt x="20" y="359"/>
                  </a:lnTo>
                  <a:lnTo>
                    <a:pt x="23" y="356"/>
                  </a:lnTo>
                  <a:lnTo>
                    <a:pt x="23" y="354"/>
                  </a:lnTo>
                  <a:lnTo>
                    <a:pt x="23" y="351"/>
                  </a:lnTo>
                  <a:lnTo>
                    <a:pt x="20" y="348"/>
                  </a:lnTo>
                  <a:lnTo>
                    <a:pt x="20" y="343"/>
                  </a:lnTo>
                  <a:lnTo>
                    <a:pt x="20" y="335"/>
                  </a:lnTo>
                  <a:lnTo>
                    <a:pt x="23" y="324"/>
                  </a:lnTo>
                  <a:lnTo>
                    <a:pt x="23" y="322"/>
                  </a:lnTo>
                  <a:lnTo>
                    <a:pt x="23" y="319"/>
                  </a:lnTo>
                  <a:lnTo>
                    <a:pt x="25" y="303"/>
                  </a:lnTo>
                  <a:lnTo>
                    <a:pt x="28" y="298"/>
                  </a:lnTo>
                  <a:lnTo>
                    <a:pt x="28" y="295"/>
                  </a:lnTo>
                  <a:lnTo>
                    <a:pt x="30" y="292"/>
                  </a:lnTo>
                  <a:lnTo>
                    <a:pt x="33" y="290"/>
                  </a:lnTo>
                  <a:lnTo>
                    <a:pt x="33" y="287"/>
                  </a:lnTo>
                  <a:lnTo>
                    <a:pt x="30" y="284"/>
                  </a:lnTo>
                  <a:lnTo>
                    <a:pt x="30" y="276"/>
                  </a:lnTo>
                  <a:lnTo>
                    <a:pt x="30" y="266"/>
                  </a:lnTo>
                  <a:lnTo>
                    <a:pt x="30" y="255"/>
                  </a:lnTo>
                  <a:lnTo>
                    <a:pt x="33" y="253"/>
                  </a:lnTo>
                  <a:lnTo>
                    <a:pt x="33" y="250"/>
                  </a:lnTo>
                  <a:lnTo>
                    <a:pt x="35" y="250"/>
                  </a:lnTo>
                  <a:lnTo>
                    <a:pt x="35" y="247"/>
                  </a:lnTo>
                  <a:lnTo>
                    <a:pt x="38" y="247"/>
                  </a:lnTo>
                  <a:lnTo>
                    <a:pt x="38" y="245"/>
                  </a:lnTo>
                  <a:lnTo>
                    <a:pt x="40" y="245"/>
                  </a:lnTo>
                  <a:lnTo>
                    <a:pt x="40" y="242"/>
                  </a:lnTo>
                  <a:lnTo>
                    <a:pt x="40" y="237"/>
                  </a:lnTo>
                  <a:lnTo>
                    <a:pt x="38" y="229"/>
                  </a:lnTo>
                  <a:lnTo>
                    <a:pt x="43" y="226"/>
                  </a:lnTo>
                  <a:lnTo>
                    <a:pt x="43" y="221"/>
                  </a:lnTo>
                  <a:lnTo>
                    <a:pt x="43" y="218"/>
                  </a:lnTo>
                  <a:lnTo>
                    <a:pt x="45" y="215"/>
                  </a:lnTo>
                  <a:lnTo>
                    <a:pt x="48" y="210"/>
                  </a:lnTo>
                  <a:lnTo>
                    <a:pt x="48" y="205"/>
                  </a:lnTo>
                  <a:lnTo>
                    <a:pt x="48" y="199"/>
                  </a:lnTo>
                  <a:lnTo>
                    <a:pt x="48" y="194"/>
                  </a:lnTo>
                  <a:lnTo>
                    <a:pt x="45" y="194"/>
                  </a:lnTo>
                  <a:lnTo>
                    <a:pt x="45" y="191"/>
                  </a:lnTo>
                  <a:lnTo>
                    <a:pt x="45" y="189"/>
                  </a:lnTo>
                  <a:lnTo>
                    <a:pt x="45" y="186"/>
                  </a:lnTo>
                  <a:lnTo>
                    <a:pt x="40" y="175"/>
                  </a:lnTo>
                  <a:lnTo>
                    <a:pt x="40" y="167"/>
                  </a:lnTo>
                  <a:lnTo>
                    <a:pt x="38" y="165"/>
                  </a:lnTo>
                  <a:lnTo>
                    <a:pt x="38" y="162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43" y="149"/>
                  </a:lnTo>
                  <a:lnTo>
                    <a:pt x="43" y="146"/>
                  </a:lnTo>
                  <a:lnTo>
                    <a:pt x="45" y="143"/>
                  </a:lnTo>
                  <a:lnTo>
                    <a:pt x="45" y="141"/>
                  </a:lnTo>
                  <a:lnTo>
                    <a:pt x="48" y="141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0"/>
                  </a:lnTo>
                  <a:lnTo>
                    <a:pt x="48" y="125"/>
                  </a:lnTo>
                  <a:lnTo>
                    <a:pt x="48" y="122"/>
                  </a:lnTo>
                  <a:lnTo>
                    <a:pt x="50" y="120"/>
                  </a:lnTo>
                  <a:lnTo>
                    <a:pt x="50" y="117"/>
                  </a:lnTo>
                  <a:lnTo>
                    <a:pt x="50" y="112"/>
                  </a:lnTo>
                  <a:lnTo>
                    <a:pt x="52" y="104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5" y="85"/>
                  </a:lnTo>
                  <a:lnTo>
                    <a:pt x="67" y="85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67" y="74"/>
                  </a:lnTo>
                  <a:lnTo>
                    <a:pt x="67" y="72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5" y="56"/>
                  </a:lnTo>
                  <a:lnTo>
                    <a:pt x="67" y="56"/>
                  </a:lnTo>
                  <a:lnTo>
                    <a:pt x="67" y="53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45"/>
                  </a:lnTo>
                  <a:lnTo>
                    <a:pt x="80" y="37"/>
                  </a:lnTo>
                  <a:lnTo>
                    <a:pt x="85" y="37"/>
                  </a:lnTo>
                  <a:lnTo>
                    <a:pt x="87" y="24"/>
                  </a:lnTo>
                  <a:lnTo>
                    <a:pt x="87" y="21"/>
                  </a:lnTo>
                  <a:lnTo>
                    <a:pt x="85" y="18"/>
                  </a:lnTo>
                  <a:lnTo>
                    <a:pt x="87" y="16"/>
                  </a:lnTo>
                  <a:lnTo>
                    <a:pt x="87" y="13"/>
                  </a:lnTo>
                  <a:lnTo>
                    <a:pt x="90" y="13"/>
                  </a:lnTo>
                  <a:lnTo>
                    <a:pt x="90" y="10"/>
                  </a:lnTo>
                  <a:lnTo>
                    <a:pt x="92" y="8"/>
                  </a:lnTo>
                  <a:lnTo>
                    <a:pt x="95" y="5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5" y="5"/>
                  </a:lnTo>
                  <a:lnTo>
                    <a:pt x="110" y="5"/>
                  </a:lnTo>
                  <a:lnTo>
                    <a:pt x="112" y="5"/>
                  </a:lnTo>
                  <a:lnTo>
                    <a:pt x="115" y="5"/>
                  </a:lnTo>
                  <a:lnTo>
                    <a:pt x="120" y="8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7" y="13"/>
                  </a:lnTo>
                  <a:lnTo>
                    <a:pt x="127" y="10"/>
                  </a:lnTo>
                  <a:lnTo>
                    <a:pt x="127" y="5"/>
                  </a:lnTo>
                  <a:lnTo>
                    <a:pt x="130" y="5"/>
                  </a:lnTo>
                  <a:lnTo>
                    <a:pt x="135" y="5"/>
                  </a:lnTo>
                  <a:lnTo>
                    <a:pt x="140" y="5"/>
                  </a:lnTo>
                  <a:lnTo>
                    <a:pt x="142" y="5"/>
                  </a:lnTo>
                  <a:lnTo>
                    <a:pt x="145" y="5"/>
                  </a:lnTo>
                  <a:lnTo>
                    <a:pt x="147" y="8"/>
                  </a:lnTo>
                  <a:lnTo>
                    <a:pt x="152" y="10"/>
                  </a:lnTo>
                  <a:lnTo>
                    <a:pt x="155" y="10"/>
                  </a:lnTo>
                  <a:lnTo>
                    <a:pt x="157" y="18"/>
                  </a:lnTo>
                  <a:lnTo>
                    <a:pt x="160" y="21"/>
                  </a:lnTo>
                  <a:lnTo>
                    <a:pt x="167" y="26"/>
                  </a:lnTo>
                  <a:lnTo>
                    <a:pt x="170" y="29"/>
                  </a:lnTo>
                  <a:lnTo>
                    <a:pt x="175" y="34"/>
                  </a:lnTo>
                  <a:lnTo>
                    <a:pt x="175" y="37"/>
                  </a:lnTo>
                  <a:lnTo>
                    <a:pt x="177" y="37"/>
                  </a:lnTo>
                  <a:lnTo>
                    <a:pt x="180" y="37"/>
                  </a:lnTo>
                  <a:lnTo>
                    <a:pt x="187" y="37"/>
                  </a:lnTo>
                  <a:lnTo>
                    <a:pt x="190" y="40"/>
                  </a:lnTo>
                  <a:lnTo>
                    <a:pt x="192" y="40"/>
                  </a:lnTo>
                  <a:lnTo>
                    <a:pt x="200" y="45"/>
                  </a:lnTo>
                  <a:lnTo>
                    <a:pt x="202" y="48"/>
                  </a:lnTo>
                  <a:lnTo>
                    <a:pt x="207" y="50"/>
                  </a:lnTo>
                  <a:lnTo>
                    <a:pt x="210" y="53"/>
                  </a:lnTo>
                  <a:lnTo>
                    <a:pt x="212" y="53"/>
                  </a:lnTo>
                  <a:lnTo>
                    <a:pt x="215" y="56"/>
                  </a:lnTo>
                  <a:lnTo>
                    <a:pt x="215" y="58"/>
                  </a:lnTo>
                  <a:lnTo>
                    <a:pt x="217" y="58"/>
                  </a:lnTo>
                  <a:lnTo>
                    <a:pt x="217" y="61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2" y="74"/>
                  </a:lnTo>
                  <a:lnTo>
                    <a:pt x="210" y="80"/>
                  </a:lnTo>
                  <a:lnTo>
                    <a:pt x="207" y="82"/>
                  </a:lnTo>
                  <a:lnTo>
                    <a:pt x="207" y="85"/>
                  </a:lnTo>
                  <a:lnTo>
                    <a:pt x="207" y="88"/>
                  </a:lnTo>
                  <a:lnTo>
                    <a:pt x="215" y="88"/>
                  </a:lnTo>
                  <a:lnTo>
                    <a:pt x="222" y="88"/>
                  </a:lnTo>
                  <a:lnTo>
                    <a:pt x="225" y="90"/>
                  </a:lnTo>
                  <a:lnTo>
                    <a:pt x="227" y="93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5" y="93"/>
                  </a:lnTo>
                  <a:lnTo>
                    <a:pt x="237" y="93"/>
                  </a:lnTo>
                  <a:lnTo>
                    <a:pt x="240" y="93"/>
                  </a:lnTo>
                  <a:lnTo>
                    <a:pt x="240" y="90"/>
                  </a:lnTo>
                  <a:lnTo>
                    <a:pt x="245" y="90"/>
                  </a:lnTo>
                  <a:lnTo>
                    <a:pt x="247" y="90"/>
                  </a:lnTo>
                  <a:lnTo>
                    <a:pt x="252" y="85"/>
                  </a:lnTo>
                  <a:lnTo>
                    <a:pt x="257" y="82"/>
                  </a:lnTo>
                  <a:lnTo>
                    <a:pt x="259" y="80"/>
                  </a:lnTo>
                  <a:lnTo>
                    <a:pt x="259" y="77"/>
                  </a:lnTo>
                  <a:lnTo>
                    <a:pt x="262" y="74"/>
                  </a:lnTo>
                  <a:lnTo>
                    <a:pt x="262" y="69"/>
                  </a:lnTo>
                  <a:lnTo>
                    <a:pt x="262" y="61"/>
                  </a:lnTo>
                  <a:lnTo>
                    <a:pt x="264" y="61"/>
                  </a:lnTo>
                  <a:lnTo>
                    <a:pt x="269" y="61"/>
                  </a:lnTo>
                  <a:lnTo>
                    <a:pt x="272" y="64"/>
                  </a:lnTo>
                  <a:lnTo>
                    <a:pt x="274" y="74"/>
                  </a:lnTo>
                  <a:lnTo>
                    <a:pt x="274" y="82"/>
                  </a:lnTo>
                  <a:lnTo>
                    <a:pt x="274" y="85"/>
                  </a:lnTo>
                  <a:lnTo>
                    <a:pt x="272" y="88"/>
                  </a:lnTo>
                  <a:lnTo>
                    <a:pt x="267" y="93"/>
                  </a:lnTo>
                  <a:lnTo>
                    <a:pt x="264" y="93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7" y="98"/>
                  </a:lnTo>
                  <a:lnTo>
                    <a:pt x="254" y="101"/>
                  </a:lnTo>
                  <a:lnTo>
                    <a:pt x="245" y="109"/>
                  </a:lnTo>
                  <a:lnTo>
                    <a:pt x="245" y="112"/>
                  </a:lnTo>
                  <a:lnTo>
                    <a:pt x="242" y="114"/>
                  </a:lnTo>
                  <a:lnTo>
                    <a:pt x="237" y="120"/>
                  </a:lnTo>
                  <a:lnTo>
                    <a:pt x="237" y="122"/>
                  </a:lnTo>
                  <a:lnTo>
                    <a:pt x="232" y="127"/>
                  </a:lnTo>
                  <a:lnTo>
                    <a:pt x="227" y="130"/>
                  </a:lnTo>
                  <a:lnTo>
                    <a:pt x="227" y="133"/>
                  </a:lnTo>
                  <a:lnTo>
                    <a:pt x="225" y="135"/>
                  </a:lnTo>
                  <a:lnTo>
                    <a:pt x="222" y="138"/>
                  </a:lnTo>
                  <a:lnTo>
                    <a:pt x="220" y="141"/>
                  </a:lnTo>
                  <a:lnTo>
                    <a:pt x="217" y="143"/>
                  </a:lnTo>
                  <a:lnTo>
                    <a:pt x="215" y="143"/>
                  </a:lnTo>
                  <a:lnTo>
                    <a:pt x="217" y="151"/>
                  </a:lnTo>
                  <a:lnTo>
                    <a:pt x="215" y="157"/>
                  </a:lnTo>
                  <a:lnTo>
                    <a:pt x="215" y="162"/>
                  </a:lnTo>
                  <a:lnTo>
                    <a:pt x="215" y="165"/>
                  </a:lnTo>
                  <a:lnTo>
                    <a:pt x="212" y="170"/>
                  </a:lnTo>
                  <a:lnTo>
                    <a:pt x="212" y="183"/>
                  </a:lnTo>
                  <a:lnTo>
                    <a:pt x="212" y="186"/>
                  </a:lnTo>
                  <a:lnTo>
                    <a:pt x="212" y="189"/>
                  </a:lnTo>
                  <a:lnTo>
                    <a:pt x="210" y="191"/>
                  </a:lnTo>
                  <a:lnTo>
                    <a:pt x="210" y="194"/>
                  </a:lnTo>
                  <a:lnTo>
                    <a:pt x="207" y="202"/>
                  </a:lnTo>
                  <a:lnTo>
                    <a:pt x="207" y="205"/>
                  </a:lnTo>
                  <a:lnTo>
                    <a:pt x="207" y="207"/>
                  </a:lnTo>
                  <a:lnTo>
                    <a:pt x="207" y="210"/>
                  </a:lnTo>
                  <a:lnTo>
                    <a:pt x="207" y="213"/>
                  </a:lnTo>
                  <a:lnTo>
                    <a:pt x="210" y="218"/>
                  </a:lnTo>
                  <a:lnTo>
                    <a:pt x="215" y="221"/>
                  </a:lnTo>
                  <a:lnTo>
                    <a:pt x="217" y="223"/>
                  </a:lnTo>
                  <a:lnTo>
                    <a:pt x="220" y="226"/>
                  </a:lnTo>
                  <a:lnTo>
                    <a:pt x="225" y="231"/>
                  </a:lnTo>
                  <a:lnTo>
                    <a:pt x="225" y="234"/>
                  </a:lnTo>
                  <a:lnTo>
                    <a:pt x="222" y="239"/>
                  </a:lnTo>
                  <a:lnTo>
                    <a:pt x="222" y="242"/>
                  </a:lnTo>
                  <a:lnTo>
                    <a:pt x="225" y="247"/>
                  </a:lnTo>
                  <a:lnTo>
                    <a:pt x="230" y="247"/>
                  </a:lnTo>
                  <a:lnTo>
                    <a:pt x="232" y="247"/>
                  </a:lnTo>
                  <a:lnTo>
                    <a:pt x="232" y="250"/>
                  </a:lnTo>
                  <a:lnTo>
                    <a:pt x="232" y="258"/>
                  </a:lnTo>
                  <a:lnTo>
                    <a:pt x="230" y="263"/>
                  </a:lnTo>
                  <a:lnTo>
                    <a:pt x="225" y="268"/>
                  </a:lnTo>
                  <a:lnTo>
                    <a:pt x="222" y="274"/>
                  </a:lnTo>
                  <a:lnTo>
                    <a:pt x="220" y="276"/>
                  </a:lnTo>
                  <a:lnTo>
                    <a:pt x="220" y="282"/>
                  </a:lnTo>
                  <a:lnTo>
                    <a:pt x="217" y="284"/>
                  </a:lnTo>
                  <a:lnTo>
                    <a:pt x="212" y="287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0" y="292"/>
                  </a:lnTo>
                  <a:lnTo>
                    <a:pt x="195" y="295"/>
                  </a:lnTo>
                  <a:lnTo>
                    <a:pt x="190" y="295"/>
                  </a:lnTo>
                  <a:lnTo>
                    <a:pt x="185" y="295"/>
                  </a:lnTo>
                  <a:lnTo>
                    <a:pt x="180" y="298"/>
                  </a:lnTo>
                  <a:lnTo>
                    <a:pt x="172" y="298"/>
                  </a:lnTo>
                  <a:lnTo>
                    <a:pt x="165" y="298"/>
                  </a:lnTo>
                  <a:lnTo>
                    <a:pt x="157" y="298"/>
                  </a:lnTo>
                  <a:lnTo>
                    <a:pt x="155" y="292"/>
                  </a:lnTo>
                  <a:lnTo>
                    <a:pt x="152" y="295"/>
                  </a:lnTo>
                  <a:lnTo>
                    <a:pt x="155" y="303"/>
                  </a:lnTo>
                  <a:lnTo>
                    <a:pt x="155" y="306"/>
                  </a:lnTo>
                  <a:lnTo>
                    <a:pt x="157" y="308"/>
                  </a:lnTo>
                  <a:lnTo>
                    <a:pt x="157" y="311"/>
                  </a:lnTo>
                  <a:lnTo>
                    <a:pt x="155" y="314"/>
                  </a:lnTo>
                  <a:lnTo>
                    <a:pt x="152" y="319"/>
                  </a:lnTo>
                  <a:lnTo>
                    <a:pt x="152" y="322"/>
                  </a:lnTo>
                  <a:lnTo>
                    <a:pt x="155" y="330"/>
                  </a:lnTo>
                  <a:lnTo>
                    <a:pt x="155" y="332"/>
                  </a:lnTo>
                  <a:lnTo>
                    <a:pt x="152" y="335"/>
                  </a:lnTo>
                  <a:lnTo>
                    <a:pt x="152" y="338"/>
                  </a:lnTo>
                  <a:lnTo>
                    <a:pt x="147" y="338"/>
                  </a:lnTo>
                  <a:lnTo>
                    <a:pt x="142" y="340"/>
                  </a:lnTo>
                  <a:lnTo>
                    <a:pt x="132" y="340"/>
                  </a:lnTo>
                  <a:lnTo>
                    <a:pt x="130" y="340"/>
                  </a:lnTo>
                  <a:lnTo>
                    <a:pt x="127" y="338"/>
                  </a:lnTo>
                  <a:lnTo>
                    <a:pt x="122" y="335"/>
                  </a:lnTo>
                  <a:lnTo>
                    <a:pt x="120" y="335"/>
                  </a:lnTo>
                  <a:lnTo>
                    <a:pt x="117" y="330"/>
                  </a:lnTo>
                  <a:lnTo>
                    <a:pt x="115" y="335"/>
                  </a:lnTo>
                  <a:lnTo>
                    <a:pt x="115" y="340"/>
                  </a:lnTo>
                  <a:lnTo>
                    <a:pt x="115" y="346"/>
                  </a:lnTo>
                  <a:lnTo>
                    <a:pt x="115" y="354"/>
                  </a:lnTo>
                  <a:lnTo>
                    <a:pt x="115" y="359"/>
                  </a:lnTo>
                  <a:lnTo>
                    <a:pt x="120" y="362"/>
                  </a:lnTo>
                  <a:lnTo>
                    <a:pt x="122" y="362"/>
                  </a:lnTo>
                  <a:lnTo>
                    <a:pt x="122" y="364"/>
                  </a:lnTo>
                  <a:lnTo>
                    <a:pt x="122" y="367"/>
                  </a:lnTo>
                  <a:lnTo>
                    <a:pt x="130" y="364"/>
                  </a:lnTo>
                  <a:lnTo>
                    <a:pt x="127" y="362"/>
                  </a:lnTo>
                  <a:lnTo>
                    <a:pt x="130" y="362"/>
                  </a:lnTo>
                  <a:lnTo>
                    <a:pt x="132" y="359"/>
                  </a:lnTo>
                  <a:lnTo>
                    <a:pt x="135" y="362"/>
                  </a:lnTo>
                  <a:lnTo>
                    <a:pt x="137" y="370"/>
                  </a:lnTo>
                  <a:lnTo>
                    <a:pt x="135" y="372"/>
                  </a:lnTo>
                  <a:lnTo>
                    <a:pt x="130" y="375"/>
                  </a:lnTo>
                  <a:lnTo>
                    <a:pt x="127" y="372"/>
                  </a:lnTo>
                  <a:lnTo>
                    <a:pt x="127" y="370"/>
                  </a:lnTo>
                  <a:lnTo>
                    <a:pt x="125" y="367"/>
                  </a:lnTo>
                  <a:lnTo>
                    <a:pt x="122" y="367"/>
                  </a:lnTo>
                  <a:lnTo>
                    <a:pt x="120" y="367"/>
                  </a:lnTo>
                  <a:lnTo>
                    <a:pt x="117" y="370"/>
                  </a:lnTo>
                  <a:lnTo>
                    <a:pt x="115" y="372"/>
                  </a:lnTo>
                  <a:lnTo>
                    <a:pt x="120" y="375"/>
                  </a:lnTo>
                  <a:lnTo>
                    <a:pt x="122" y="375"/>
                  </a:lnTo>
                  <a:lnTo>
                    <a:pt x="125" y="378"/>
                  </a:lnTo>
                  <a:lnTo>
                    <a:pt x="127" y="378"/>
                  </a:lnTo>
                  <a:lnTo>
                    <a:pt x="117" y="383"/>
                  </a:lnTo>
                  <a:lnTo>
                    <a:pt x="117" y="386"/>
                  </a:lnTo>
                  <a:lnTo>
                    <a:pt x="115" y="386"/>
                  </a:lnTo>
                  <a:lnTo>
                    <a:pt x="112" y="391"/>
                  </a:lnTo>
                  <a:lnTo>
                    <a:pt x="112" y="394"/>
                  </a:lnTo>
                  <a:lnTo>
                    <a:pt x="115" y="396"/>
                  </a:lnTo>
                  <a:lnTo>
                    <a:pt x="112" y="402"/>
                  </a:lnTo>
                  <a:lnTo>
                    <a:pt x="112" y="404"/>
                  </a:lnTo>
                  <a:lnTo>
                    <a:pt x="112" y="410"/>
                  </a:lnTo>
                  <a:lnTo>
                    <a:pt x="110" y="410"/>
                  </a:lnTo>
                  <a:lnTo>
                    <a:pt x="107" y="412"/>
                  </a:lnTo>
                  <a:lnTo>
                    <a:pt x="110" y="417"/>
                  </a:lnTo>
                  <a:lnTo>
                    <a:pt x="107" y="420"/>
                  </a:lnTo>
                  <a:lnTo>
                    <a:pt x="100" y="420"/>
                  </a:lnTo>
                  <a:lnTo>
                    <a:pt x="97" y="420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90" y="425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0" y="439"/>
                  </a:lnTo>
                  <a:lnTo>
                    <a:pt x="80" y="444"/>
                  </a:lnTo>
                  <a:lnTo>
                    <a:pt x="80" y="447"/>
                  </a:lnTo>
                  <a:lnTo>
                    <a:pt x="82" y="449"/>
                  </a:lnTo>
                  <a:lnTo>
                    <a:pt x="85" y="452"/>
                  </a:lnTo>
                  <a:lnTo>
                    <a:pt x="87" y="455"/>
                  </a:lnTo>
                  <a:lnTo>
                    <a:pt x="92" y="463"/>
                  </a:lnTo>
                  <a:lnTo>
                    <a:pt x="97" y="463"/>
                  </a:lnTo>
                  <a:lnTo>
                    <a:pt x="102" y="465"/>
                  </a:lnTo>
                  <a:lnTo>
                    <a:pt x="105" y="463"/>
                  </a:lnTo>
                  <a:lnTo>
                    <a:pt x="107" y="465"/>
                  </a:lnTo>
                  <a:lnTo>
                    <a:pt x="107" y="468"/>
                  </a:lnTo>
                  <a:lnTo>
                    <a:pt x="107" y="473"/>
                  </a:lnTo>
                  <a:lnTo>
                    <a:pt x="105" y="476"/>
                  </a:lnTo>
                  <a:lnTo>
                    <a:pt x="105" y="481"/>
                  </a:lnTo>
                  <a:lnTo>
                    <a:pt x="105" y="484"/>
                  </a:lnTo>
                  <a:lnTo>
                    <a:pt x="102" y="484"/>
                  </a:lnTo>
                  <a:lnTo>
                    <a:pt x="102" y="487"/>
                  </a:lnTo>
                  <a:lnTo>
                    <a:pt x="100" y="489"/>
                  </a:lnTo>
                  <a:lnTo>
                    <a:pt x="95" y="492"/>
                  </a:lnTo>
                  <a:lnTo>
                    <a:pt x="90" y="497"/>
                  </a:lnTo>
                  <a:lnTo>
                    <a:pt x="87" y="497"/>
                  </a:lnTo>
                  <a:lnTo>
                    <a:pt x="85" y="503"/>
                  </a:lnTo>
                  <a:lnTo>
                    <a:pt x="80" y="505"/>
                  </a:lnTo>
                  <a:lnTo>
                    <a:pt x="77" y="511"/>
                  </a:lnTo>
                  <a:lnTo>
                    <a:pt x="77" y="516"/>
                  </a:lnTo>
                  <a:lnTo>
                    <a:pt x="80" y="513"/>
                  </a:lnTo>
                  <a:lnTo>
                    <a:pt x="77" y="524"/>
                  </a:lnTo>
                  <a:lnTo>
                    <a:pt x="77" y="527"/>
                  </a:lnTo>
                  <a:lnTo>
                    <a:pt x="75" y="529"/>
                  </a:lnTo>
                  <a:lnTo>
                    <a:pt x="72" y="532"/>
                  </a:lnTo>
                  <a:lnTo>
                    <a:pt x="70" y="532"/>
                  </a:lnTo>
                  <a:lnTo>
                    <a:pt x="67" y="529"/>
                  </a:lnTo>
                  <a:lnTo>
                    <a:pt x="65" y="524"/>
                  </a:lnTo>
                  <a:lnTo>
                    <a:pt x="65" y="529"/>
                  </a:lnTo>
                  <a:lnTo>
                    <a:pt x="67" y="529"/>
                  </a:lnTo>
                  <a:lnTo>
                    <a:pt x="67" y="532"/>
                  </a:lnTo>
                  <a:lnTo>
                    <a:pt x="62" y="537"/>
                  </a:lnTo>
                  <a:lnTo>
                    <a:pt x="60" y="540"/>
                  </a:lnTo>
                  <a:lnTo>
                    <a:pt x="57" y="551"/>
                  </a:lnTo>
                  <a:lnTo>
                    <a:pt x="55" y="553"/>
                  </a:lnTo>
                  <a:lnTo>
                    <a:pt x="57" y="553"/>
                  </a:lnTo>
                  <a:lnTo>
                    <a:pt x="60" y="559"/>
                  </a:lnTo>
                  <a:lnTo>
                    <a:pt x="60" y="564"/>
                  </a:lnTo>
                  <a:lnTo>
                    <a:pt x="60" y="566"/>
                  </a:lnTo>
                  <a:lnTo>
                    <a:pt x="57" y="566"/>
                  </a:lnTo>
                  <a:lnTo>
                    <a:pt x="55" y="566"/>
                  </a:lnTo>
                  <a:lnTo>
                    <a:pt x="57" y="569"/>
                  </a:lnTo>
                  <a:lnTo>
                    <a:pt x="57" y="566"/>
                  </a:lnTo>
                  <a:lnTo>
                    <a:pt x="60" y="569"/>
                  </a:lnTo>
                  <a:lnTo>
                    <a:pt x="65" y="577"/>
                  </a:lnTo>
                  <a:lnTo>
                    <a:pt x="70" y="58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5" name="Freeform 178"/>
            <p:cNvSpPr>
              <a:spLocks/>
            </p:cNvSpPr>
            <p:nvPr/>
          </p:nvSpPr>
          <p:spPr bwMode="auto">
            <a:xfrm>
              <a:off x="1677" y="3862"/>
              <a:ext cx="50" cy="62"/>
            </a:xfrm>
            <a:custGeom>
              <a:avLst/>
              <a:gdLst>
                <a:gd name="T0" fmla="*/ 0 w 50"/>
                <a:gd name="T1" fmla="*/ 59 h 62"/>
                <a:gd name="T2" fmla="*/ 0 w 50"/>
                <a:gd name="T3" fmla="*/ 54 h 62"/>
                <a:gd name="T4" fmla="*/ 0 w 50"/>
                <a:gd name="T5" fmla="*/ 54 h 62"/>
                <a:gd name="T6" fmla="*/ 0 w 50"/>
                <a:gd name="T7" fmla="*/ 0 h 62"/>
                <a:gd name="T8" fmla="*/ 2 w 50"/>
                <a:gd name="T9" fmla="*/ 3 h 62"/>
                <a:gd name="T10" fmla="*/ 2 w 50"/>
                <a:gd name="T11" fmla="*/ 6 h 62"/>
                <a:gd name="T12" fmla="*/ 7 w 50"/>
                <a:gd name="T13" fmla="*/ 14 h 62"/>
                <a:gd name="T14" fmla="*/ 7 w 50"/>
                <a:gd name="T15" fmla="*/ 14 h 62"/>
                <a:gd name="T16" fmla="*/ 7 w 50"/>
                <a:gd name="T17" fmla="*/ 14 h 62"/>
                <a:gd name="T18" fmla="*/ 5 w 50"/>
                <a:gd name="T19" fmla="*/ 11 h 62"/>
                <a:gd name="T20" fmla="*/ 2 w 50"/>
                <a:gd name="T21" fmla="*/ 14 h 62"/>
                <a:gd name="T22" fmla="*/ 2 w 50"/>
                <a:gd name="T23" fmla="*/ 14 h 62"/>
                <a:gd name="T24" fmla="*/ 2 w 50"/>
                <a:gd name="T25" fmla="*/ 16 h 62"/>
                <a:gd name="T26" fmla="*/ 5 w 50"/>
                <a:gd name="T27" fmla="*/ 19 h 62"/>
                <a:gd name="T28" fmla="*/ 7 w 50"/>
                <a:gd name="T29" fmla="*/ 19 h 62"/>
                <a:gd name="T30" fmla="*/ 7 w 50"/>
                <a:gd name="T31" fmla="*/ 22 h 62"/>
                <a:gd name="T32" fmla="*/ 10 w 50"/>
                <a:gd name="T33" fmla="*/ 27 h 62"/>
                <a:gd name="T34" fmla="*/ 10 w 50"/>
                <a:gd name="T35" fmla="*/ 27 h 62"/>
                <a:gd name="T36" fmla="*/ 15 w 50"/>
                <a:gd name="T37" fmla="*/ 32 h 62"/>
                <a:gd name="T38" fmla="*/ 20 w 50"/>
                <a:gd name="T39" fmla="*/ 38 h 62"/>
                <a:gd name="T40" fmla="*/ 20 w 50"/>
                <a:gd name="T41" fmla="*/ 38 h 62"/>
                <a:gd name="T42" fmla="*/ 22 w 50"/>
                <a:gd name="T43" fmla="*/ 38 h 62"/>
                <a:gd name="T44" fmla="*/ 25 w 50"/>
                <a:gd name="T45" fmla="*/ 38 h 62"/>
                <a:gd name="T46" fmla="*/ 25 w 50"/>
                <a:gd name="T47" fmla="*/ 40 h 62"/>
                <a:gd name="T48" fmla="*/ 27 w 50"/>
                <a:gd name="T49" fmla="*/ 43 h 62"/>
                <a:gd name="T50" fmla="*/ 30 w 50"/>
                <a:gd name="T51" fmla="*/ 46 h 62"/>
                <a:gd name="T52" fmla="*/ 35 w 50"/>
                <a:gd name="T53" fmla="*/ 51 h 62"/>
                <a:gd name="T54" fmla="*/ 40 w 50"/>
                <a:gd name="T55" fmla="*/ 54 h 62"/>
                <a:gd name="T56" fmla="*/ 47 w 50"/>
                <a:gd name="T57" fmla="*/ 54 h 62"/>
                <a:gd name="T58" fmla="*/ 50 w 50"/>
                <a:gd name="T59" fmla="*/ 51 h 62"/>
                <a:gd name="T60" fmla="*/ 50 w 50"/>
                <a:gd name="T61" fmla="*/ 54 h 62"/>
                <a:gd name="T62" fmla="*/ 50 w 50"/>
                <a:gd name="T63" fmla="*/ 56 h 62"/>
                <a:gd name="T64" fmla="*/ 47 w 50"/>
                <a:gd name="T65" fmla="*/ 59 h 62"/>
                <a:gd name="T66" fmla="*/ 45 w 50"/>
                <a:gd name="T67" fmla="*/ 59 h 62"/>
                <a:gd name="T68" fmla="*/ 40 w 50"/>
                <a:gd name="T69" fmla="*/ 59 h 62"/>
                <a:gd name="T70" fmla="*/ 32 w 50"/>
                <a:gd name="T71" fmla="*/ 62 h 62"/>
                <a:gd name="T72" fmla="*/ 32 w 50"/>
                <a:gd name="T73" fmla="*/ 62 h 62"/>
                <a:gd name="T74" fmla="*/ 30 w 50"/>
                <a:gd name="T75" fmla="*/ 62 h 62"/>
                <a:gd name="T76" fmla="*/ 25 w 50"/>
                <a:gd name="T77" fmla="*/ 59 h 62"/>
                <a:gd name="T78" fmla="*/ 20 w 50"/>
                <a:gd name="T79" fmla="*/ 56 h 62"/>
                <a:gd name="T80" fmla="*/ 12 w 50"/>
                <a:gd name="T81" fmla="*/ 56 h 62"/>
                <a:gd name="T82" fmla="*/ 10 w 50"/>
                <a:gd name="T83" fmla="*/ 56 h 62"/>
                <a:gd name="T84" fmla="*/ 7 w 50"/>
                <a:gd name="T85" fmla="*/ 56 h 62"/>
                <a:gd name="T86" fmla="*/ 7 w 50"/>
                <a:gd name="T87" fmla="*/ 56 h 62"/>
                <a:gd name="T88" fmla="*/ 2 w 50"/>
                <a:gd name="T89" fmla="*/ 59 h 62"/>
                <a:gd name="T90" fmla="*/ 0 w 50"/>
                <a:gd name="T91" fmla="*/ 59 h 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"/>
                <a:gd name="T139" fmla="*/ 0 h 62"/>
                <a:gd name="T140" fmla="*/ 50 w 50"/>
                <a:gd name="T141" fmla="*/ 62 h 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" h="62">
                  <a:moveTo>
                    <a:pt x="0" y="59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10" y="27"/>
                  </a:lnTo>
                  <a:lnTo>
                    <a:pt x="15" y="32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5" y="40"/>
                  </a:lnTo>
                  <a:lnTo>
                    <a:pt x="27" y="43"/>
                  </a:lnTo>
                  <a:lnTo>
                    <a:pt x="30" y="46"/>
                  </a:lnTo>
                  <a:lnTo>
                    <a:pt x="35" y="51"/>
                  </a:lnTo>
                  <a:lnTo>
                    <a:pt x="40" y="54"/>
                  </a:lnTo>
                  <a:lnTo>
                    <a:pt x="47" y="54"/>
                  </a:lnTo>
                  <a:lnTo>
                    <a:pt x="50" y="51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7" y="59"/>
                  </a:lnTo>
                  <a:lnTo>
                    <a:pt x="45" y="59"/>
                  </a:lnTo>
                  <a:lnTo>
                    <a:pt x="40" y="59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5" y="59"/>
                  </a:lnTo>
                  <a:lnTo>
                    <a:pt x="20" y="56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7" y="56"/>
                  </a:lnTo>
                  <a:lnTo>
                    <a:pt x="2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6" name="Freeform 179"/>
            <p:cNvSpPr>
              <a:spLocks/>
            </p:cNvSpPr>
            <p:nvPr/>
          </p:nvSpPr>
          <p:spPr bwMode="auto">
            <a:xfrm>
              <a:off x="1824" y="2854"/>
              <a:ext cx="57" cy="61"/>
            </a:xfrm>
            <a:custGeom>
              <a:avLst/>
              <a:gdLst>
                <a:gd name="T0" fmla="*/ 50 w 57"/>
                <a:gd name="T1" fmla="*/ 53 h 61"/>
                <a:gd name="T2" fmla="*/ 45 w 57"/>
                <a:gd name="T3" fmla="*/ 51 h 61"/>
                <a:gd name="T4" fmla="*/ 38 w 57"/>
                <a:gd name="T5" fmla="*/ 53 h 61"/>
                <a:gd name="T6" fmla="*/ 33 w 57"/>
                <a:gd name="T7" fmla="*/ 51 h 61"/>
                <a:gd name="T8" fmla="*/ 33 w 57"/>
                <a:gd name="T9" fmla="*/ 59 h 61"/>
                <a:gd name="T10" fmla="*/ 28 w 57"/>
                <a:gd name="T11" fmla="*/ 61 h 61"/>
                <a:gd name="T12" fmla="*/ 25 w 57"/>
                <a:gd name="T13" fmla="*/ 59 h 61"/>
                <a:gd name="T14" fmla="*/ 20 w 57"/>
                <a:gd name="T15" fmla="*/ 56 h 61"/>
                <a:gd name="T16" fmla="*/ 15 w 57"/>
                <a:gd name="T17" fmla="*/ 48 h 61"/>
                <a:gd name="T18" fmla="*/ 15 w 57"/>
                <a:gd name="T19" fmla="*/ 45 h 61"/>
                <a:gd name="T20" fmla="*/ 13 w 57"/>
                <a:gd name="T21" fmla="*/ 43 h 61"/>
                <a:gd name="T22" fmla="*/ 13 w 57"/>
                <a:gd name="T23" fmla="*/ 37 h 61"/>
                <a:gd name="T24" fmla="*/ 8 w 57"/>
                <a:gd name="T25" fmla="*/ 37 h 61"/>
                <a:gd name="T26" fmla="*/ 8 w 57"/>
                <a:gd name="T27" fmla="*/ 35 h 61"/>
                <a:gd name="T28" fmla="*/ 5 w 57"/>
                <a:gd name="T29" fmla="*/ 32 h 61"/>
                <a:gd name="T30" fmla="*/ 0 w 57"/>
                <a:gd name="T31" fmla="*/ 27 h 61"/>
                <a:gd name="T32" fmla="*/ 3 w 57"/>
                <a:gd name="T33" fmla="*/ 24 h 61"/>
                <a:gd name="T34" fmla="*/ 3 w 57"/>
                <a:gd name="T35" fmla="*/ 16 h 61"/>
                <a:gd name="T36" fmla="*/ 3 w 57"/>
                <a:gd name="T37" fmla="*/ 16 h 61"/>
                <a:gd name="T38" fmla="*/ 8 w 57"/>
                <a:gd name="T39" fmla="*/ 13 h 61"/>
                <a:gd name="T40" fmla="*/ 10 w 57"/>
                <a:gd name="T41" fmla="*/ 13 h 61"/>
                <a:gd name="T42" fmla="*/ 13 w 57"/>
                <a:gd name="T43" fmla="*/ 11 h 61"/>
                <a:gd name="T44" fmla="*/ 13 w 57"/>
                <a:gd name="T45" fmla="*/ 8 h 61"/>
                <a:gd name="T46" fmla="*/ 13 w 57"/>
                <a:gd name="T47" fmla="*/ 8 h 61"/>
                <a:gd name="T48" fmla="*/ 15 w 57"/>
                <a:gd name="T49" fmla="*/ 3 h 61"/>
                <a:gd name="T50" fmla="*/ 18 w 57"/>
                <a:gd name="T51" fmla="*/ 3 h 61"/>
                <a:gd name="T52" fmla="*/ 20 w 57"/>
                <a:gd name="T53" fmla="*/ 0 h 61"/>
                <a:gd name="T54" fmla="*/ 30 w 57"/>
                <a:gd name="T55" fmla="*/ 3 h 61"/>
                <a:gd name="T56" fmla="*/ 40 w 57"/>
                <a:gd name="T57" fmla="*/ 0 h 61"/>
                <a:gd name="T58" fmla="*/ 42 w 57"/>
                <a:gd name="T59" fmla="*/ 0 h 61"/>
                <a:gd name="T60" fmla="*/ 52 w 57"/>
                <a:gd name="T61" fmla="*/ 0 h 61"/>
                <a:gd name="T62" fmla="*/ 57 w 57"/>
                <a:gd name="T63" fmla="*/ 3 h 61"/>
                <a:gd name="T64" fmla="*/ 57 w 57"/>
                <a:gd name="T65" fmla="*/ 8 h 61"/>
                <a:gd name="T66" fmla="*/ 55 w 57"/>
                <a:gd name="T67" fmla="*/ 8 h 61"/>
                <a:gd name="T68" fmla="*/ 52 w 57"/>
                <a:gd name="T69" fmla="*/ 13 h 61"/>
                <a:gd name="T70" fmla="*/ 52 w 57"/>
                <a:gd name="T71" fmla="*/ 24 h 61"/>
                <a:gd name="T72" fmla="*/ 57 w 57"/>
                <a:gd name="T73" fmla="*/ 32 h 61"/>
                <a:gd name="T74" fmla="*/ 57 w 57"/>
                <a:gd name="T75" fmla="*/ 32 h 61"/>
                <a:gd name="T76" fmla="*/ 57 w 57"/>
                <a:gd name="T77" fmla="*/ 37 h 61"/>
                <a:gd name="T78" fmla="*/ 57 w 57"/>
                <a:gd name="T79" fmla="*/ 51 h 61"/>
                <a:gd name="T80" fmla="*/ 52 w 57"/>
                <a:gd name="T81" fmla="*/ 53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61"/>
                <a:gd name="T125" fmla="*/ 57 w 57"/>
                <a:gd name="T126" fmla="*/ 61 h 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61">
                  <a:moveTo>
                    <a:pt x="52" y="53"/>
                  </a:moveTo>
                  <a:lnTo>
                    <a:pt x="50" y="53"/>
                  </a:lnTo>
                  <a:lnTo>
                    <a:pt x="45" y="51"/>
                  </a:lnTo>
                  <a:lnTo>
                    <a:pt x="40" y="53"/>
                  </a:lnTo>
                  <a:lnTo>
                    <a:pt x="38" y="53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53"/>
                  </a:lnTo>
                  <a:lnTo>
                    <a:pt x="33" y="59"/>
                  </a:lnTo>
                  <a:lnTo>
                    <a:pt x="33" y="61"/>
                  </a:lnTo>
                  <a:lnTo>
                    <a:pt x="28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0" y="56"/>
                  </a:lnTo>
                  <a:lnTo>
                    <a:pt x="18" y="51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3" y="40"/>
                  </a:lnTo>
                  <a:lnTo>
                    <a:pt x="13" y="37"/>
                  </a:lnTo>
                  <a:lnTo>
                    <a:pt x="8" y="37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5" y="3"/>
                  </a:lnTo>
                  <a:lnTo>
                    <a:pt x="30" y="3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2" y="13"/>
                  </a:lnTo>
                  <a:lnTo>
                    <a:pt x="52" y="19"/>
                  </a:lnTo>
                  <a:lnTo>
                    <a:pt x="52" y="24"/>
                  </a:lnTo>
                  <a:lnTo>
                    <a:pt x="55" y="27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7" y="45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7" name="Freeform 180"/>
            <p:cNvSpPr>
              <a:spLocks/>
            </p:cNvSpPr>
            <p:nvPr/>
          </p:nvSpPr>
          <p:spPr bwMode="auto">
            <a:xfrm>
              <a:off x="3285" y="2474"/>
              <a:ext cx="25" cy="26"/>
            </a:xfrm>
            <a:custGeom>
              <a:avLst/>
              <a:gdLst>
                <a:gd name="T0" fmla="*/ 25 w 25"/>
                <a:gd name="T1" fmla="*/ 26 h 26"/>
                <a:gd name="T2" fmla="*/ 25 w 25"/>
                <a:gd name="T3" fmla="*/ 24 h 26"/>
                <a:gd name="T4" fmla="*/ 25 w 25"/>
                <a:gd name="T5" fmla="*/ 21 h 26"/>
                <a:gd name="T6" fmla="*/ 23 w 25"/>
                <a:gd name="T7" fmla="*/ 21 h 26"/>
                <a:gd name="T8" fmla="*/ 23 w 25"/>
                <a:gd name="T9" fmla="*/ 13 h 26"/>
                <a:gd name="T10" fmla="*/ 20 w 25"/>
                <a:gd name="T11" fmla="*/ 13 h 26"/>
                <a:gd name="T12" fmla="*/ 18 w 25"/>
                <a:gd name="T13" fmla="*/ 13 h 26"/>
                <a:gd name="T14" fmla="*/ 18 w 25"/>
                <a:gd name="T15" fmla="*/ 10 h 26"/>
                <a:gd name="T16" fmla="*/ 18 w 25"/>
                <a:gd name="T17" fmla="*/ 10 h 26"/>
                <a:gd name="T18" fmla="*/ 20 w 25"/>
                <a:gd name="T19" fmla="*/ 10 h 26"/>
                <a:gd name="T20" fmla="*/ 23 w 25"/>
                <a:gd name="T21" fmla="*/ 10 h 26"/>
                <a:gd name="T22" fmla="*/ 25 w 25"/>
                <a:gd name="T23" fmla="*/ 8 h 26"/>
                <a:gd name="T24" fmla="*/ 25 w 25"/>
                <a:gd name="T25" fmla="*/ 5 h 26"/>
                <a:gd name="T26" fmla="*/ 25 w 25"/>
                <a:gd name="T27" fmla="*/ 5 h 26"/>
                <a:gd name="T28" fmla="*/ 20 w 25"/>
                <a:gd name="T29" fmla="*/ 2 h 26"/>
                <a:gd name="T30" fmla="*/ 20 w 25"/>
                <a:gd name="T31" fmla="*/ 2 h 26"/>
                <a:gd name="T32" fmla="*/ 20 w 25"/>
                <a:gd name="T33" fmla="*/ 2 h 26"/>
                <a:gd name="T34" fmla="*/ 18 w 25"/>
                <a:gd name="T35" fmla="*/ 0 h 26"/>
                <a:gd name="T36" fmla="*/ 15 w 25"/>
                <a:gd name="T37" fmla="*/ 0 h 26"/>
                <a:gd name="T38" fmla="*/ 10 w 25"/>
                <a:gd name="T39" fmla="*/ 2 h 26"/>
                <a:gd name="T40" fmla="*/ 8 w 25"/>
                <a:gd name="T41" fmla="*/ 8 h 26"/>
                <a:gd name="T42" fmla="*/ 5 w 25"/>
                <a:gd name="T43" fmla="*/ 13 h 26"/>
                <a:gd name="T44" fmla="*/ 0 w 25"/>
                <a:gd name="T45" fmla="*/ 16 h 26"/>
                <a:gd name="T46" fmla="*/ 3 w 25"/>
                <a:gd name="T47" fmla="*/ 18 h 26"/>
                <a:gd name="T48" fmla="*/ 8 w 25"/>
                <a:gd name="T49" fmla="*/ 18 h 26"/>
                <a:gd name="T50" fmla="*/ 13 w 25"/>
                <a:gd name="T51" fmla="*/ 21 h 26"/>
                <a:gd name="T52" fmla="*/ 15 w 25"/>
                <a:gd name="T53" fmla="*/ 21 h 26"/>
                <a:gd name="T54" fmla="*/ 18 w 25"/>
                <a:gd name="T55" fmla="*/ 26 h 26"/>
                <a:gd name="T56" fmla="*/ 25 w 25"/>
                <a:gd name="T57" fmla="*/ 26 h 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"/>
                <a:gd name="T88" fmla="*/ 0 h 26"/>
                <a:gd name="T89" fmla="*/ 25 w 25"/>
                <a:gd name="T90" fmla="*/ 26 h 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" h="26">
                  <a:moveTo>
                    <a:pt x="25" y="26"/>
                  </a:moveTo>
                  <a:lnTo>
                    <a:pt x="25" y="24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8" y="8"/>
                  </a:lnTo>
                  <a:lnTo>
                    <a:pt x="5" y="13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8" y="18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8" name="Freeform 181"/>
            <p:cNvSpPr>
              <a:spLocks/>
            </p:cNvSpPr>
            <p:nvPr/>
          </p:nvSpPr>
          <p:spPr bwMode="auto">
            <a:xfrm>
              <a:off x="3123" y="2391"/>
              <a:ext cx="25" cy="32"/>
            </a:xfrm>
            <a:custGeom>
              <a:avLst/>
              <a:gdLst>
                <a:gd name="T0" fmla="*/ 10 w 25"/>
                <a:gd name="T1" fmla="*/ 27 h 32"/>
                <a:gd name="T2" fmla="*/ 13 w 25"/>
                <a:gd name="T3" fmla="*/ 24 h 32"/>
                <a:gd name="T4" fmla="*/ 15 w 25"/>
                <a:gd name="T5" fmla="*/ 24 h 32"/>
                <a:gd name="T6" fmla="*/ 15 w 25"/>
                <a:gd name="T7" fmla="*/ 21 h 32"/>
                <a:gd name="T8" fmla="*/ 15 w 25"/>
                <a:gd name="T9" fmla="*/ 21 h 32"/>
                <a:gd name="T10" fmla="*/ 15 w 25"/>
                <a:gd name="T11" fmla="*/ 19 h 32"/>
                <a:gd name="T12" fmla="*/ 20 w 25"/>
                <a:gd name="T13" fmla="*/ 16 h 32"/>
                <a:gd name="T14" fmla="*/ 20 w 25"/>
                <a:gd name="T15" fmla="*/ 16 h 32"/>
                <a:gd name="T16" fmla="*/ 20 w 25"/>
                <a:gd name="T17" fmla="*/ 16 h 32"/>
                <a:gd name="T18" fmla="*/ 20 w 25"/>
                <a:gd name="T19" fmla="*/ 16 h 32"/>
                <a:gd name="T20" fmla="*/ 20 w 25"/>
                <a:gd name="T21" fmla="*/ 13 h 32"/>
                <a:gd name="T22" fmla="*/ 23 w 25"/>
                <a:gd name="T23" fmla="*/ 11 h 32"/>
                <a:gd name="T24" fmla="*/ 25 w 25"/>
                <a:gd name="T25" fmla="*/ 11 h 32"/>
                <a:gd name="T26" fmla="*/ 25 w 25"/>
                <a:gd name="T27" fmla="*/ 11 h 32"/>
                <a:gd name="T28" fmla="*/ 23 w 25"/>
                <a:gd name="T29" fmla="*/ 8 h 32"/>
                <a:gd name="T30" fmla="*/ 23 w 25"/>
                <a:gd name="T31" fmla="*/ 5 h 32"/>
                <a:gd name="T32" fmla="*/ 20 w 25"/>
                <a:gd name="T33" fmla="*/ 5 h 32"/>
                <a:gd name="T34" fmla="*/ 23 w 25"/>
                <a:gd name="T35" fmla="*/ 3 h 32"/>
                <a:gd name="T36" fmla="*/ 23 w 25"/>
                <a:gd name="T37" fmla="*/ 3 h 32"/>
                <a:gd name="T38" fmla="*/ 23 w 25"/>
                <a:gd name="T39" fmla="*/ 3 h 32"/>
                <a:gd name="T40" fmla="*/ 20 w 25"/>
                <a:gd name="T41" fmla="*/ 0 h 32"/>
                <a:gd name="T42" fmla="*/ 20 w 25"/>
                <a:gd name="T43" fmla="*/ 0 h 32"/>
                <a:gd name="T44" fmla="*/ 15 w 25"/>
                <a:gd name="T45" fmla="*/ 5 h 32"/>
                <a:gd name="T46" fmla="*/ 13 w 25"/>
                <a:gd name="T47" fmla="*/ 8 h 32"/>
                <a:gd name="T48" fmla="*/ 8 w 25"/>
                <a:gd name="T49" fmla="*/ 16 h 32"/>
                <a:gd name="T50" fmla="*/ 8 w 25"/>
                <a:gd name="T51" fmla="*/ 16 h 32"/>
                <a:gd name="T52" fmla="*/ 5 w 25"/>
                <a:gd name="T53" fmla="*/ 21 h 32"/>
                <a:gd name="T54" fmla="*/ 5 w 25"/>
                <a:gd name="T55" fmla="*/ 24 h 32"/>
                <a:gd name="T56" fmla="*/ 3 w 25"/>
                <a:gd name="T57" fmla="*/ 29 h 32"/>
                <a:gd name="T58" fmla="*/ 3 w 25"/>
                <a:gd name="T59" fmla="*/ 32 h 32"/>
                <a:gd name="T60" fmla="*/ 5 w 25"/>
                <a:gd name="T61" fmla="*/ 32 h 32"/>
                <a:gd name="T62" fmla="*/ 8 w 25"/>
                <a:gd name="T63" fmla="*/ 32 h 32"/>
                <a:gd name="T64" fmla="*/ 8 w 25"/>
                <a:gd name="T65" fmla="*/ 27 h 32"/>
                <a:gd name="T66" fmla="*/ 10 w 25"/>
                <a:gd name="T67" fmla="*/ 27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32"/>
                <a:gd name="T104" fmla="*/ 25 w 25"/>
                <a:gd name="T105" fmla="*/ 32 h 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32">
                  <a:moveTo>
                    <a:pt x="10" y="29"/>
                  </a:moveTo>
                  <a:lnTo>
                    <a:pt x="10" y="27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0" y="16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59" name="Freeform 182"/>
            <p:cNvSpPr>
              <a:spLocks/>
            </p:cNvSpPr>
            <p:nvPr/>
          </p:nvSpPr>
          <p:spPr bwMode="auto">
            <a:xfrm>
              <a:off x="3363" y="2561"/>
              <a:ext cx="107" cy="131"/>
            </a:xfrm>
            <a:custGeom>
              <a:avLst/>
              <a:gdLst>
                <a:gd name="T0" fmla="*/ 50 w 107"/>
                <a:gd name="T1" fmla="*/ 0 h 131"/>
                <a:gd name="T2" fmla="*/ 47 w 107"/>
                <a:gd name="T3" fmla="*/ 16 h 131"/>
                <a:gd name="T4" fmla="*/ 50 w 107"/>
                <a:gd name="T5" fmla="*/ 46 h 131"/>
                <a:gd name="T6" fmla="*/ 0 w 107"/>
                <a:gd name="T7" fmla="*/ 94 h 131"/>
                <a:gd name="T8" fmla="*/ 20 w 107"/>
                <a:gd name="T9" fmla="*/ 128 h 131"/>
                <a:gd name="T10" fmla="*/ 27 w 107"/>
                <a:gd name="T11" fmla="*/ 128 h 131"/>
                <a:gd name="T12" fmla="*/ 35 w 107"/>
                <a:gd name="T13" fmla="*/ 125 h 131"/>
                <a:gd name="T14" fmla="*/ 37 w 107"/>
                <a:gd name="T15" fmla="*/ 125 h 131"/>
                <a:gd name="T16" fmla="*/ 40 w 107"/>
                <a:gd name="T17" fmla="*/ 125 h 131"/>
                <a:gd name="T18" fmla="*/ 45 w 107"/>
                <a:gd name="T19" fmla="*/ 123 h 131"/>
                <a:gd name="T20" fmla="*/ 45 w 107"/>
                <a:gd name="T21" fmla="*/ 120 h 131"/>
                <a:gd name="T22" fmla="*/ 47 w 107"/>
                <a:gd name="T23" fmla="*/ 115 h 131"/>
                <a:gd name="T24" fmla="*/ 55 w 107"/>
                <a:gd name="T25" fmla="*/ 112 h 131"/>
                <a:gd name="T26" fmla="*/ 60 w 107"/>
                <a:gd name="T27" fmla="*/ 109 h 131"/>
                <a:gd name="T28" fmla="*/ 65 w 107"/>
                <a:gd name="T29" fmla="*/ 104 h 131"/>
                <a:gd name="T30" fmla="*/ 65 w 107"/>
                <a:gd name="T31" fmla="*/ 99 h 131"/>
                <a:gd name="T32" fmla="*/ 70 w 107"/>
                <a:gd name="T33" fmla="*/ 96 h 131"/>
                <a:gd name="T34" fmla="*/ 72 w 107"/>
                <a:gd name="T35" fmla="*/ 96 h 131"/>
                <a:gd name="T36" fmla="*/ 77 w 107"/>
                <a:gd name="T37" fmla="*/ 94 h 131"/>
                <a:gd name="T38" fmla="*/ 80 w 107"/>
                <a:gd name="T39" fmla="*/ 91 h 131"/>
                <a:gd name="T40" fmla="*/ 80 w 107"/>
                <a:gd name="T41" fmla="*/ 88 h 131"/>
                <a:gd name="T42" fmla="*/ 80 w 107"/>
                <a:gd name="T43" fmla="*/ 83 h 131"/>
                <a:gd name="T44" fmla="*/ 80 w 107"/>
                <a:gd name="T45" fmla="*/ 78 h 131"/>
                <a:gd name="T46" fmla="*/ 85 w 107"/>
                <a:gd name="T47" fmla="*/ 70 h 131"/>
                <a:gd name="T48" fmla="*/ 85 w 107"/>
                <a:gd name="T49" fmla="*/ 70 h 131"/>
                <a:gd name="T50" fmla="*/ 87 w 107"/>
                <a:gd name="T51" fmla="*/ 72 h 131"/>
                <a:gd name="T52" fmla="*/ 90 w 107"/>
                <a:gd name="T53" fmla="*/ 72 h 131"/>
                <a:gd name="T54" fmla="*/ 92 w 107"/>
                <a:gd name="T55" fmla="*/ 64 h 131"/>
                <a:gd name="T56" fmla="*/ 97 w 107"/>
                <a:gd name="T57" fmla="*/ 59 h 131"/>
                <a:gd name="T58" fmla="*/ 105 w 107"/>
                <a:gd name="T59" fmla="*/ 48 h 131"/>
                <a:gd name="T60" fmla="*/ 107 w 107"/>
                <a:gd name="T61" fmla="*/ 43 h 131"/>
                <a:gd name="T62" fmla="*/ 107 w 107"/>
                <a:gd name="T63" fmla="*/ 40 h 131"/>
                <a:gd name="T64" fmla="*/ 105 w 107"/>
                <a:gd name="T65" fmla="*/ 38 h 131"/>
                <a:gd name="T66" fmla="*/ 102 w 107"/>
                <a:gd name="T67" fmla="*/ 35 h 131"/>
                <a:gd name="T68" fmla="*/ 100 w 107"/>
                <a:gd name="T69" fmla="*/ 30 h 131"/>
                <a:gd name="T70" fmla="*/ 97 w 107"/>
                <a:gd name="T71" fmla="*/ 30 h 131"/>
                <a:gd name="T72" fmla="*/ 95 w 107"/>
                <a:gd name="T73" fmla="*/ 24 h 131"/>
                <a:gd name="T74" fmla="*/ 92 w 107"/>
                <a:gd name="T75" fmla="*/ 22 h 131"/>
                <a:gd name="T76" fmla="*/ 87 w 107"/>
                <a:gd name="T77" fmla="*/ 19 h 131"/>
                <a:gd name="T78" fmla="*/ 80 w 107"/>
                <a:gd name="T79" fmla="*/ 19 h 131"/>
                <a:gd name="T80" fmla="*/ 72 w 107"/>
                <a:gd name="T81" fmla="*/ 14 h 131"/>
                <a:gd name="T82" fmla="*/ 67 w 107"/>
                <a:gd name="T83" fmla="*/ 11 h 131"/>
                <a:gd name="T84" fmla="*/ 62 w 107"/>
                <a:gd name="T85" fmla="*/ 6 h 131"/>
                <a:gd name="T86" fmla="*/ 60 w 107"/>
                <a:gd name="T87" fmla="*/ 3 h 1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7"/>
                <a:gd name="T133" fmla="*/ 0 h 131"/>
                <a:gd name="T134" fmla="*/ 107 w 107"/>
                <a:gd name="T135" fmla="*/ 131 h 1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7" h="131">
                  <a:moveTo>
                    <a:pt x="60" y="0"/>
                  </a:moveTo>
                  <a:lnTo>
                    <a:pt x="50" y="0"/>
                  </a:lnTo>
                  <a:lnTo>
                    <a:pt x="55" y="14"/>
                  </a:lnTo>
                  <a:lnTo>
                    <a:pt x="47" y="16"/>
                  </a:lnTo>
                  <a:lnTo>
                    <a:pt x="45" y="35"/>
                  </a:lnTo>
                  <a:lnTo>
                    <a:pt x="50" y="46"/>
                  </a:lnTo>
                  <a:lnTo>
                    <a:pt x="40" y="78"/>
                  </a:lnTo>
                  <a:lnTo>
                    <a:pt x="0" y="94"/>
                  </a:lnTo>
                  <a:lnTo>
                    <a:pt x="12" y="131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8"/>
                  </a:lnTo>
                  <a:lnTo>
                    <a:pt x="30" y="125"/>
                  </a:lnTo>
                  <a:lnTo>
                    <a:pt x="35" y="125"/>
                  </a:lnTo>
                  <a:lnTo>
                    <a:pt x="37" y="125"/>
                  </a:lnTo>
                  <a:lnTo>
                    <a:pt x="40" y="125"/>
                  </a:lnTo>
                  <a:lnTo>
                    <a:pt x="42" y="123"/>
                  </a:lnTo>
                  <a:lnTo>
                    <a:pt x="45" y="123"/>
                  </a:lnTo>
                  <a:lnTo>
                    <a:pt x="45" y="120"/>
                  </a:lnTo>
                  <a:lnTo>
                    <a:pt x="45" y="117"/>
                  </a:lnTo>
                  <a:lnTo>
                    <a:pt x="47" y="115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7" y="112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5" y="104"/>
                  </a:lnTo>
                  <a:lnTo>
                    <a:pt x="65" y="102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0" y="96"/>
                  </a:lnTo>
                  <a:lnTo>
                    <a:pt x="70" y="94"/>
                  </a:lnTo>
                  <a:lnTo>
                    <a:pt x="72" y="96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80" y="94"/>
                  </a:lnTo>
                  <a:lnTo>
                    <a:pt x="80" y="91"/>
                  </a:lnTo>
                  <a:lnTo>
                    <a:pt x="80" y="88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2" y="72"/>
                  </a:lnTo>
                  <a:lnTo>
                    <a:pt x="85" y="70"/>
                  </a:lnTo>
                  <a:lnTo>
                    <a:pt x="87" y="72"/>
                  </a:lnTo>
                  <a:lnTo>
                    <a:pt x="90" y="72"/>
                  </a:lnTo>
                  <a:lnTo>
                    <a:pt x="92" y="67"/>
                  </a:lnTo>
                  <a:lnTo>
                    <a:pt x="92" y="64"/>
                  </a:lnTo>
                  <a:lnTo>
                    <a:pt x="95" y="62"/>
                  </a:lnTo>
                  <a:lnTo>
                    <a:pt x="97" y="59"/>
                  </a:lnTo>
                  <a:lnTo>
                    <a:pt x="100" y="56"/>
                  </a:lnTo>
                  <a:lnTo>
                    <a:pt x="105" y="48"/>
                  </a:lnTo>
                  <a:lnTo>
                    <a:pt x="107" y="46"/>
                  </a:lnTo>
                  <a:lnTo>
                    <a:pt x="107" y="43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5" y="38"/>
                  </a:lnTo>
                  <a:lnTo>
                    <a:pt x="102" y="35"/>
                  </a:lnTo>
                  <a:lnTo>
                    <a:pt x="100" y="35"/>
                  </a:lnTo>
                  <a:lnTo>
                    <a:pt x="100" y="30"/>
                  </a:lnTo>
                  <a:lnTo>
                    <a:pt x="97" y="30"/>
                  </a:lnTo>
                  <a:lnTo>
                    <a:pt x="97" y="27"/>
                  </a:lnTo>
                  <a:lnTo>
                    <a:pt x="95" y="24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0" y="19"/>
                  </a:lnTo>
                  <a:lnTo>
                    <a:pt x="77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7" y="11"/>
                  </a:lnTo>
                  <a:lnTo>
                    <a:pt x="65" y="8"/>
                  </a:lnTo>
                  <a:lnTo>
                    <a:pt x="62" y="6"/>
                  </a:lnTo>
                  <a:lnTo>
                    <a:pt x="60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0" name="Freeform 183"/>
            <p:cNvSpPr>
              <a:spLocks/>
            </p:cNvSpPr>
            <p:nvPr/>
          </p:nvSpPr>
          <p:spPr bwMode="auto">
            <a:xfrm>
              <a:off x="3001" y="2253"/>
              <a:ext cx="262" cy="119"/>
            </a:xfrm>
            <a:custGeom>
              <a:avLst/>
              <a:gdLst>
                <a:gd name="T0" fmla="*/ 140 w 262"/>
                <a:gd name="T1" fmla="*/ 104 h 119"/>
                <a:gd name="T2" fmla="*/ 127 w 262"/>
                <a:gd name="T3" fmla="*/ 106 h 119"/>
                <a:gd name="T4" fmla="*/ 117 w 262"/>
                <a:gd name="T5" fmla="*/ 104 h 119"/>
                <a:gd name="T6" fmla="*/ 105 w 262"/>
                <a:gd name="T7" fmla="*/ 114 h 119"/>
                <a:gd name="T8" fmla="*/ 87 w 262"/>
                <a:gd name="T9" fmla="*/ 112 h 119"/>
                <a:gd name="T10" fmla="*/ 72 w 262"/>
                <a:gd name="T11" fmla="*/ 101 h 119"/>
                <a:gd name="T12" fmla="*/ 63 w 262"/>
                <a:gd name="T13" fmla="*/ 106 h 119"/>
                <a:gd name="T14" fmla="*/ 50 w 262"/>
                <a:gd name="T15" fmla="*/ 112 h 119"/>
                <a:gd name="T16" fmla="*/ 43 w 262"/>
                <a:gd name="T17" fmla="*/ 104 h 119"/>
                <a:gd name="T18" fmla="*/ 38 w 262"/>
                <a:gd name="T19" fmla="*/ 104 h 119"/>
                <a:gd name="T20" fmla="*/ 28 w 262"/>
                <a:gd name="T21" fmla="*/ 104 h 119"/>
                <a:gd name="T22" fmla="*/ 20 w 262"/>
                <a:gd name="T23" fmla="*/ 101 h 119"/>
                <a:gd name="T24" fmla="*/ 30 w 262"/>
                <a:gd name="T25" fmla="*/ 98 h 119"/>
                <a:gd name="T26" fmla="*/ 18 w 262"/>
                <a:gd name="T27" fmla="*/ 96 h 119"/>
                <a:gd name="T28" fmla="*/ 18 w 262"/>
                <a:gd name="T29" fmla="*/ 88 h 119"/>
                <a:gd name="T30" fmla="*/ 13 w 262"/>
                <a:gd name="T31" fmla="*/ 85 h 119"/>
                <a:gd name="T32" fmla="*/ 10 w 262"/>
                <a:gd name="T33" fmla="*/ 77 h 119"/>
                <a:gd name="T34" fmla="*/ 3 w 262"/>
                <a:gd name="T35" fmla="*/ 72 h 119"/>
                <a:gd name="T36" fmla="*/ 5 w 262"/>
                <a:gd name="T37" fmla="*/ 66 h 119"/>
                <a:gd name="T38" fmla="*/ 13 w 262"/>
                <a:gd name="T39" fmla="*/ 69 h 119"/>
                <a:gd name="T40" fmla="*/ 13 w 262"/>
                <a:gd name="T41" fmla="*/ 61 h 119"/>
                <a:gd name="T42" fmla="*/ 10 w 262"/>
                <a:gd name="T43" fmla="*/ 50 h 119"/>
                <a:gd name="T44" fmla="*/ 0 w 262"/>
                <a:gd name="T45" fmla="*/ 42 h 119"/>
                <a:gd name="T46" fmla="*/ 10 w 262"/>
                <a:gd name="T47" fmla="*/ 32 h 119"/>
                <a:gd name="T48" fmla="*/ 23 w 262"/>
                <a:gd name="T49" fmla="*/ 34 h 119"/>
                <a:gd name="T50" fmla="*/ 28 w 262"/>
                <a:gd name="T51" fmla="*/ 32 h 119"/>
                <a:gd name="T52" fmla="*/ 40 w 262"/>
                <a:gd name="T53" fmla="*/ 29 h 119"/>
                <a:gd name="T54" fmla="*/ 50 w 262"/>
                <a:gd name="T55" fmla="*/ 24 h 119"/>
                <a:gd name="T56" fmla="*/ 43 w 262"/>
                <a:gd name="T57" fmla="*/ 21 h 119"/>
                <a:gd name="T58" fmla="*/ 45 w 262"/>
                <a:gd name="T59" fmla="*/ 18 h 119"/>
                <a:gd name="T60" fmla="*/ 65 w 262"/>
                <a:gd name="T61" fmla="*/ 18 h 119"/>
                <a:gd name="T62" fmla="*/ 82 w 262"/>
                <a:gd name="T63" fmla="*/ 10 h 119"/>
                <a:gd name="T64" fmla="*/ 102 w 262"/>
                <a:gd name="T65" fmla="*/ 2 h 119"/>
                <a:gd name="T66" fmla="*/ 125 w 262"/>
                <a:gd name="T67" fmla="*/ 0 h 119"/>
                <a:gd name="T68" fmla="*/ 137 w 262"/>
                <a:gd name="T69" fmla="*/ 8 h 119"/>
                <a:gd name="T70" fmla="*/ 160 w 262"/>
                <a:gd name="T71" fmla="*/ 21 h 119"/>
                <a:gd name="T72" fmla="*/ 177 w 262"/>
                <a:gd name="T73" fmla="*/ 21 h 119"/>
                <a:gd name="T74" fmla="*/ 215 w 262"/>
                <a:gd name="T75" fmla="*/ 10 h 119"/>
                <a:gd name="T76" fmla="*/ 227 w 262"/>
                <a:gd name="T77" fmla="*/ 10 h 119"/>
                <a:gd name="T78" fmla="*/ 235 w 262"/>
                <a:gd name="T79" fmla="*/ 10 h 119"/>
                <a:gd name="T80" fmla="*/ 245 w 262"/>
                <a:gd name="T81" fmla="*/ 24 h 119"/>
                <a:gd name="T82" fmla="*/ 252 w 262"/>
                <a:gd name="T83" fmla="*/ 37 h 119"/>
                <a:gd name="T84" fmla="*/ 255 w 262"/>
                <a:gd name="T85" fmla="*/ 50 h 119"/>
                <a:gd name="T86" fmla="*/ 255 w 262"/>
                <a:gd name="T87" fmla="*/ 72 h 119"/>
                <a:gd name="T88" fmla="*/ 262 w 262"/>
                <a:gd name="T89" fmla="*/ 93 h 119"/>
                <a:gd name="T90" fmla="*/ 240 w 262"/>
                <a:gd name="T91" fmla="*/ 90 h 119"/>
                <a:gd name="T92" fmla="*/ 227 w 262"/>
                <a:gd name="T93" fmla="*/ 93 h 119"/>
                <a:gd name="T94" fmla="*/ 210 w 262"/>
                <a:gd name="T95" fmla="*/ 96 h 119"/>
                <a:gd name="T96" fmla="*/ 195 w 262"/>
                <a:gd name="T97" fmla="*/ 98 h 119"/>
                <a:gd name="T98" fmla="*/ 172 w 262"/>
                <a:gd name="T99" fmla="*/ 98 h 119"/>
                <a:gd name="T100" fmla="*/ 160 w 262"/>
                <a:gd name="T101" fmla="*/ 104 h 119"/>
                <a:gd name="T102" fmla="*/ 152 w 262"/>
                <a:gd name="T103" fmla="*/ 104 h 119"/>
                <a:gd name="T104" fmla="*/ 147 w 262"/>
                <a:gd name="T105" fmla="*/ 101 h 119"/>
                <a:gd name="T106" fmla="*/ 147 w 262"/>
                <a:gd name="T107" fmla="*/ 109 h 119"/>
                <a:gd name="T108" fmla="*/ 142 w 262"/>
                <a:gd name="T109" fmla="*/ 114 h 119"/>
                <a:gd name="T110" fmla="*/ 137 w 262"/>
                <a:gd name="T111" fmla="*/ 117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2"/>
                <a:gd name="T169" fmla="*/ 0 h 119"/>
                <a:gd name="T170" fmla="*/ 262 w 26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2" h="119">
                  <a:moveTo>
                    <a:pt x="137" y="114"/>
                  </a:moveTo>
                  <a:lnTo>
                    <a:pt x="137" y="112"/>
                  </a:lnTo>
                  <a:lnTo>
                    <a:pt x="137" y="106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0" y="101"/>
                  </a:lnTo>
                  <a:lnTo>
                    <a:pt x="135" y="101"/>
                  </a:lnTo>
                  <a:lnTo>
                    <a:pt x="135" y="106"/>
                  </a:lnTo>
                  <a:lnTo>
                    <a:pt x="132" y="106"/>
                  </a:lnTo>
                  <a:lnTo>
                    <a:pt x="127" y="106"/>
                  </a:lnTo>
                  <a:lnTo>
                    <a:pt x="125" y="104"/>
                  </a:lnTo>
                  <a:lnTo>
                    <a:pt x="125" y="101"/>
                  </a:lnTo>
                  <a:lnTo>
                    <a:pt x="122" y="101"/>
                  </a:lnTo>
                  <a:lnTo>
                    <a:pt x="120" y="101"/>
                  </a:lnTo>
                  <a:lnTo>
                    <a:pt x="117" y="104"/>
                  </a:lnTo>
                  <a:lnTo>
                    <a:pt x="112" y="106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7" y="112"/>
                  </a:lnTo>
                  <a:lnTo>
                    <a:pt x="105" y="114"/>
                  </a:lnTo>
                  <a:lnTo>
                    <a:pt x="102" y="112"/>
                  </a:lnTo>
                  <a:lnTo>
                    <a:pt x="97" y="114"/>
                  </a:lnTo>
                  <a:lnTo>
                    <a:pt x="95" y="114"/>
                  </a:lnTo>
                  <a:lnTo>
                    <a:pt x="90" y="114"/>
                  </a:lnTo>
                  <a:lnTo>
                    <a:pt x="87" y="112"/>
                  </a:lnTo>
                  <a:lnTo>
                    <a:pt x="85" y="109"/>
                  </a:lnTo>
                  <a:lnTo>
                    <a:pt x="85" y="106"/>
                  </a:lnTo>
                  <a:lnTo>
                    <a:pt x="82" y="106"/>
                  </a:lnTo>
                  <a:lnTo>
                    <a:pt x="75" y="104"/>
                  </a:lnTo>
                  <a:lnTo>
                    <a:pt x="72" y="101"/>
                  </a:lnTo>
                  <a:lnTo>
                    <a:pt x="68" y="98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3" y="104"/>
                  </a:lnTo>
                  <a:lnTo>
                    <a:pt x="63" y="106"/>
                  </a:lnTo>
                  <a:lnTo>
                    <a:pt x="63" y="109"/>
                  </a:lnTo>
                  <a:lnTo>
                    <a:pt x="58" y="112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5" y="112"/>
                  </a:lnTo>
                  <a:lnTo>
                    <a:pt x="43" y="109"/>
                  </a:lnTo>
                  <a:lnTo>
                    <a:pt x="43" y="104"/>
                  </a:lnTo>
                  <a:lnTo>
                    <a:pt x="40" y="101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8" y="101"/>
                  </a:lnTo>
                  <a:lnTo>
                    <a:pt x="20" y="104"/>
                  </a:lnTo>
                  <a:lnTo>
                    <a:pt x="20" y="101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0" y="96"/>
                  </a:lnTo>
                  <a:lnTo>
                    <a:pt x="25" y="98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20" y="93"/>
                  </a:lnTo>
                  <a:lnTo>
                    <a:pt x="18" y="90"/>
                  </a:lnTo>
                  <a:lnTo>
                    <a:pt x="15" y="90"/>
                  </a:lnTo>
                  <a:lnTo>
                    <a:pt x="18" y="88"/>
                  </a:lnTo>
                  <a:lnTo>
                    <a:pt x="18" y="85"/>
                  </a:lnTo>
                  <a:lnTo>
                    <a:pt x="15" y="88"/>
                  </a:lnTo>
                  <a:lnTo>
                    <a:pt x="13" y="85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3" y="77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8" y="72"/>
                  </a:lnTo>
                  <a:lnTo>
                    <a:pt x="10" y="72"/>
                  </a:lnTo>
                  <a:lnTo>
                    <a:pt x="15" y="72"/>
                  </a:lnTo>
                  <a:lnTo>
                    <a:pt x="13" y="69"/>
                  </a:lnTo>
                  <a:lnTo>
                    <a:pt x="10" y="69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3" y="64"/>
                  </a:lnTo>
                  <a:lnTo>
                    <a:pt x="13" y="61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8" y="34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8" y="32"/>
                  </a:lnTo>
                  <a:lnTo>
                    <a:pt x="25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3" y="32"/>
                  </a:lnTo>
                  <a:lnTo>
                    <a:pt x="40" y="29"/>
                  </a:lnTo>
                  <a:lnTo>
                    <a:pt x="38" y="29"/>
                  </a:lnTo>
                  <a:lnTo>
                    <a:pt x="40" y="26"/>
                  </a:lnTo>
                  <a:lnTo>
                    <a:pt x="53" y="26"/>
                  </a:lnTo>
                  <a:lnTo>
                    <a:pt x="50" y="24"/>
                  </a:lnTo>
                  <a:lnTo>
                    <a:pt x="48" y="26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5" y="18"/>
                  </a:lnTo>
                  <a:lnTo>
                    <a:pt x="50" y="18"/>
                  </a:lnTo>
                  <a:lnTo>
                    <a:pt x="60" y="18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70" y="21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77" y="13"/>
                  </a:lnTo>
                  <a:lnTo>
                    <a:pt x="82" y="10"/>
                  </a:lnTo>
                  <a:lnTo>
                    <a:pt x="85" y="10"/>
                  </a:lnTo>
                  <a:lnTo>
                    <a:pt x="87" y="8"/>
                  </a:lnTo>
                  <a:lnTo>
                    <a:pt x="90" y="5"/>
                  </a:lnTo>
                  <a:lnTo>
                    <a:pt x="97" y="2"/>
                  </a:lnTo>
                  <a:lnTo>
                    <a:pt x="102" y="2"/>
                  </a:lnTo>
                  <a:lnTo>
                    <a:pt x="105" y="0"/>
                  </a:lnTo>
                  <a:lnTo>
                    <a:pt x="112" y="2"/>
                  </a:lnTo>
                  <a:lnTo>
                    <a:pt x="120" y="2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0" y="5"/>
                  </a:lnTo>
                  <a:lnTo>
                    <a:pt x="132" y="8"/>
                  </a:lnTo>
                  <a:lnTo>
                    <a:pt x="137" y="8"/>
                  </a:lnTo>
                  <a:lnTo>
                    <a:pt x="140" y="8"/>
                  </a:lnTo>
                  <a:lnTo>
                    <a:pt x="142" y="10"/>
                  </a:lnTo>
                  <a:lnTo>
                    <a:pt x="142" y="16"/>
                  </a:lnTo>
                  <a:lnTo>
                    <a:pt x="150" y="16"/>
                  </a:lnTo>
                  <a:lnTo>
                    <a:pt x="160" y="21"/>
                  </a:lnTo>
                  <a:lnTo>
                    <a:pt x="162" y="18"/>
                  </a:lnTo>
                  <a:lnTo>
                    <a:pt x="167" y="21"/>
                  </a:lnTo>
                  <a:lnTo>
                    <a:pt x="172" y="21"/>
                  </a:lnTo>
                  <a:lnTo>
                    <a:pt x="177" y="21"/>
                  </a:lnTo>
                  <a:lnTo>
                    <a:pt x="185" y="18"/>
                  </a:lnTo>
                  <a:lnTo>
                    <a:pt x="192" y="21"/>
                  </a:lnTo>
                  <a:lnTo>
                    <a:pt x="200" y="21"/>
                  </a:lnTo>
                  <a:lnTo>
                    <a:pt x="210" y="13"/>
                  </a:lnTo>
                  <a:lnTo>
                    <a:pt x="215" y="10"/>
                  </a:lnTo>
                  <a:lnTo>
                    <a:pt x="215" y="8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27" y="10"/>
                  </a:lnTo>
                  <a:lnTo>
                    <a:pt x="230" y="10"/>
                  </a:lnTo>
                  <a:lnTo>
                    <a:pt x="230" y="8"/>
                  </a:lnTo>
                  <a:lnTo>
                    <a:pt x="232" y="8"/>
                  </a:lnTo>
                  <a:lnTo>
                    <a:pt x="235" y="10"/>
                  </a:lnTo>
                  <a:lnTo>
                    <a:pt x="237" y="16"/>
                  </a:lnTo>
                  <a:lnTo>
                    <a:pt x="240" y="16"/>
                  </a:lnTo>
                  <a:lnTo>
                    <a:pt x="242" y="18"/>
                  </a:lnTo>
                  <a:lnTo>
                    <a:pt x="245" y="24"/>
                  </a:lnTo>
                  <a:lnTo>
                    <a:pt x="245" y="29"/>
                  </a:lnTo>
                  <a:lnTo>
                    <a:pt x="245" y="32"/>
                  </a:lnTo>
                  <a:lnTo>
                    <a:pt x="247" y="34"/>
                  </a:lnTo>
                  <a:lnTo>
                    <a:pt x="250" y="37"/>
                  </a:lnTo>
                  <a:lnTo>
                    <a:pt x="252" y="37"/>
                  </a:lnTo>
                  <a:lnTo>
                    <a:pt x="255" y="40"/>
                  </a:lnTo>
                  <a:lnTo>
                    <a:pt x="257" y="42"/>
                  </a:lnTo>
                  <a:lnTo>
                    <a:pt x="255" y="48"/>
                  </a:lnTo>
                  <a:lnTo>
                    <a:pt x="255" y="50"/>
                  </a:lnTo>
                  <a:lnTo>
                    <a:pt x="252" y="53"/>
                  </a:lnTo>
                  <a:lnTo>
                    <a:pt x="252" y="56"/>
                  </a:lnTo>
                  <a:lnTo>
                    <a:pt x="255" y="58"/>
                  </a:lnTo>
                  <a:lnTo>
                    <a:pt x="255" y="66"/>
                  </a:lnTo>
                  <a:lnTo>
                    <a:pt x="255" y="72"/>
                  </a:lnTo>
                  <a:lnTo>
                    <a:pt x="255" y="74"/>
                  </a:lnTo>
                  <a:lnTo>
                    <a:pt x="255" y="80"/>
                  </a:lnTo>
                  <a:lnTo>
                    <a:pt x="257" y="82"/>
                  </a:lnTo>
                  <a:lnTo>
                    <a:pt x="260" y="88"/>
                  </a:lnTo>
                  <a:lnTo>
                    <a:pt x="262" y="93"/>
                  </a:lnTo>
                  <a:lnTo>
                    <a:pt x="260" y="93"/>
                  </a:lnTo>
                  <a:lnTo>
                    <a:pt x="255" y="93"/>
                  </a:lnTo>
                  <a:lnTo>
                    <a:pt x="252" y="90"/>
                  </a:lnTo>
                  <a:lnTo>
                    <a:pt x="247" y="90"/>
                  </a:lnTo>
                  <a:lnTo>
                    <a:pt x="240" y="90"/>
                  </a:lnTo>
                  <a:lnTo>
                    <a:pt x="235" y="88"/>
                  </a:lnTo>
                  <a:lnTo>
                    <a:pt x="230" y="93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0"/>
                  </a:lnTo>
                  <a:lnTo>
                    <a:pt x="222" y="93"/>
                  </a:lnTo>
                  <a:lnTo>
                    <a:pt x="217" y="96"/>
                  </a:lnTo>
                  <a:lnTo>
                    <a:pt x="210" y="96"/>
                  </a:lnTo>
                  <a:lnTo>
                    <a:pt x="207" y="96"/>
                  </a:lnTo>
                  <a:lnTo>
                    <a:pt x="205" y="96"/>
                  </a:lnTo>
                  <a:lnTo>
                    <a:pt x="200" y="96"/>
                  </a:lnTo>
                  <a:lnTo>
                    <a:pt x="197" y="98"/>
                  </a:lnTo>
                  <a:lnTo>
                    <a:pt x="195" y="98"/>
                  </a:lnTo>
                  <a:lnTo>
                    <a:pt x="192" y="101"/>
                  </a:lnTo>
                  <a:lnTo>
                    <a:pt x="182" y="104"/>
                  </a:lnTo>
                  <a:lnTo>
                    <a:pt x="175" y="101"/>
                  </a:lnTo>
                  <a:lnTo>
                    <a:pt x="172" y="98"/>
                  </a:lnTo>
                  <a:lnTo>
                    <a:pt x="167" y="98"/>
                  </a:lnTo>
                  <a:lnTo>
                    <a:pt x="165" y="101"/>
                  </a:lnTo>
                  <a:lnTo>
                    <a:pt x="162" y="101"/>
                  </a:lnTo>
                  <a:lnTo>
                    <a:pt x="160" y="104"/>
                  </a:lnTo>
                  <a:lnTo>
                    <a:pt x="155" y="104"/>
                  </a:lnTo>
                  <a:lnTo>
                    <a:pt x="152" y="104"/>
                  </a:lnTo>
                  <a:lnTo>
                    <a:pt x="152" y="101"/>
                  </a:lnTo>
                  <a:lnTo>
                    <a:pt x="150" y="101"/>
                  </a:lnTo>
                  <a:lnTo>
                    <a:pt x="147" y="101"/>
                  </a:lnTo>
                  <a:lnTo>
                    <a:pt x="147" y="104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5" y="106"/>
                  </a:lnTo>
                  <a:lnTo>
                    <a:pt x="147" y="109"/>
                  </a:lnTo>
                  <a:lnTo>
                    <a:pt x="147" y="112"/>
                  </a:lnTo>
                  <a:lnTo>
                    <a:pt x="145" y="112"/>
                  </a:lnTo>
                  <a:lnTo>
                    <a:pt x="142" y="112"/>
                  </a:lnTo>
                  <a:lnTo>
                    <a:pt x="142" y="114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37" y="117"/>
                  </a:lnTo>
                  <a:lnTo>
                    <a:pt x="137" y="11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1" name="Freeform 184"/>
            <p:cNvSpPr>
              <a:spLocks/>
            </p:cNvSpPr>
            <p:nvPr/>
          </p:nvSpPr>
          <p:spPr bwMode="auto">
            <a:xfrm>
              <a:off x="3348" y="2543"/>
              <a:ext cx="75" cy="56"/>
            </a:xfrm>
            <a:custGeom>
              <a:avLst/>
              <a:gdLst>
                <a:gd name="T0" fmla="*/ 55 w 75"/>
                <a:gd name="T1" fmla="*/ 56 h 56"/>
                <a:gd name="T2" fmla="*/ 10 w 75"/>
                <a:gd name="T3" fmla="*/ 34 h 56"/>
                <a:gd name="T4" fmla="*/ 0 w 75"/>
                <a:gd name="T5" fmla="*/ 24 h 56"/>
                <a:gd name="T6" fmla="*/ 5 w 75"/>
                <a:gd name="T7" fmla="*/ 24 h 56"/>
                <a:gd name="T8" fmla="*/ 5 w 75"/>
                <a:gd name="T9" fmla="*/ 24 h 56"/>
                <a:gd name="T10" fmla="*/ 5 w 75"/>
                <a:gd name="T11" fmla="*/ 26 h 56"/>
                <a:gd name="T12" fmla="*/ 7 w 75"/>
                <a:gd name="T13" fmla="*/ 29 h 56"/>
                <a:gd name="T14" fmla="*/ 10 w 75"/>
                <a:gd name="T15" fmla="*/ 29 h 56"/>
                <a:gd name="T16" fmla="*/ 12 w 75"/>
                <a:gd name="T17" fmla="*/ 32 h 56"/>
                <a:gd name="T18" fmla="*/ 17 w 75"/>
                <a:gd name="T19" fmla="*/ 32 h 56"/>
                <a:gd name="T20" fmla="*/ 20 w 75"/>
                <a:gd name="T21" fmla="*/ 32 h 56"/>
                <a:gd name="T22" fmla="*/ 30 w 75"/>
                <a:gd name="T23" fmla="*/ 29 h 56"/>
                <a:gd name="T24" fmla="*/ 32 w 75"/>
                <a:gd name="T25" fmla="*/ 32 h 56"/>
                <a:gd name="T26" fmla="*/ 42 w 75"/>
                <a:gd name="T27" fmla="*/ 32 h 56"/>
                <a:gd name="T28" fmla="*/ 45 w 75"/>
                <a:gd name="T29" fmla="*/ 29 h 56"/>
                <a:gd name="T30" fmla="*/ 47 w 75"/>
                <a:gd name="T31" fmla="*/ 26 h 56"/>
                <a:gd name="T32" fmla="*/ 47 w 75"/>
                <a:gd name="T33" fmla="*/ 26 h 56"/>
                <a:gd name="T34" fmla="*/ 47 w 75"/>
                <a:gd name="T35" fmla="*/ 24 h 56"/>
                <a:gd name="T36" fmla="*/ 50 w 75"/>
                <a:gd name="T37" fmla="*/ 24 h 56"/>
                <a:gd name="T38" fmla="*/ 50 w 75"/>
                <a:gd name="T39" fmla="*/ 24 h 56"/>
                <a:gd name="T40" fmla="*/ 50 w 75"/>
                <a:gd name="T41" fmla="*/ 21 h 56"/>
                <a:gd name="T42" fmla="*/ 52 w 75"/>
                <a:gd name="T43" fmla="*/ 18 h 56"/>
                <a:gd name="T44" fmla="*/ 55 w 75"/>
                <a:gd name="T45" fmla="*/ 16 h 56"/>
                <a:gd name="T46" fmla="*/ 57 w 75"/>
                <a:gd name="T47" fmla="*/ 16 h 56"/>
                <a:gd name="T48" fmla="*/ 60 w 75"/>
                <a:gd name="T49" fmla="*/ 10 h 56"/>
                <a:gd name="T50" fmla="*/ 62 w 75"/>
                <a:gd name="T51" fmla="*/ 10 h 56"/>
                <a:gd name="T52" fmla="*/ 62 w 75"/>
                <a:gd name="T53" fmla="*/ 10 h 56"/>
                <a:gd name="T54" fmla="*/ 62 w 75"/>
                <a:gd name="T55" fmla="*/ 8 h 56"/>
                <a:gd name="T56" fmla="*/ 65 w 75"/>
                <a:gd name="T57" fmla="*/ 5 h 56"/>
                <a:gd name="T58" fmla="*/ 70 w 75"/>
                <a:gd name="T59" fmla="*/ 2 h 56"/>
                <a:gd name="T60" fmla="*/ 70 w 75"/>
                <a:gd name="T61" fmla="*/ 0 h 56"/>
                <a:gd name="T62" fmla="*/ 70 w 75"/>
                <a:gd name="T63" fmla="*/ 2 h 56"/>
                <a:gd name="T64" fmla="*/ 70 w 75"/>
                <a:gd name="T65" fmla="*/ 5 h 56"/>
                <a:gd name="T66" fmla="*/ 72 w 75"/>
                <a:gd name="T67" fmla="*/ 5 h 56"/>
                <a:gd name="T68" fmla="*/ 75 w 75"/>
                <a:gd name="T69" fmla="*/ 16 h 56"/>
                <a:gd name="T70" fmla="*/ 65 w 75"/>
                <a:gd name="T71" fmla="*/ 18 h 56"/>
                <a:gd name="T72" fmla="*/ 62 w 75"/>
                <a:gd name="T73" fmla="*/ 34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56"/>
                <a:gd name="T113" fmla="*/ 75 w 75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56">
                  <a:moveTo>
                    <a:pt x="60" y="53"/>
                  </a:moveTo>
                  <a:lnTo>
                    <a:pt x="55" y="56"/>
                  </a:lnTo>
                  <a:lnTo>
                    <a:pt x="15" y="48"/>
                  </a:lnTo>
                  <a:lnTo>
                    <a:pt x="10" y="34"/>
                  </a:lnTo>
                  <a:lnTo>
                    <a:pt x="2" y="2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20" y="32"/>
                  </a:lnTo>
                  <a:lnTo>
                    <a:pt x="22" y="29"/>
                  </a:lnTo>
                  <a:lnTo>
                    <a:pt x="30" y="29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52" y="18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7" y="16"/>
                  </a:lnTo>
                  <a:lnTo>
                    <a:pt x="60" y="13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5" y="8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65" y="18"/>
                  </a:lnTo>
                  <a:lnTo>
                    <a:pt x="70" y="32"/>
                  </a:lnTo>
                  <a:lnTo>
                    <a:pt x="62" y="34"/>
                  </a:lnTo>
                  <a:lnTo>
                    <a:pt x="60" y="5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2" name="Freeform 185"/>
            <p:cNvSpPr>
              <a:spLocks/>
            </p:cNvSpPr>
            <p:nvPr/>
          </p:nvSpPr>
          <p:spPr bwMode="auto">
            <a:xfrm>
              <a:off x="3231" y="2655"/>
              <a:ext cx="144" cy="98"/>
            </a:xfrm>
            <a:custGeom>
              <a:avLst/>
              <a:gdLst>
                <a:gd name="T0" fmla="*/ 142 w 144"/>
                <a:gd name="T1" fmla="*/ 39 h 98"/>
                <a:gd name="T2" fmla="*/ 137 w 144"/>
                <a:gd name="T3" fmla="*/ 45 h 98"/>
                <a:gd name="T4" fmla="*/ 134 w 144"/>
                <a:gd name="T5" fmla="*/ 50 h 98"/>
                <a:gd name="T6" fmla="*/ 134 w 144"/>
                <a:gd name="T7" fmla="*/ 53 h 98"/>
                <a:gd name="T8" fmla="*/ 134 w 144"/>
                <a:gd name="T9" fmla="*/ 53 h 98"/>
                <a:gd name="T10" fmla="*/ 129 w 144"/>
                <a:gd name="T11" fmla="*/ 55 h 98"/>
                <a:gd name="T12" fmla="*/ 124 w 144"/>
                <a:gd name="T13" fmla="*/ 58 h 98"/>
                <a:gd name="T14" fmla="*/ 117 w 144"/>
                <a:gd name="T15" fmla="*/ 61 h 98"/>
                <a:gd name="T16" fmla="*/ 112 w 144"/>
                <a:gd name="T17" fmla="*/ 61 h 98"/>
                <a:gd name="T18" fmla="*/ 104 w 144"/>
                <a:gd name="T19" fmla="*/ 66 h 98"/>
                <a:gd name="T20" fmla="*/ 97 w 144"/>
                <a:gd name="T21" fmla="*/ 66 h 98"/>
                <a:gd name="T22" fmla="*/ 89 w 144"/>
                <a:gd name="T23" fmla="*/ 69 h 98"/>
                <a:gd name="T24" fmla="*/ 89 w 144"/>
                <a:gd name="T25" fmla="*/ 74 h 98"/>
                <a:gd name="T26" fmla="*/ 84 w 144"/>
                <a:gd name="T27" fmla="*/ 77 h 98"/>
                <a:gd name="T28" fmla="*/ 82 w 144"/>
                <a:gd name="T29" fmla="*/ 79 h 98"/>
                <a:gd name="T30" fmla="*/ 72 w 144"/>
                <a:gd name="T31" fmla="*/ 79 h 98"/>
                <a:gd name="T32" fmla="*/ 69 w 144"/>
                <a:gd name="T33" fmla="*/ 82 h 98"/>
                <a:gd name="T34" fmla="*/ 62 w 144"/>
                <a:gd name="T35" fmla="*/ 85 h 98"/>
                <a:gd name="T36" fmla="*/ 54 w 144"/>
                <a:gd name="T37" fmla="*/ 87 h 98"/>
                <a:gd name="T38" fmla="*/ 49 w 144"/>
                <a:gd name="T39" fmla="*/ 87 h 98"/>
                <a:gd name="T40" fmla="*/ 44 w 144"/>
                <a:gd name="T41" fmla="*/ 87 h 98"/>
                <a:gd name="T42" fmla="*/ 40 w 144"/>
                <a:gd name="T43" fmla="*/ 93 h 98"/>
                <a:gd name="T44" fmla="*/ 32 w 144"/>
                <a:gd name="T45" fmla="*/ 98 h 98"/>
                <a:gd name="T46" fmla="*/ 22 w 144"/>
                <a:gd name="T47" fmla="*/ 98 h 98"/>
                <a:gd name="T48" fmla="*/ 17 w 144"/>
                <a:gd name="T49" fmla="*/ 98 h 98"/>
                <a:gd name="T50" fmla="*/ 12 w 144"/>
                <a:gd name="T51" fmla="*/ 98 h 98"/>
                <a:gd name="T52" fmla="*/ 10 w 144"/>
                <a:gd name="T53" fmla="*/ 90 h 98"/>
                <a:gd name="T54" fmla="*/ 7 w 144"/>
                <a:gd name="T55" fmla="*/ 79 h 98"/>
                <a:gd name="T56" fmla="*/ 7 w 144"/>
                <a:gd name="T57" fmla="*/ 77 h 98"/>
                <a:gd name="T58" fmla="*/ 5 w 144"/>
                <a:gd name="T59" fmla="*/ 66 h 98"/>
                <a:gd name="T60" fmla="*/ 2 w 144"/>
                <a:gd name="T61" fmla="*/ 63 h 98"/>
                <a:gd name="T62" fmla="*/ 2 w 144"/>
                <a:gd name="T63" fmla="*/ 58 h 98"/>
                <a:gd name="T64" fmla="*/ 0 w 144"/>
                <a:gd name="T65" fmla="*/ 58 h 98"/>
                <a:gd name="T66" fmla="*/ 2 w 144"/>
                <a:gd name="T67" fmla="*/ 55 h 98"/>
                <a:gd name="T68" fmla="*/ 2 w 144"/>
                <a:gd name="T69" fmla="*/ 53 h 98"/>
                <a:gd name="T70" fmla="*/ 2 w 144"/>
                <a:gd name="T71" fmla="*/ 50 h 98"/>
                <a:gd name="T72" fmla="*/ 2 w 144"/>
                <a:gd name="T73" fmla="*/ 45 h 98"/>
                <a:gd name="T74" fmla="*/ 2 w 144"/>
                <a:gd name="T75" fmla="*/ 39 h 98"/>
                <a:gd name="T76" fmla="*/ 5 w 144"/>
                <a:gd name="T77" fmla="*/ 37 h 98"/>
                <a:gd name="T78" fmla="*/ 7 w 144"/>
                <a:gd name="T79" fmla="*/ 34 h 98"/>
                <a:gd name="T80" fmla="*/ 10 w 144"/>
                <a:gd name="T81" fmla="*/ 31 h 98"/>
                <a:gd name="T82" fmla="*/ 17 w 144"/>
                <a:gd name="T83" fmla="*/ 29 h 98"/>
                <a:gd name="T84" fmla="*/ 52 w 144"/>
                <a:gd name="T85" fmla="*/ 37 h 98"/>
                <a:gd name="T86" fmla="*/ 87 w 144"/>
                <a:gd name="T87" fmla="*/ 10 h 98"/>
                <a:gd name="T88" fmla="*/ 144 w 144"/>
                <a:gd name="T89" fmla="*/ 37 h 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98"/>
                <a:gd name="T137" fmla="*/ 144 w 144"/>
                <a:gd name="T138" fmla="*/ 98 h 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98">
                  <a:moveTo>
                    <a:pt x="144" y="37"/>
                  </a:moveTo>
                  <a:lnTo>
                    <a:pt x="142" y="39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4" y="47"/>
                  </a:lnTo>
                  <a:lnTo>
                    <a:pt x="134" y="50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24" y="58"/>
                  </a:lnTo>
                  <a:lnTo>
                    <a:pt x="122" y="58"/>
                  </a:lnTo>
                  <a:lnTo>
                    <a:pt x="117" y="61"/>
                  </a:lnTo>
                  <a:lnTo>
                    <a:pt x="114" y="61"/>
                  </a:lnTo>
                  <a:lnTo>
                    <a:pt x="112" y="61"/>
                  </a:lnTo>
                  <a:lnTo>
                    <a:pt x="109" y="63"/>
                  </a:lnTo>
                  <a:lnTo>
                    <a:pt x="104" y="66"/>
                  </a:lnTo>
                  <a:lnTo>
                    <a:pt x="102" y="66"/>
                  </a:lnTo>
                  <a:lnTo>
                    <a:pt x="97" y="66"/>
                  </a:lnTo>
                  <a:lnTo>
                    <a:pt x="92" y="69"/>
                  </a:lnTo>
                  <a:lnTo>
                    <a:pt x="89" y="69"/>
                  </a:lnTo>
                  <a:lnTo>
                    <a:pt x="89" y="71"/>
                  </a:lnTo>
                  <a:lnTo>
                    <a:pt x="89" y="74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2" y="79"/>
                  </a:lnTo>
                  <a:lnTo>
                    <a:pt x="77" y="79"/>
                  </a:lnTo>
                  <a:lnTo>
                    <a:pt x="72" y="79"/>
                  </a:lnTo>
                  <a:lnTo>
                    <a:pt x="69" y="79"/>
                  </a:lnTo>
                  <a:lnTo>
                    <a:pt x="69" y="82"/>
                  </a:lnTo>
                  <a:lnTo>
                    <a:pt x="64" y="85"/>
                  </a:lnTo>
                  <a:lnTo>
                    <a:pt x="62" y="85"/>
                  </a:lnTo>
                  <a:lnTo>
                    <a:pt x="57" y="87"/>
                  </a:lnTo>
                  <a:lnTo>
                    <a:pt x="54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4" y="87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35" y="95"/>
                  </a:lnTo>
                  <a:lnTo>
                    <a:pt x="32" y="98"/>
                  </a:lnTo>
                  <a:lnTo>
                    <a:pt x="25" y="98"/>
                  </a:lnTo>
                  <a:lnTo>
                    <a:pt x="22" y="98"/>
                  </a:lnTo>
                  <a:lnTo>
                    <a:pt x="20" y="98"/>
                  </a:lnTo>
                  <a:lnTo>
                    <a:pt x="17" y="98"/>
                  </a:lnTo>
                  <a:lnTo>
                    <a:pt x="15" y="98"/>
                  </a:lnTo>
                  <a:lnTo>
                    <a:pt x="12" y="98"/>
                  </a:lnTo>
                  <a:lnTo>
                    <a:pt x="12" y="93"/>
                  </a:lnTo>
                  <a:lnTo>
                    <a:pt x="10" y="90"/>
                  </a:lnTo>
                  <a:lnTo>
                    <a:pt x="10" y="82"/>
                  </a:lnTo>
                  <a:lnTo>
                    <a:pt x="7" y="79"/>
                  </a:lnTo>
                  <a:lnTo>
                    <a:pt x="7" y="77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7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7" y="29"/>
                  </a:lnTo>
                  <a:lnTo>
                    <a:pt x="25" y="26"/>
                  </a:lnTo>
                  <a:lnTo>
                    <a:pt x="52" y="37"/>
                  </a:lnTo>
                  <a:lnTo>
                    <a:pt x="52" y="53"/>
                  </a:lnTo>
                  <a:lnTo>
                    <a:pt x="87" y="10"/>
                  </a:lnTo>
                  <a:lnTo>
                    <a:pt x="132" y="0"/>
                  </a:lnTo>
                  <a:lnTo>
                    <a:pt x="144" y="3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3" name="Freeform 186"/>
            <p:cNvSpPr>
              <a:spLocks/>
            </p:cNvSpPr>
            <p:nvPr/>
          </p:nvSpPr>
          <p:spPr bwMode="auto">
            <a:xfrm>
              <a:off x="3123" y="2418"/>
              <a:ext cx="60" cy="72"/>
            </a:xfrm>
            <a:custGeom>
              <a:avLst/>
              <a:gdLst>
                <a:gd name="T0" fmla="*/ 55 w 60"/>
                <a:gd name="T1" fmla="*/ 24 h 72"/>
                <a:gd name="T2" fmla="*/ 60 w 60"/>
                <a:gd name="T3" fmla="*/ 18 h 72"/>
                <a:gd name="T4" fmla="*/ 55 w 60"/>
                <a:gd name="T5" fmla="*/ 0 h 72"/>
                <a:gd name="T6" fmla="*/ 43 w 60"/>
                <a:gd name="T7" fmla="*/ 5 h 72"/>
                <a:gd name="T8" fmla="*/ 35 w 60"/>
                <a:gd name="T9" fmla="*/ 10 h 72"/>
                <a:gd name="T10" fmla="*/ 25 w 60"/>
                <a:gd name="T11" fmla="*/ 16 h 72"/>
                <a:gd name="T12" fmla="*/ 23 w 60"/>
                <a:gd name="T13" fmla="*/ 18 h 72"/>
                <a:gd name="T14" fmla="*/ 20 w 60"/>
                <a:gd name="T15" fmla="*/ 18 h 72"/>
                <a:gd name="T16" fmla="*/ 18 w 60"/>
                <a:gd name="T17" fmla="*/ 16 h 72"/>
                <a:gd name="T18" fmla="*/ 15 w 60"/>
                <a:gd name="T19" fmla="*/ 13 h 72"/>
                <a:gd name="T20" fmla="*/ 13 w 60"/>
                <a:gd name="T21" fmla="*/ 13 h 72"/>
                <a:gd name="T22" fmla="*/ 13 w 60"/>
                <a:gd name="T23" fmla="*/ 10 h 72"/>
                <a:gd name="T24" fmla="*/ 10 w 60"/>
                <a:gd name="T25" fmla="*/ 10 h 72"/>
                <a:gd name="T26" fmla="*/ 8 w 60"/>
                <a:gd name="T27" fmla="*/ 10 h 72"/>
                <a:gd name="T28" fmla="*/ 8 w 60"/>
                <a:gd name="T29" fmla="*/ 16 h 72"/>
                <a:gd name="T30" fmla="*/ 8 w 60"/>
                <a:gd name="T31" fmla="*/ 16 h 72"/>
                <a:gd name="T32" fmla="*/ 8 w 60"/>
                <a:gd name="T33" fmla="*/ 16 h 72"/>
                <a:gd name="T34" fmla="*/ 8 w 60"/>
                <a:gd name="T35" fmla="*/ 18 h 72"/>
                <a:gd name="T36" fmla="*/ 8 w 60"/>
                <a:gd name="T37" fmla="*/ 21 h 72"/>
                <a:gd name="T38" fmla="*/ 8 w 60"/>
                <a:gd name="T39" fmla="*/ 24 h 72"/>
                <a:gd name="T40" fmla="*/ 8 w 60"/>
                <a:gd name="T41" fmla="*/ 26 h 72"/>
                <a:gd name="T42" fmla="*/ 8 w 60"/>
                <a:gd name="T43" fmla="*/ 29 h 72"/>
                <a:gd name="T44" fmla="*/ 8 w 60"/>
                <a:gd name="T45" fmla="*/ 32 h 72"/>
                <a:gd name="T46" fmla="*/ 5 w 60"/>
                <a:gd name="T47" fmla="*/ 32 h 72"/>
                <a:gd name="T48" fmla="*/ 8 w 60"/>
                <a:gd name="T49" fmla="*/ 32 h 72"/>
                <a:gd name="T50" fmla="*/ 5 w 60"/>
                <a:gd name="T51" fmla="*/ 37 h 72"/>
                <a:gd name="T52" fmla="*/ 8 w 60"/>
                <a:gd name="T53" fmla="*/ 37 h 72"/>
                <a:gd name="T54" fmla="*/ 5 w 60"/>
                <a:gd name="T55" fmla="*/ 42 h 72"/>
                <a:gd name="T56" fmla="*/ 3 w 60"/>
                <a:gd name="T57" fmla="*/ 48 h 72"/>
                <a:gd name="T58" fmla="*/ 0 w 60"/>
                <a:gd name="T59" fmla="*/ 64 h 72"/>
                <a:gd name="T60" fmla="*/ 0 w 60"/>
                <a:gd name="T61" fmla="*/ 66 h 72"/>
                <a:gd name="T62" fmla="*/ 0 w 60"/>
                <a:gd name="T63" fmla="*/ 66 h 72"/>
                <a:gd name="T64" fmla="*/ 0 w 60"/>
                <a:gd name="T65" fmla="*/ 66 h 72"/>
                <a:gd name="T66" fmla="*/ 0 w 60"/>
                <a:gd name="T67" fmla="*/ 69 h 72"/>
                <a:gd name="T68" fmla="*/ 15 w 60"/>
                <a:gd name="T69" fmla="*/ 72 h 72"/>
                <a:gd name="T70" fmla="*/ 20 w 60"/>
                <a:gd name="T71" fmla="*/ 66 h 72"/>
                <a:gd name="T72" fmla="*/ 20 w 60"/>
                <a:gd name="T73" fmla="*/ 66 h 72"/>
                <a:gd name="T74" fmla="*/ 25 w 60"/>
                <a:gd name="T75" fmla="*/ 58 h 72"/>
                <a:gd name="T76" fmla="*/ 35 w 60"/>
                <a:gd name="T77" fmla="*/ 58 h 72"/>
                <a:gd name="T78" fmla="*/ 35 w 60"/>
                <a:gd name="T79" fmla="*/ 56 h 72"/>
                <a:gd name="T80" fmla="*/ 38 w 60"/>
                <a:gd name="T81" fmla="*/ 50 h 72"/>
                <a:gd name="T82" fmla="*/ 43 w 60"/>
                <a:gd name="T83" fmla="*/ 48 h 72"/>
                <a:gd name="T84" fmla="*/ 43 w 60"/>
                <a:gd name="T85" fmla="*/ 48 h 72"/>
                <a:gd name="T86" fmla="*/ 30 w 60"/>
                <a:gd name="T87" fmla="*/ 32 h 72"/>
                <a:gd name="T88" fmla="*/ 28 w 60"/>
                <a:gd name="T89" fmla="*/ 32 h 72"/>
                <a:gd name="T90" fmla="*/ 38 w 60"/>
                <a:gd name="T91" fmla="*/ 29 h 72"/>
                <a:gd name="T92" fmla="*/ 55 w 60"/>
                <a:gd name="T93" fmla="*/ 24 h 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72"/>
                <a:gd name="T143" fmla="*/ 60 w 60"/>
                <a:gd name="T144" fmla="*/ 72 h 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72">
                  <a:moveTo>
                    <a:pt x="55" y="24"/>
                  </a:moveTo>
                  <a:lnTo>
                    <a:pt x="60" y="18"/>
                  </a:lnTo>
                  <a:lnTo>
                    <a:pt x="55" y="0"/>
                  </a:lnTo>
                  <a:lnTo>
                    <a:pt x="43" y="5"/>
                  </a:lnTo>
                  <a:lnTo>
                    <a:pt x="35" y="10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5" y="42"/>
                  </a:lnTo>
                  <a:lnTo>
                    <a:pt x="3" y="48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5" y="72"/>
                  </a:lnTo>
                  <a:lnTo>
                    <a:pt x="20" y="66"/>
                  </a:lnTo>
                  <a:lnTo>
                    <a:pt x="25" y="58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8" y="50"/>
                  </a:lnTo>
                  <a:lnTo>
                    <a:pt x="43" y="48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38" y="29"/>
                  </a:lnTo>
                  <a:lnTo>
                    <a:pt x="55" y="2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4" name="Freeform 187"/>
            <p:cNvSpPr>
              <a:spLocks/>
            </p:cNvSpPr>
            <p:nvPr/>
          </p:nvSpPr>
          <p:spPr bwMode="auto">
            <a:xfrm>
              <a:off x="3111" y="2418"/>
              <a:ext cx="22" cy="69"/>
            </a:xfrm>
            <a:custGeom>
              <a:avLst/>
              <a:gdLst>
                <a:gd name="T0" fmla="*/ 12 w 22"/>
                <a:gd name="T1" fmla="*/ 66 h 69"/>
                <a:gd name="T2" fmla="*/ 15 w 22"/>
                <a:gd name="T3" fmla="*/ 48 h 69"/>
                <a:gd name="T4" fmla="*/ 20 w 22"/>
                <a:gd name="T5" fmla="*/ 37 h 69"/>
                <a:gd name="T6" fmla="*/ 20 w 22"/>
                <a:gd name="T7" fmla="*/ 32 h 69"/>
                <a:gd name="T8" fmla="*/ 17 w 22"/>
                <a:gd name="T9" fmla="*/ 32 h 69"/>
                <a:gd name="T10" fmla="*/ 12 w 22"/>
                <a:gd name="T11" fmla="*/ 34 h 69"/>
                <a:gd name="T12" fmla="*/ 10 w 22"/>
                <a:gd name="T13" fmla="*/ 34 h 69"/>
                <a:gd name="T14" fmla="*/ 12 w 22"/>
                <a:gd name="T15" fmla="*/ 32 h 69"/>
                <a:gd name="T16" fmla="*/ 12 w 22"/>
                <a:gd name="T17" fmla="*/ 29 h 69"/>
                <a:gd name="T18" fmla="*/ 15 w 22"/>
                <a:gd name="T19" fmla="*/ 26 h 69"/>
                <a:gd name="T20" fmla="*/ 15 w 22"/>
                <a:gd name="T21" fmla="*/ 26 h 69"/>
                <a:gd name="T22" fmla="*/ 12 w 22"/>
                <a:gd name="T23" fmla="*/ 26 h 69"/>
                <a:gd name="T24" fmla="*/ 12 w 22"/>
                <a:gd name="T25" fmla="*/ 24 h 69"/>
                <a:gd name="T26" fmla="*/ 12 w 22"/>
                <a:gd name="T27" fmla="*/ 18 h 69"/>
                <a:gd name="T28" fmla="*/ 15 w 22"/>
                <a:gd name="T29" fmla="*/ 13 h 69"/>
                <a:gd name="T30" fmla="*/ 17 w 22"/>
                <a:gd name="T31" fmla="*/ 13 h 69"/>
                <a:gd name="T32" fmla="*/ 17 w 22"/>
                <a:gd name="T33" fmla="*/ 16 h 69"/>
                <a:gd name="T34" fmla="*/ 20 w 22"/>
                <a:gd name="T35" fmla="*/ 16 h 69"/>
                <a:gd name="T36" fmla="*/ 22 w 22"/>
                <a:gd name="T37" fmla="*/ 8 h 69"/>
                <a:gd name="T38" fmla="*/ 22 w 22"/>
                <a:gd name="T39" fmla="*/ 5 h 69"/>
                <a:gd name="T40" fmla="*/ 22 w 22"/>
                <a:gd name="T41" fmla="*/ 5 h 69"/>
                <a:gd name="T42" fmla="*/ 22 w 22"/>
                <a:gd name="T43" fmla="*/ 0 h 69"/>
                <a:gd name="T44" fmla="*/ 20 w 22"/>
                <a:gd name="T45" fmla="*/ 0 h 69"/>
                <a:gd name="T46" fmla="*/ 20 w 22"/>
                <a:gd name="T47" fmla="*/ 5 h 69"/>
                <a:gd name="T48" fmla="*/ 17 w 22"/>
                <a:gd name="T49" fmla="*/ 5 h 69"/>
                <a:gd name="T50" fmla="*/ 15 w 22"/>
                <a:gd name="T51" fmla="*/ 5 h 69"/>
                <a:gd name="T52" fmla="*/ 12 w 22"/>
                <a:gd name="T53" fmla="*/ 5 h 69"/>
                <a:gd name="T54" fmla="*/ 10 w 22"/>
                <a:gd name="T55" fmla="*/ 10 h 69"/>
                <a:gd name="T56" fmla="*/ 7 w 22"/>
                <a:gd name="T57" fmla="*/ 21 h 69"/>
                <a:gd name="T58" fmla="*/ 5 w 22"/>
                <a:gd name="T59" fmla="*/ 32 h 69"/>
                <a:gd name="T60" fmla="*/ 2 w 22"/>
                <a:gd name="T61" fmla="*/ 34 h 69"/>
                <a:gd name="T62" fmla="*/ 0 w 22"/>
                <a:gd name="T63" fmla="*/ 37 h 69"/>
                <a:gd name="T64" fmla="*/ 2 w 22"/>
                <a:gd name="T65" fmla="*/ 40 h 69"/>
                <a:gd name="T66" fmla="*/ 10 w 22"/>
                <a:gd name="T67" fmla="*/ 69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"/>
                <a:gd name="T103" fmla="*/ 0 h 69"/>
                <a:gd name="T104" fmla="*/ 22 w 22"/>
                <a:gd name="T105" fmla="*/ 69 h 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" h="69">
                  <a:moveTo>
                    <a:pt x="12" y="66"/>
                  </a:moveTo>
                  <a:lnTo>
                    <a:pt x="12" y="66"/>
                  </a:lnTo>
                  <a:lnTo>
                    <a:pt x="12" y="64"/>
                  </a:lnTo>
                  <a:lnTo>
                    <a:pt x="15" y="48"/>
                  </a:lnTo>
                  <a:lnTo>
                    <a:pt x="17" y="42"/>
                  </a:lnTo>
                  <a:lnTo>
                    <a:pt x="20" y="37"/>
                  </a:lnTo>
                  <a:lnTo>
                    <a:pt x="17" y="37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29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7" y="56"/>
                  </a:lnTo>
                  <a:lnTo>
                    <a:pt x="10" y="69"/>
                  </a:lnTo>
                  <a:lnTo>
                    <a:pt x="12" y="6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5" name="Freeform 188"/>
            <p:cNvSpPr>
              <a:spLocks/>
            </p:cNvSpPr>
            <p:nvPr/>
          </p:nvSpPr>
          <p:spPr bwMode="auto">
            <a:xfrm>
              <a:off x="3178" y="2341"/>
              <a:ext cx="135" cy="149"/>
            </a:xfrm>
            <a:custGeom>
              <a:avLst/>
              <a:gdLst>
                <a:gd name="T0" fmla="*/ 135 w 135"/>
                <a:gd name="T1" fmla="*/ 135 h 149"/>
                <a:gd name="T2" fmla="*/ 130 w 135"/>
                <a:gd name="T3" fmla="*/ 133 h 149"/>
                <a:gd name="T4" fmla="*/ 127 w 135"/>
                <a:gd name="T5" fmla="*/ 135 h 149"/>
                <a:gd name="T6" fmla="*/ 122 w 135"/>
                <a:gd name="T7" fmla="*/ 133 h 149"/>
                <a:gd name="T8" fmla="*/ 115 w 135"/>
                <a:gd name="T9" fmla="*/ 141 h 149"/>
                <a:gd name="T10" fmla="*/ 107 w 135"/>
                <a:gd name="T11" fmla="*/ 149 h 149"/>
                <a:gd name="T12" fmla="*/ 68 w 135"/>
                <a:gd name="T13" fmla="*/ 141 h 149"/>
                <a:gd name="T14" fmla="*/ 68 w 135"/>
                <a:gd name="T15" fmla="*/ 127 h 149"/>
                <a:gd name="T16" fmla="*/ 60 w 135"/>
                <a:gd name="T17" fmla="*/ 127 h 149"/>
                <a:gd name="T18" fmla="*/ 55 w 135"/>
                <a:gd name="T19" fmla="*/ 122 h 149"/>
                <a:gd name="T20" fmla="*/ 25 w 135"/>
                <a:gd name="T21" fmla="*/ 103 h 149"/>
                <a:gd name="T22" fmla="*/ 5 w 135"/>
                <a:gd name="T23" fmla="*/ 95 h 149"/>
                <a:gd name="T24" fmla="*/ 10 w 135"/>
                <a:gd name="T25" fmla="*/ 69 h 149"/>
                <a:gd name="T26" fmla="*/ 18 w 135"/>
                <a:gd name="T27" fmla="*/ 63 h 149"/>
                <a:gd name="T28" fmla="*/ 28 w 135"/>
                <a:gd name="T29" fmla="*/ 58 h 149"/>
                <a:gd name="T30" fmla="*/ 30 w 135"/>
                <a:gd name="T31" fmla="*/ 55 h 149"/>
                <a:gd name="T32" fmla="*/ 35 w 135"/>
                <a:gd name="T33" fmla="*/ 39 h 149"/>
                <a:gd name="T34" fmla="*/ 43 w 135"/>
                <a:gd name="T35" fmla="*/ 16 h 149"/>
                <a:gd name="T36" fmla="*/ 53 w 135"/>
                <a:gd name="T37" fmla="*/ 5 h 149"/>
                <a:gd name="T38" fmla="*/ 63 w 135"/>
                <a:gd name="T39" fmla="*/ 2 h 149"/>
                <a:gd name="T40" fmla="*/ 75 w 135"/>
                <a:gd name="T41" fmla="*/ 2 h 149"/>
                <a:gd name="T42" fmla="*/ 83 w 135"/>
                <a:gd name="T43" fmla="*/ 5 h 149"/>
                <a:gd name="T44" fmla="*/ 85 w 135"/>
                <a:gd name="T45" fmla="*/ 13 h 149"/>
                <a:gd name="T46" fmla="*/ 90 w 135"/>
                <a:gd name="T47" fmla="*/ 21 h 149"/>
                <a:gd name="T48" fmla="*/ 95 w 135"/>
                <a:gd name="T49" fmla="*/ 29 h 149"/>
                <a:gd name="T50" fmla="*/ 105 w 135"/>
                <a:gd name="T51" fmla="*/ 31 h 149"/>
                <a:gd name="T52" fmla="*/ 102 w 135"/>
                <a:gd name="T53" fmla="*/ 37 h 149"/>
                <a:gd name="T54" fmla="*/ 100 w 135"/>
                <a:gd name="T55" fmla="*/ 45 h 149"/>
                <a:gd name="T56" fmla="*/ 97 w 135"/>
                <a:gd name="T57" fmla="*/ 53 h 149"/>
                <a:gd name="T58" fmla="*/ 95 w 135"/>
                <a:gd name="T59" fmla="*/ 55 h 149"/>
                <a:gd name="T60" fmla="*/ 93 w 135"/>
                <a:gd name="T61" fmla="*/ 63 h 149"/>
                <a:gd name="T62" fmla="*/ 93 w 135"/>
                <a:gd name="T63" fmla="*/ 69 h 149"/>
                <a:gd name="T64" fmla="*/ 95 w 135"/>
                <a:gd name="T65" fmla="*/ 69 h 149"/>
                <a:gd name="T66" fmla="*/ 97 w 135"/>
                <a:gd name="T67" fmla="*/ 74 h 149"/>
                <a:gd name="T68" fmla="*/ 100 w 135"/>
                <a:gd name="T69" fmla="*/ 79 h 149"/>
                <a:gd name="T70" fmla="*/ 107 w 135"/>
                <a:gd name="T71" fmla="*/ 85 h 149"/>
                <a:gd name="T72" fmla="*/ 112 w 135"/>
                <a:gd name="T73" fmla="*/ 90 h 149"/>
                <a:gd name="T74" fmla="*/ 117 w 135"/>
                <a:gd name="T75" fmla="*/ 93 h 149"/>
                <a:gd name="T76" fmla="*/ 122 w 135"/>
                <a:gd name="T77" fmla="*/ 101 h 149"/>
                <a:gd name="T78" fmla="*/ 122 w 135"/>
                <a:gd name="T79" fmla="*/ 111 h 149"/>
                <a:gd name="T80" fmla="*/ 125 w 135"/>
                <a:gd name="T81" fmla="*/ 119 h 149"/>
                <a:gd name="T82" fmla="*/ 127 w 135"/>
                <a:gd name="T83" fmla="*/ 127 h 149"/>
                <a:gd name="T84" fmla="*/ 135 w 135"/>
                <a:gd name="T85" fmla="*/ 133 h 1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5"/>
                <a:gd name="T130" fmla="*/ 0 h 149"/>
                <a:gd name="T131" fmla="*/ 135 w 135"/>
                <a:gd name="T132" fmla="*/ 149 h 1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5" h="149">
                  <a:moveTo>
                    <a:pt x="135" y="133"/>
                  </a:moveTo>
                  <a:lnTo>
                    <a:pt x="135" y="135"/>
                  </a:lnTo>
                  <a:lnTo>
                    <a:pt x="132" y="135"/>
                  </a:lnTo>
                  <a:lnTo>
                    <a:pt x="130" y="133"/>
                  </a:lnTo>
                  <a:lnTo>
                    <a:pt x="127" y="135"/>
                  </a:lnTo>
                  <a:lnTo>
                    <a:pt x="125" y="133"/>
                  </a:lnTo>
                  <a:lnTo>
                    <a:pt x="122" y="133"/>
                  </a:lnTo>
                  <a:lnTo>
                    <a:pt x="117" y="135"/>
                  </a:lnTo>
                  <a:lnTo>
                    <a:pt x="115" y="141"/>
                  </a:lnTo>
                  <a:lnTo>
                    <a:pt x="112" y="146"/>
                  </a:lnTo>
                  <a:lnTo>
                    <a:pt x="107" y="149"/>
                  </a:lnTo>
                  <a:lnTo>
                    <a:pt x="83" y="149"/>
                  </a:lnTo>
                  <a:lnTo>
                    <a:pt x="68" y="141"/>
                  </a:lnTo>
                  <a:lnTo>
                    <a:pt x="68" y="138"/>
                  </a:lnTo>
                  <a:lnTo>
                    <a:pt x="68" y="127"/>
                  </a:lnTo>
                  <a:lnTo>
                    <a:pt x="65" y="127"/>
                  </a:lnTo>
                  <a:lnTo>
                    <a:pt x="60" y="127"/>
                  </a:lnTo>
                  <a:lnTo>
                    <a:pt x="58" y="122"/>
                  </a:lnTo>
                  <a:lnTo>
                    <a:pt x="55" y="122"/>
                  </a:lnTo>
                  <a:lnTo>
                    <a:pt x="40" y="114"/>
                  </a:lnTo>
                  <a:lnTo>
                    <a:pt x="25" y="103"/>
                  </a:lnTo>
                  <a:lnTo>
                    <a:pt x="5" y="95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15" y="66"/>
                  </a:lnTo>
                  <a:lnTo>
                    <a:pt x="18" y="63"/>
                  </a:lnTo>
                  <a:lnTo>
                    <a:pt x="25" y="61"/>
                  </a:lnTo>
                  <a:lnTo>
                    <a:pt x="28" y="58"/>
                  </a:lnTo>
                  <a:lnTo>
                    <a:pt x="30" y="55"/>
                  </a:lnTo>
                  <a:lnTo>
                    <a:pt x="33" y="50"/>
                  </a:lnTo>
                  <a:lnTo>
                    <a:pt x="35" y="39"/>
                  </a:lnTo>
                  <a:lnTo>
                    <a:pt x="35" y="21"/>
                  </a:lnTo>
                  <a:lnTo>
                    <a:pt x="43" y="16"/>
                  </a:lnTo>
                  <a:lnTo>
                    <a:pt x="48" y="8"/>
                  </a:lnTo>
                  <a:lnTo>
                    <a:pt x="53" y="5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5" y="13"/>
                  </a:lnTo>
                  <a:lnTo>
                    <a:pt x="88" y="18"/>
                  </a:lnTo>
                  <a:lnTo>
                    <a:pt x="90" y="21"/>
                  </a:lnTo>
                  <a:lnTo>
                    <a:pt x="93" y="26"/>
                  </a:lnTo>
                  <a:lnTo>
                    <a:pt x="95" y="29"/>
                  </a:lnTo>
                  <a:lnTo>
                    <a:pt x="100" y="31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37"/>
                  </a:lnTo>
                  <a:lnTo>
                    <a:pt x="102" y="42"/>
                  </a:lnTo>
                  <a:lnTo>
                    <a:pt x="100" y="45"/>
                  </a:lnTo>
                  <a:lnTo>
                    <a:pt x="97" y="50"/>
                  </a:lnTo>
                  <a:lnTo>
                    <a:pt x="97" y="53"/>
                  </a:lnTo>
                  <a:lnTo>
                    <a:pt x="95" y="53"/>
                  </a:lnTo>
                  <a:lnTo>
                    <a:pt x="95" y="55"/>
                  </a:lnTo>
                  <a:lnTo>
                    <a:pt x="93" y="61"/>
                  </a:lnTo>
                  <a:lnTo>
                    <a:pt x="93" y="63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7" y="71"/>
                  </a:lnTo>
                  <a:lnTo>
                    <a:pt x="97" y="74"/>
                  </a:lnTo>
                  <a:lnTo>
                    <a:pt x="100" y="77"/>
                  </a:lnTo>
                  <a:lnTo>
                    <a:pt x="100" y="79"/>
                  </a:lnTo>
                  <a:lnTo>
                    <a:pt x="102" y="82"/>
                  </a:lnTo>
                  <a:lnTo>
                    <a:pt x="107" y="85"/>
                  </a:lnTo>
                  <a:lnTo>
                    <a:pt x="110" y="87"/>
                  </a:lnTo>
                  <a:lnTo>
                    <a:pt x="112" y="90"/>
                  </a:lnTo>
                  <a:lnTo>
                    <a:pt x="117" y="90"/>
                  </a:lnTo>
                  <a:lnTo>
                    <a:pt x="117" y="93"/>
                  </a:lnTo>
                  <a:lnTo>
                    <a:pt x="120" y="98"/>
                  </a:lnTo>
                  <a:lnTo>
                    <a:pt x="122" y="101"/>
                  </a:lnTo>
                  <a:lnTo>
                    <a:pt x="125" y="103"/>
                  </a:lnTo>
                  <a:lnTo>
                    <a:pt x="122" y="111"/>
                  </a:lnTo>
                  <a:lnTo>
                    <a:pt x="122" y="117"/>
                  </a:lnTo>
                  <a:lnTo>
                    <a:pt x="125" y="119"/>
                  </a:lnTo>
                  <a:lnTo>
                    <a:pt x="127" y="125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5" y="13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6" name="Freeform 189"/>
            <p:cNvSpPr>
              <a:spLocks/>
            </p:cNvSpPr>
            <p:nvPr/>
          </p:nvSpPr>
          <p:spPr bwMode="auto">
            <a:xfrm>
              <a:off x="3345" y="2540"/>
              <a:ext cx="10" cy="27"/>
            </a:xfrm>
            <a:custGeom>
              <a:avLst/>
              <a:gdLst>
                <a:gd name="T0" fmla="*/ 3 w 10"/>
                <a:gd name="T1" fmla="*/ 27 h 27"/>
                <a:gd name="T2" fmla="*/ 8 w 10"/>
                <a:gd name="T3" fmla="*/ 24 h 27"/>
                <a:gd name="T4" fmla="*/ 10 w 10"/>
                <a:gd name="T5" fmla="*/ 24 h 27"/>
                <a:gd name="T6" fmla="*/ 10 w 10"/>
                <a:gd name="T7" fmla="*/ 21 h 27"/>
                <a:gd name="T8" fmla="*/ 10 w 10"/>
                <a:gd name="T9" fmla="*/ 19 h 27"/>
                <a:gd name="T10" fmla="*/ 10 w 10"/>
                <a:gd name="T11" fmla="*/ 19 h 27"/>
                <a:gd name="T12" fmla="*/ 10 w 10"/>
                <a:gd name="T13" fmla="*/ 16 h 27"/>
                <a:gd name="T14" fmla="*/ 10 w 10"/>
                <a:gd name="T15" fmla="*/ 13 h 27"/>
                <a:gd name="T16" fmla="*/ 10 w 10"/>
                <a:gd name="T17" fmla="*/ 11 h 27"/>
                <a:gd name="T18" fmla="*/ 10 w 10"/>
                <a:gd name="T19" fmla="*/ 8 h 27"/>
                <a:gd name="T20" fmla="*/ 10 w 10"/>
                <a:gd name="T21" fmla="*/ 8 h 27"/>
                <a:gd name="T22" fmla="*/ 10 w 10"/>
                <a:gd name="T23" fmla="*/ 8 h 27"/>
                <a:gd name="T24" fmla="*/ 10 w 10"/>
                <a:gd name="T25" fmla="*/ 5 h 27"/>
                <a:gd name="T26" fmla="*/ 10 w 10"/>
                <a:gd name="T27" fmla="*/ 5 h 27"/>
                <a:gd name="T28" fmla="*/ 10 w 10"/>
                <a:gd name="T29" fmla="*/ 5 h 27"/>
                <a:gd name="T30" fmla="*/ 10 w 10"/>
                <a:gd name="T31" fmla="*/ 3 h 27"/>
                <a:gd name="T32" fmla="*/ 8 w 10"/>
                <a:gd name="T33" fmla="*/ 3 h 27"/>
                <a:gd name="T34" fmla="*/ 8 w 10"/>
                <a:gd name="T35" fmla="*/ 3 h 27"/>
                <a:gd name="T36" fmla="*/ 8 w 10"/>
                <a:gd name="T37" fmla="*/ 3 h 27"/>
                <a:gd name="T38" fmla="*/ 8 w 10"/>
                <a:gd name="T39" fmla="*/ 0 h 27"/>
                <a:gd name="T40" fmla="*/ 5 w 10"/>
                <a:gd name="T41" fmla="*/ 0 h 27"/>
                <a:gd name="T42" fmla="*/ 5 w 10"/>
                <a:gd name="T43" fmla="*/ 0 h 27"/>
                <a:gd name="T44" fmla="*/ 3 w 10"/>
                <a:gd name="T45" fmla="*/ 3 h 27"/>
                <a:gd name="T46" fmla="*/ 3 w 10"/>
                <a:gd name="T47" fmla="*/ 8 h 27"/>
                <a:gd name="T48" fmla="*/ 0 w 10"/>
                <a:gd name="T49" fmla="*/ 11 h 27"/>
                <a:gd name="T50" fmla="*/ 0 w 10"/>
                <a:gd name="T51" fmla="*/ 11 h 27"/>
                <a:gd name="T52" fmla="*/ 0 w 10"/>
                <a:gd name="T53" fmla="*/ 13 h 27"/>
                <a:gd name="T54" fmla="*/ 0 w 10"/>
                <a:gd name="T55" fmla="*/ 13 h 27"/>
                <a:gd name="T56" fmla="*/ 0 w 10"/>
                <a:gd name="T57" fmla="*/ 16 h 27"/>
                <a:gd name="T58" fmla="*/ 0 w 10"/>
                <a:gd name="T59" fmla="*/ 16 h 27"/>
                <a:gd name="T60" fmla="*/ 0 w 10"/>
                <a:gd name="T61" fmla="*/ 19 h 27"/>
                <a:gd name="T62" fmla="*/ 0 w 10"/>
                <a:gd name="T63" fmla="*/ 19 h 27"/>
                <a:gd name="T64" fmla="*/ 0 w 10"/>
                <a:gd name="T65" fmla="*/ 21 h 27"/>
                <a:gd name="T66" fmla="*/ 0 w 10"/>
                <a:gd name="T67" fmla="*/ 21 h 27"/>
                <a:gd name="T68" fmla="*/ 0 w 10"/>
                <a:gd name="T69" fmla="*/ 21 h 27"/>
                <a:gd name="T70" fmla="*/ 0 w 10"/>
                <a:gd name="T71" fmla="*/ 24 h 27"/>
                <a:gd name="T72" fmla="*/ 3 w 10"/>
                <a:gd name="T73" fmla="*/ 27 h 27"/>
                <a:gd name="T74" fmla="*/ 3 w 10"/>
                <a:gd name="T75" fmla="*/ 27 h 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"/>
                <a:gd name="T115" fmla="*/ 0 h 27"/>
                <a:gd name="T116" fmla="*/ 10 w 10"/>
                <a:gd name="T117" fmla="*/ 27 h 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" h="27">
                  <a:moveTo>
                    <a:pt x="3" y="27"/>
                  </a:moveTo>
                  <a:lnTo>
                    <a:pt x="8" y="24"/>
                  </a:lnTo>
                  <a:lnTo>
                    <a:pt x="10" y="24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7" name="Freeform 190"/>
            <p:cNvSpPr>
              <a:spLocks/>
            </p:cNvSpPr>
            <p:nvPr/>
          </p:nvSpPr>
          <p:spPr bwMode="auto">
            <a:xfrm>
              <a:off x="3088" y="2375"/>
              <a:ext cx="33" cy="19"/>
            </a:xfrm>
            <a:custGeom>
              <a:avLst/>
              <a:gdLst>
                <a:gd name="T0" fmla="*/ 23 w 33"/>
                <a:gd name="T1" fmla="*/ 3 h 19"/>
                <a:gd name="T2" fmla="*/ 28 w 33"/>
                <a:gd name="T3" fmla="*/ 3 h 19"/>
                <a:gd name="T4" fmla="*/ 28 w 33"/>
                <a:gd name="T5" fmla="*/ 0 h 19"/>
                <a:gd name="T6" fmla="*/ 30 w 33"/>
                <a:gd name="T7" fmla="*/ 0 h 19"/>
                <a:gd name="T8" fmla="*/ 33 w 33"/>
                <a:gd name="T9" fmla="*/ 0 h 19"/>
                <a:gd name="T10" fmla="*/ 30 w 33"/>
                <a:gd name="T11" fmla="*/ 3 h 19"/>
                <a:gd name="T12" fmla="*/ 28 w 33"/>
                <a:gd name="T13" fmla="*/ 5 h 19"/>
                <a:gd name="T14" fmla="*/ 28 w 33"/>
                <a:gd name="T15" fmla="*/ 5 h 19"/>
                <a:gd name="T16" fmla="*/ 25 w 33"/>
                <a:gd name="T17" fmla="*/ 11 h 19"/>
                <a:gd name="T18" fmla="*/ 25 w 33"/>
                <a:gd name="T19" fmla="*/ 11 h 19"/>
                <a:gd name="T20" fmla="*/ 23 w 33"/>
                <a:gd name="T21" fmla="*/ 13 h 19"/>
                <a:gd name="T22" fmla="*/ 20 w 33"/>
                <a:gd name="T23" fmla="*/ 13 h 19"/>
                <a:gd name="T24" fmla="*/ 18 w 33"/>
                <a:gd name="T25" fmla="*/ 16 h 19"/>
                <a:gd name="T26" fmla="*/ 13 w 33"/>
                <a:gd name="T27" fmla="*/ 19 h 19"/>
                <a:gd name="T28" fmla="*/ 10 w 33"/>
                <a:gd name="T29" fmla="*/ 19 h 19"/>
                <a:gd name="T30" fmla="*/ 5 w 33"/>
                <a:gd name="T31" fmla="*/ 19 h 19"/>
                <a:gd name="T32" fmla="*/ 3 w 33"/>
                <a:gd name="T33" fmla="*/ 19 h 19"/>
                <a:gd name="T34" fmla="*/ 0 w 33"/>
                <a:gd name="T35" fmla="*/ 16 h 19"/>
                <a:gd name="T36" fmla="*/ 0 w 33"/>
                <a:gd name="T37" fmla="*/ 11 h 19"/>
                <a:gd name="T38" fmla="*/ 3 w 33"/>
                <a:gd name="T39" fmla="*/ 11 h 19"/>
                <a:gd name="T40" fmla="*/ 5 w 33"/>
                <a:gd name="T41" fmla="*/ 11 h 19"/>
                <a:gd name="T42" fmla="*/ 8 w 33"/>
                <a:gd name="T43" fmla="*/ 8 h 19"/>
                <a:gd name="T44" fmla="*/ 10 w 33"/>
                <a:gd name="T45" fmla="*/ 8 h 19"/>
                <a:gd name="T46" fmla="*/ 10 w 33"/>
                <a:gd name="T47" fmla="*/ 5 h 19"/>
                <a:gd name="T48" fmla="*/ 10 w 33"/>
                <a:gd name="T49" fmla="*/ 5 h 19"/>
                <a:gd name="T50" fmla="*/ 15 w 33"/>
                <a:gd name="T51" fmla="*/ 5 h 19"/>
                <a:gd name="T52" fmla="*/ 23 w 33"/>
                <a:gd name="T53" fmla="*/ 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19"/>
                <a:gd name="T83" fmla="*/ 33 w 33"/>
                <a:gd name="T84" fmla="*/ 19 h 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19">
                  <a:moveTo>
                    <a:pt x="23" y="3"/>
                  </a:moveTo>
                  <a:lnTo>
                    <a:pt x="28" y="3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5" y="11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8" name="Freeform 191"/>
            <p:cNvSpPr>
              <a:spLocks/>
            </p:cNvSpPr>
            <p:nvPr/>
          </p:nvSpPr>
          <p:spPr bwMode="auto">
            <a:xfrm>
              <a:off x="3131" y="2343"/>
              <a:ext cx="100" cy="93"/>
            </a:xfrm>
            <a:custGeom>
              <a:avLst/>
              <a:gdLst>
                <a:gd name="T0" fmla="*/ 62 w 100"/>
                <a:gd name="T1" fmla="*/ 64 h 93"/>
                <a:gd name="T2" fmla="*/ 75 w 100"/>
                <a:gd name="T3" fmla="*/ 56 h 93"/>
                <a:gd name="T4" fmla="*/ 80 w 100"/>
                <a:gd name="T5" fmla="*/ 48 h 93"/>
                <a:gd name="T6" fmla="*/ 90 w 100"/>
                <a:gd name="T7" fmla="*/ 14 h 93"/>
                <a:gd name="T8" fmla="*/ 97 w 100"/>
                <a:gd name="T9" fmla="*/ 3 h 93"/>
                <a:gd name="T10" fmla="*/ 95 w 100"/>
                <a:gd name="T11" fmla="*/ 3 h 93"/>
                <a:gd name="T12" fmla="*/ 87 w 100"/>
                <a:gd name="T13" fmla="*/ 6 h 93"/>
                <a:gd name="T14" fmla="*/ 75 w 100"/>
                <a:gd name="T15" fmla="*/ 6 h 93"/>
                <a:gd name="T16" fmla="*/ 65 w 100"/>
                <a:gd name="T17" fmla="*/ 8 h 93"/>
                <a:gd name="T18" fmla="*/ 52 w 100"/>
                <a:gd name="T19" fmla="*/ 14 h 93"/>
                <a:gd name="T20" fmla="*/ 42 w 100"/>
                <a:gd name="T21" fmla="*/ 8 h 93"/>
                <a:gd name="T22" fmla="*/ 32 w 100"/>
                <a:gd name="T23" fmla="*/ 11 h 93"/>
                <a:gd name="T24" fmla="*/ 25 w 100"/>
                <a:gd name="T25" fmla="*/ 14 h 93"/>
                <a:gd name="T26" fmla="*/ 22 w 100"/>
                <a:gd name="T27" fmla="*/ 14 h 93"/>
                <a:gd name="T28" fmla="*/ 22 w 100"/>
                <a:gd name="T29" fmla="*/ 11 h 93"/>
                <a:gd name="T30" fmla="*/ 17 w 100"/>
                <a:gd name="T31" fmla="*/ 14 h 93"/>
                <a:gd name="T32" fmla="*/ 15 w 100"/>
                <a:gd name="T33" fmla="*/ 16 h 93"/>
                <a:gd name="T34" fmla="*/ 17 w 100"/>
                <a:gd name="T35" fmla="*/ 22 h 93"/>
                <a:gd name="T36" fmla="*/ 12 w 100"/>
                <a:gd name="T37" fmla="*/ 24 h 93"/>
                <a:gd name="T38" fmla="*/ 10 w 100"/>
                <a:gd name="T39" fmla="*/ 27 h 93"/>
                <a:gd name="T40" fmla="*/ 7 w 100"/>
                <a:gd name="T41" fmla="*/ 27 h 93"/>
                <a:gd name="T42" fmla="*/ 5 w 100"/>
                <a:gd name="T43" fmla="*/ 35 h 93"/>
                <a:gd name="T44" fmla="*/ 7 w 100"/>
                <a:gd name="T45" fmla="*/ 43 h 93"/>
                <a:gd name="T46" fmla="*/ 12 w 100"/>
                <a:gd name="T47" fmla="*/ 48 h 93"/>
                <a:gd name="T48" fmla="*/ 12 w 100"/>
                <a:gd name="T49" fmla="*/ 51 h 93"/>
                <a:gd name="T50" fmla="*/ 15 w 100"/>
                <a:gd name="T51" fmla="*/ 51 h 93"/>
                <a:gd name="T52" fmla="*/ 12 w 100"/>
                <a:gd name="T53" fmla="*/ 51 h 93"/>
                <a:gd name="T54" fmla="*/ 15 w 100"/>
                <a:gd name="T55" fmla="*/ 53 h 93"/>
                <a:gd name="T56" fmla="*/ 17 w 100"/>
                <a:gd name="T57" fmla="*/ 56 h 93"/>
                <a:gd name="T58" fmla="*/ 17 w 100"/>
                <a:gd name="T59" fmla="*/ 59 h 93"/>
                <a:gd name="T60" fmla="*/ 15 w 100"/>
                <a:gd name="T61" fmla="*/ 61 h 93"/>
                <a:gd name="T62" fmla="*/ 12 w 100"/>
                <a:gd name="T63" fmla="*/ 64 h 93"/>
                <a:gd name="T64" fmla="*/ 15 w 100"/>
                <a:gd name="T65" fmla="*/ 64 h 93"/>
                <a:gd name="T66" fmla="*/ 12 w 100"/>
                <a:gd name="T67" fmla="*/ 64 h 93"/>
                <a:gd name="T68" fmla="*/ 7 w 100"/>
                <a:gd name="T69" fmla="*/ 67 h 93"/>
                <a:gd name="T70" fmla="*/ 7 w 100"/>
                <a:gd name="T71" fmla="*/ 69 h 93"/>
                <a:gd name="T72" fmla="*/ 7 w 100"/>
                <a:gd name="T73" fmla="*/ 72 h 93"/>
                <a:gd name="T74" fmla="*/ 2 w 100"/>
                <a:gd name="T75" fmla="*/ 75 h 93"/>
                <a:gd name="T76" fmla="*/ 0 w 100"/>
                <a:gd name="T77" fmla="*/ 80 h 93"/>
                <a:gd name="T78" fmla="*/ 2 w 100"/>
                <a:gd name="T79" fmla="*/ 83 h 93"/>
                <a:gd name="T80" fmla="*/ 5 w 100"/>
                <a:gd name="T81" fmla="*/ 85 h 93"/>
                <a:gd name="T82" fmla="*/ 10 w 100"/>
                <a:gd name="T83" fmla="*/ 91 h 93"/>
                <a:gd name="T84" fmla="*/ 17 w 100"/>
                <a:gd name="T85" fmla="*/ 93 h 93"/>
                <a:gd name="T86" fmla="*/ 47 w 100"/>
                <a:gd name="T87" fmla="*/ 75 h 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"/>
                <a:gd name="T133" fmla="*/ 0 h 93"/>
                <a:gd name="T134" fmla="*/ 100 w 100"/>
                <a:gd name="T135" fmla="*/ 93 h 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" h="93">
                  <a:moveTo>
                    <a:pt x="47" y="75"/>
                  </a:moveTo>
                  <a:lnTo>
                    <a:pt x="57" y="67"/>
                  </a:lnTo>
                  <a:lnTo>
                    <a:pt x="62" y="64"/>
                  </a:lnTo>
                  <a:lnTo>
                    <a:pt x="65" y="61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7" y="53"/>
                  </a:lnTo>
                  <a:lnTo>
                    <a:pt x="80" y="48"/>
                  </a:lnTo>
                  <a:lnTo>
                    <a:pt x="82" y="37"/>
                  </a:lnTo>
                  <a:lnTo>
                    <a:pt x="82" y="19"/>
                  </a:lnTo>
                  <a:lnTo>
                    <a:pt x="90" y="14"/>
                  </a:lnTo>
                  <a:lnTo>
                    <a:pt x="95" y="6"/>
                  </a:lnTo>
                  <a:lnTo>
                    <a:pt x="100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95" y="0"/>
                  </a:lnTo>
                  <a:lnTo>
                    <a:pt x="92" y="3"/>
                  </a:lnTo>
                  <a:lnTo>
                    <a:pt x="87" y="6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5" y="6"/>
                  </a:lnTo>
                  <a:lnTo>
                    <a:pt x="70" y="6"/>
                  </a:lnTo>
                  <a:lnTo>
                    <a:pt x="67" y="8"/>
                  </a:lnTo>
                  <a:lnTo>
                    <a:pt x="65" y="8"/>
                  </a:lnTo>
                  <a:lnTo>
                    <a:pt x="62" y="11"/>
                  </a:lnTo>
                  <a:lnTo>
                    <a:pt x="52" y="14"/>
                  </a:lnTo>
                  <a:lnTo>
                    <a:pt x="45" y="11"/>
                  </a:lnTo>
                  <a:lnTo>
                    <a:pt x="42" y="8"/>
                  </a:lnTo>
                  <a:lnTo>
                    <a:pt x="37" y="8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48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9"/>
                  </a:lnTo>
                  <a:lnTo>
                    <a:pt x="15" y="59"/>
                  </a:lnTo>
                  <a:lnTo>
                    <a:pt x="15" y="61"/>
                  </a:lnTo>
                  <a:lnTo>
                    <a:pt x="12" y="61"/>
                  </a:lnTo>
                  <a:lnTo>
                    <a:pt x="12" y="64"/>
                  </a:lnTo>
                  <a:lnTo>
                    <a:pt x="15" y="64"/>
                  </a:lnTo>
                  <a:lnTo>
                    <a:pt x="12" y="64"/>
                  </a:lnTo>
                  <a:lnTo>
                    <a:pt x="12" y="67"/>
                  </a:lnTo>
                  <a:lnTo>
                    <a:pt x="12" y="64"/>
                  </a:lnTo>
                  <a:lnTo>
                    <a:pt x="7" y="64"/>
                  </a:lnTo>
                  <a:lnTo>
                    <a:pt x="7" y="67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5" y="72"/>
                  </a:lnTo>
                  <a:lnTo>
                    <a:pt x="5" y="75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5" y="85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10" y="91"/>
                  </a:lnTo>
                  <a:lnTo>
                    <a:pt x="12" y="93"/>
                  </a:lnTo>
                  <a:lnTo>
                    <a:pt x="15" y="93"/>
                  </a:lnTo>
                  <a:lnTo>
                    <a:pt x="17" y="93"/>
                  </a:lnTo>
                  <a:lnTo>
                    <a:pt x="27" y="85"/>
                  </a:lnTo>
                  <a:lnTo>
                    <a:pt x="35" y="80"/>
                  </a:lnTo>
                  <a:lnTo>
                    <a:pt x="47" y="7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69" name="Freeform 192"/>
            <p:cNvSpPr>
              <a:spLocks/>
            </p:cNvSpPr>
            <p:nvPr/>
          </p:nvSpPr>
          <p:spPr bwMode="auto">
            <a:xfrm>
              <a:off x="3118" y="2436"/>
              <a:ext cx="295" cy="272"/>
            </a:xfrm>
            <a:custGeom>
              <a:avLst/>
              <a:gdLst>
                <a:gd name="T0" fmla="*/ 175 w 295"/>
                <a:gd name="T1" fmla="*/ 56 h 272"/>
                <a:gd name="T2" fmla="*/ 185 w 295"/>
                <a:gd name="T3" fmla="*/ 64 h 272"/>
                <a:gd name="T4" fmla="*/ 195 w 295"/>
                <a:gd name="T5" fmla="*/ 67 h 272"/>
                <a:gd name="T6" fmla="*/ 197 w 295"/>
                <a:gd name="T7" fmla="*/ 75 h 272"/>
                <a:gd name="T8" fmla="*/ 205 w 295"/>
                <a:gd name="T9" fmla="*/ 83 h 272"/>
                <a:gd name="T10" fmla="*/ 205 w 295"/>
                <a:gd name="T11" fmla="*/ 85 h 272"/>
                <a:gd name="T12" fmla="*/ 210 w 295"/>
                <a:gd name="T13" fmla="*/ 88 h 272"/>
                <a:gd name="T14" fmla="*/ 217 w 295"/>
                <a:gd name="T15" fmla="*/ 93 h 272"/>
                <a:gd name="T16" fmla="*/ 217 w 295"/>
                <a:gd name="T17" fmla="*/ 101 h 272"/>
                <a:gd name="T18" fmla="*/ 217 w 295"/>
                <a:gd name="T19" fmla="*/ 107 h 272"/>
                <a:gd name="T20" fmla="*/ 222 w 295"/>
                <a:gd name="T21" fmla="*/ 117 h 272"/>
                <a:gd name="T22" fmla="*/ 225 w 295"/>
                <a:gd name="T23" fmla="*/ 125 h 272"/>
                <a:gd name="T24" fmla="*/ 227 w 295"/>
                <a:gd name="T25" fmla="*/ 128 h 272"/>
                <a:gd name="T26" fmla="*/ 232 w 295"/>
                <a:gd name="T27" fmla="*/ 136 h 272"/>
                <a:gd name="T28" fmla="*/ 285 w 295"/>
                <a:gd name="T29" fmla="*/ 163 h 272"/>
                <a:gd name="T30" fmla="*/ 285 w 295"/>
                <a:gd name="T31" fmla="*/ 203 h 272"/>
                <a:gd name="T32" fmla="*/ 165 w 295"/>
                <a:gd name="T33" fmla="*/ 272 h 272"/>
                <a:gd name="T34" fmla="*/ 130 w 295"/>
                <a:gd name="T35" fmla="*/ 248 h 272"/>
                <a:gd name="T36" fmla="*/ 123 w 295"/>
                <a:gd name="T37" fmla="*/ 253 h 272"/>
                <a:gd name="T38" fmla="*/ 118 w 295"/>
                <a:gd name="T39" fmla="*/ 256 h 272"/>
                <a:gd name="T40" fmla="*/ 113 w 295"/>
                <a:gd name="T41" fmla="*/ 258 h 272"/>
                <a:gd name="T42" fmla="*/ 110 w 295"/>
                <a:gd name="T43" fmla="*/ 248 h 272"/>
                <a:gd name="T44" fmla="*/ 103 w 295"/>
                <a:gd name="T45" fmla="*/ 237 h 272"/>
                <a:gd name="T46" fmla="*/ 95 w 295"/>
                <a:gd name="T47" fmla="*/ 229 h 272"/>
                <a:gd name="T48" fmla="*/ 93 w 295"/>
                <a:gd name="T49" fmla="*/ 224 h 272"/>
                <a:gd name="T50" fmla="*/ 90 w 295"/>
                <a:gd name="T51" fmla="*/ 213 h 272"/>
                <a:gd name="T52" fmla="*/ 85 w 295"/>
                <a:gd name="T53" fmla="*/ 208 h 272"/>
                <a:gd name="T54" fmla="*/ 80 w 295"/>
                <a:gd name="T55" fmla="*/ 203 h 272"/>
                <a:gd name="T56" fmla="*/ 75 w 295"/>
                <a:gd name="T57" fmla="*/ 197 h 272"/>
                <a:gd name="T58" fmla="*/ 68 w 295"/>
                <a:gd name="T59" fmla="*/ 195 h 272"/>
                <a:gd name="T60" fmla="*/ 65 w 295"/>
                <a:gd name="T61" fmla="*/ 187 h 272"/>
                <a:gd name="T62" fmla="*/ 63 w 295"/>
                <a:gd name="T63" fmla="*/ 171 h 272"/>
                <a:gd name="T64" fmla="*/ 63 w 295"/>
                <a:gd name="T65" fmla="*/ 165 h 272"/>
                <a:gd name="T66" fmla="*/ 60 w 295"/>
                <a:gd name="T67" fmla="*/ 157 h 272"/>
                <a:gd name="T68" fmla="*/ 58 w 295"/>
                <a:gd name="T69" fmla="*/ 152 h 272"/>
                <a:gd name="T70" fmla="*/ 50 w 295"/>
                <a:gd name="T71" fmla="*/ 139 h 272"/>
                <a:gd name="T72" fmla="*/ 45 w 295"/>
                <a:gd name="T73" fmla="*/ 136 h 272"/>
                <a:gd name="T74" fmla="*/ 43 w 295"/>
                <a:gd name="T75" fmla="*/ 133 h 272"/>
                <a:gd name="T76" fmla="*/ 40 w 295"/>
                <a:gd name="T77" fmla="*/ 131 h 272"/>
                <a:gd name="T78" fmla="*/ 38 w 295"/>
                <a:gd name="T79" fmla="*/ 125 h 272"/>
                <a:gd name="T80" fmla="*/ 33 w 295"/>
                <a:gd name="T81" fmla="*/ 115 h 272"/>
                <a:gd name="T82" fmla="*/ 28 w 295"/>
                <a:gd name="T83" fmla="*/ 109 h 272"/>
                <a:gd name="T84" fmla="*/ 23 w 295"/>
                <a:gd name="T85" fmla="*/ 96 h 272"/>
                <a:gd name="T86" fmla="*/ 15 w 295"/>
                <a:gd name="T87" fmla="*/ 88 h 272"/>
                <a:gd name="T88" fmla="*/ 13 w 295"/>
                <a:gd name="T89" fmla="*/ 80 h 272"/>
                <a:gd name="T90" fmla="*/ 5 w 295"/>
                <a:gd name="T91" fmla="*/ 72 h 272"/>
                <a:gd name="T92" fmla="*/ 0 w 295"/>
                <a:gd name="T93" fmla="*/ 72 h 272"/>
                <a:gd name="T94" fmla="*/ 3 w 295"/>
                <a:gd name="T95" fmla="*/ 59 h 272"/>
                <a:gd name="T96" fmla="*/ 5 w 295"/>
                <a:gd name="T97" fmla="*/ 48 h 272"/>
                <a:gd name="T98" fmla="*/ 25 w 295"/>
                <a:gd name="T99" fmla="*/ 48 h 272"/>
                <a:gd name="T100" fmla="*/ 40 w 295"/>
                <a:gd name="T101" fmla="*/ 40 h 272"/>
                <a:gd name="T102" fmla="*/ 48 w 295"/>
                <a:gd name="T103" fmla="*/ 30 h 272"/>
                <a:gd name="T104" fmla="*/ 33 w 295"/>
                <a:gd name="T105" fmla="*/ 14 h 272"/>
                <a:gd name="T106" fmla="*/ 65 w 295"/>
                <a:gd name="T107" fmla="*/ 0 h 272"/>
                <a:gd name="T108" fmla="*/ 115 w 295"/>
                <a:gd name="T109" fmla="*/ 27 h 272"/>
                <a:gd name="T110" fmla="*/ 125 w 295"/>
                <a:gd name="T111" fmla="*/ 32 h 272"/>
                <a:gd name="T112" fmla="*/ 128 w 295"/>
                <a:gd name="T113" fmla="*/ 46 h 2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272"/>
                <a:gd name="T173" fmla="*/ 295 w 295"/>
                <a:gd name="T174" fmla="*/ 272 h 2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272">
                  <a:moveTo>
                    <a:pt x="167" y="54"/>
                  </a:moveTo>
                  <a:lnTo>
                    <a:pt x="170" y="56"/>
                  </a:lnTo>
                  <a:lnTo>
                    <a:pt x="175" y="56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5" y="64"/>
                  </a:lnTo>
                  <a:lnTo>
                    <a:pt x="192" y="64"/>
                  </a:lnTo>
                  <a:lnTo>
                    <a:pt x="195" y="64"/>
                  </a:lnTo>
                  <a:lnTo>
                    <a:pt x="195" y="67"/>
                  </a:lnTo>
                  <a:lnTo>
                    <a:pt x="195" y="70"/>
                  </a:lnTo>
                  <a:lnTo>
                    <a:pt x="195" y="72"/>
                  </a:lnTo>
                  <a:lnTo>
                    <a:pt x="197" y="75"/>
                  </a:lnTo>
                  <a:lnTo>
                    <a:pt x="200" y="78"/>
                  </a:lnTo>
                  <a:lnTo>
                    <a:pt x="202" y="80"/>
                  </a:lnTo>
                  <a:lnTo>
                    <a:pt x="205" y="83"/>
                  </a:lnTo>
                  <a:lnTo>
                    <a:pt x="205" y="85"/>
                  </a:lnTo>
                  <a:lnTo>
                    <a:pt x="207" y="88"/>
                  </a:lnTo>
                  <a:lnTo>
                    <a:pt x="210" y="88"/>
                  </a:lnTo>
                  <a:lnTo>
                    <a:pt x="215" y="91"/>
                  </a:lnTo>
                  <a:lnTo>
                    <a:pt x="215" y="93"/>
                  </a:lnTo>
                  <a:lnTo>
                    <a:pt x="217" y="93"/>
                  </a:lnTo>
                  <a:lnTo>
                    <a:pt x="217" y="96"/>
                  </a:lnTo>
                  <a:lnTo>
                    <a:pt x="217" y="99"/>
                  </a:lnTo>
                  <a:lnTo>
                    <a:pt x="217" y="101"/>
                  </a:lnTo>
                  <a:lnTo>
                    <a:pt x="217" y="104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20" y="112"/>
                  </a:lnTo>
                  <a:lnTo>
                    <a:pt x="222" y="117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8"/>
                  </a:lnTo>
                  <a:lnTo>
                    <a:pt x="230" y="131"/>
                  </a:lnTo>
                  <a:lnTo>
                    <a:pt x="232" y="136"/>
                  </a:lnTo>
                  <a:lnTo>
                    <a:pt x="240" y="141"/>
                  </a:lnTo>
                  <a:lnTo>
                    <a:pt x="245" y="155"/>
                  </a:lnTo>
                  <a:lnTo>
                    <a:pt x="285" y="163"/>
                  </a:lnTo>
                  <a:lnTo>
                    <a:pt x="290" y="160"/>
                  </a:lnTo>
                  <a:lnTo>
                    <a:pt x="295" y="171"/>
                  </a:lnTo>
                  <a:lnTo>
                    <a:pt x="285" y="203"/>
                  </a:lnTo>
                  <a:lnTo>
                    <a:pt x="245" y="219"/>
                  </a:lnTo>
                  <a:lnTo>
                    <a:pt x="200" y="229"/>
                  </a:lnTo>
                  <a:lnTo>
                    <a:pt x="165" y="272"/>
                  </a:lnTo>
                  <a:lnTo>
                    <a:pt x="165" y="256"/>
                  </a:lnTo>
                  <a:lnTo>
                    <a:pt x="138" y="245"/>
                  </a:lnTo>
                  <a:lnTo>
                    <a:pt x="130" y="248"/>
                  </a:lnTo>
                  <a:lnTo>
                    <a:pt x="125" y="250"/>
                  </a:lnTo>
                  <a:lnTo>
                    <a:pt x="123" y="250"/>
                  </a:lnTo>
                  <a:lnTo>
                    <a:pt x="123" y="253"/>
                  </a:lnTo>
                  <a:lnTo>
                    <a:pt x="120" y="253"/>
                  </a:lnTo>
                  <a:lnTo>
                    <a:pt x="118" y="256"/>
                  </a:lnTo>
                  <a:lnTo>
                    <a:pt x="118" y="258"/>
                  </a:lnTo>
                  <a:lnTo>
                    <a:pt x="115" y="258"/>
                  </a:lnTo>
                  <a:lnTo>
                    <a:pt x="113" y="258"/>
                  </a:lnTo>
                  <a:lnTo>
                    <a:pt x="113" y="256"/>
                  </a:lnTo>
                  <a:lnTo>
                    <a:pt x="110" y="250"/>
                  </a:lnTo>
                  <a:lnTo>
                    <a:pt x="110" y="248"/>
                  </a:lnTo>
                  <a:lnTo>
                    <a:pt x="108" y="248"/>
                  </a:lnTo>
                  <a:lnTo>
                    <a:pt x="108" y="242"/>
                  </a:lnTo>
                  <a:lnTo>
                    <a:pt x="103" y="237"/>
                  </a:lnTo>
                  <a:lnTo>
                    <a:pt x="100" y="237"/>
                  </a:lnTo>
                  <a:lnTo>
                    <a:pt x="100" y="234"/>
                  </a:lnTo>
                  <a:lnTo>
                    <a:pt x="95" y="229"/>
                  </a:lnTo>
                  <a:lnTo>
                    <a:pt x="93" y="224"/>
                  </a:lnTo>
                  <a:lnTo>
                    <a:pt x="90" y="219"/>
                  </a:lnTo>
                  <a:lnTo>
                    <a:pt x="90" y="216"/>
                  </a:lnTo>
                  <a:lnTo>
                    <a:pt x="90" y="213"/>
                  </a:lnTo>
                  <a:lnTo>
                    <a:pt x="88" y="211"/>
                  </a:lnTo>
                  <a:lnTo>
                    <a:pt x="85" y="208"/>
                  </a:lnTo>
                  <a:lnTo>
                    <a:pt x="83" y="203"/>
                  </a:lnTo>
                  <a:lnTo>
                    <a:pt x="80" y="203"/>
                  </a:lnTo>
                  <a:lnTo>
                    <a:pt x="78" y="200"/>
                  </a:lnTo>
                  <a:lnTo>
                    <a:pt x="75" y="197"/>
                  </a:lnTo>
                  <a:lnTo>
                    <a:pt x="73" y="197"/>
                  </a:lnTo>
                  <a:lnTo>
                    <a:pt x="70" y="195"/>
                  </a:lnTo>
                  <a:lnTo>
                    <a:pt x="68" y="195"/>
                  </a:lnTo>
                  <a:lnTo>
                    <a:pt x="68" y="192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3" y="176"/>
                  </a:lnTo>
                  <a:lnTo>
                    <a:pt x="63" y="173"/>
                  </a:lnTo>
                  <a:lnTo>
                    <a:pt x="63" y="171"/>
                  </a:lnTo>
                  <a:lnTo>
                    <a:pt x="63" y="168"/>
                  </a:lnTo>
                  <a:lnTo>
                    <a:pt x="63" y="165"/>
                  </a:lnTo>
                  <a:lnTo>
                    <a:pt x="63" y="163"/>
                  </a:lnTo>
                  <a:lnTo>
                    <a:pt x="60" y="160"/>
                  </a:lnTo>
                  <a:lnTo>
                    <a:pt x="60" y="157"/>
                  </a:lnTo>
                  <a:lnTo>
                    <a:pt x="60" y="155"/>
                  </a:lnTo>
                  <a:lnTo>
                    <a:pt x="58" y="152"/>
                  </a:lnTo>
                  <a:lnTo>
                    <a:pt x="58" y="149"/>
                  </a:lnTo>
                  <a:lnTo>
                    <a:pt x="53" y="141"/>
                  </a:lnTo>
                  <a:lnTo>
                    <a:pt x="50" y="139"/>
                  </a:lnTo>
                  <a:lnTo>
                    <a:pt x="48" y="136"/>
                  </a:lnTo>
                  <a:lnTo>
                    <a:pt x="45" y="136"/>
                  </a:lnTo>
                  <a:lnTo>
                    <a:pt x="43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38" y="131"/>
                  </a:lnTo>
                  <a:lnTo>
                    <a:pt x="38" y="128"/>
                  </a:lnTo>
                  <a:lnTo>
                    <a:pt x="38" y="125"/>
                  </a:lnTo>
                  <a:lnTo>
                    <a:pt x="35" y="117"/>
                  </a:lnTo>
                  <a:lnTo>
                    <a:pt x="33" y="115"/>
                  </a:lnTo>
                  <a:lnTo>
                    <a:pt x="30" y="109"/>
                  </a:lnTo>
                  <a:lnTo>
                    <a:pt x="28" y="109"/>
                  </a:lnTo>
                  <a:lnTo>
                    <a:pt x="28" y="107"/>
                  </a:lnTo>
                  <a:lnTo>
                    <a:pt x="25" y="101"/>
                  </a:lnTo>
                  <a:lnTo>
                    <a:pt x="23" y="96"/>
                  </a:lnTo>
                  <a:lnTo>
                    <a:pt x="20" y="93"/>
                  </a:lnTo>
                  <a:lnTo>
                    <a:pt x="15" y="88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3" y="80"/>
                  </a:lnTo>
                  <a:lnTo>
                    <a:pt x="8" y="72"/>
                  </a:lnTo>
                  <a:lnTo>
                    <a:pt x="5" y="72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0" y="72"/>
                  </a:lnTo>
                  <a:lnTo>
                    <a:pt x="3" y="64"/>
                  </a:lnTo>
                  <a:lnTo>
                    <a:pt x="3" y="59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20" y="54"/>
                  </a:lnTo>
                  <a:lnTo>
                    <a:pt x="25" y="48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3" y="32"/>
                  </a:lnTo>
                  <a:lnTo>
                    <a:pt x="48" y="30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43" y="11"/>
                  </a:lnTo>
                  <a:lnTo>
                    <a:pt x="60" y="6"/>
                  </a:lnTo>
                  <a:lnTo>
                    <a:pt x="65" y="0"/>
                  </a:lnTo>
                  <a:lnTo>
                    <a:pt x="85" y="8"/>
                  </a:lnTo>
                  <a:lnTo>
                    <a:pt x="100" y="19"/>
                  </a:lnTo>
                  <a:lnTo>
                    <a:pt x="115" y="27"/>
                  </a:lnTo>
                  <a:lnTo>
                    <a:pt x="118" y="27"/>
                  </a:lnTo>
                  <a:lnTo>
                    <a:pt x="120" y="32"/>
                  </a:lnTo>
                  <a:lnTo>
                    <a:pt x="125" y="32"/>
                  </a:lnTo>
                  <a:lnTo>
                    <a:pt x="128" y="32"/>
                  </a:lnTo>
                  <a:lnTo>
                    <a:pt x="128" y="43"/>
                  </a:lnTo>
                  <a:lnTo>
                    <a:pt x="128" y="46"/>
                  </a:lnTo>
                  <a:lnTo>
                    <a:pt x="143" y="54"/>
                  </a:lnTo>
                  <a:lnTo>
                    <a:pt x="167" y="5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0" name="Freeform 193"/>
            <p:cNvSpPr>
              <a:spLocks/>
            </p:cNvSpPr>
            <p:nvPr/>
          </p:nvSpPr>
          <p:spPr bwMode="auto">
            <a:xfrm>
              <a:off x="3587" y="2370"/>
              <a:ext cx="409" cy="452"/>
            </a:xfrm>
            <a:custGeom>
              <a:avLst/>
              <a:gdLst>
                <a:gd name="T0" fmla="*/ 88 w 409"/>
                <a:gd name="T1" fmla="*/ 362 h 452"/>
                <a:gd name="T2" fmla="*/ 117 w 409"/>
                <a:gd name="T3" fmla="*/ 439 h 452"/>
                <a:gd name="T4" fmla="*/ 150 w 409"/>
                <a:gd name="T5" fmla="*/ 434 h 452"/>
                <a:gd name="T6" fmla="*/ 167 w 409"/>
                <a:gd name="T7" fmla="*/ 388 h 452"/>
                <a:gd name="T8" fmla="*/ 167 w 409"/>
                <a:gd name="T9" fmla="*/ 354 h 452"/>
                <a:gd name="T10" fmla="*/ 185 w 409"/>
                <a:gd name="T11" fmla="*/ 327 h 452"/>
                <a:gd name="T12" fmla="*/ 225 w 409"/>
                <a:gd name="T13" fmla="*/ 295 h 452"/>
                <a:gd name="T14" fmla="*/ 262 w 409"/>
                <a:gd name="T15" fmla="*/ 247 h 452"/>
                <a:gd name="T16" fmla="*/ 282 w 409"/>
                <a:gd name="T17" fmla="*/ 245 h 452"/>
                <a:gd name="T18" fmla="*/ 287 w 409"/>
                <a:gd name="T19" fmla="*/ 231 h 452"/>
                <a:gd name="T20" fmla="*/ 285 w 409"/>
                <a:gd name="T21" fmla="*/ 199 h 452"/>
                <a:gd name="T22" fmla="*/ 285 w 409"/>
                <a:gd name="T23" fmla="*/ 181 h 452"/>
                <a:gd name="T24" fmla="*/ 289 w 409"/>
                <a:gd name="T25" fmla="*/ 167 h 452"/>
                <a:gd name="T26" fmla="*/ 322 w 409"/>
                <a:gd name="T27" fmla="*/ 183 h 452"/>
                <a:gd name="T28" fmla="*/ 322 w 409"/>
                <a:gd name="T29" fmla="*/ 215 h 452"/>
                <a:gd name="T30" fmla="*/ 342 w 409"/>
                <a:gd name="T31" fmla="*/ 239 h 452"/>
                <a:gd name="T32" fmla="*/ 352 w 409"/>
                <a:gd name="T33" fmla="*/ 218 h 452"/>
                <a:gd name="T34" fmla="*/ 379 w 409"/>
                <a:gd name="T35" fmla="*/ 175 h 452"/>
                <a:gd name="T36" fmla="*/ 407 w 409"/>
                <a:gd name="T37" fmla="*/ 144 h 452"/>
                <a:gd name="T38" fmla="*/ 389 w 409"/>
                <a:gd name="T39" fmla="*/ 114 h 452"/>
                <a:gd name="T40" fmla="*/ 352 w 409"/>
                <a:gd name="T41" fmla="*/ 133 h 452"/>
                <a:gd name="T42" fmla="*/ 334 w 409"/>
                <a:gd name="T43" fmla="*/ 154 h 452"/>
                <a:gd name="T44" fmla="*/ 294 w 409"/>
                <a:gd name="T45" fmla="*/ 159 h 452"/>
                <a:gd name="T46" fmla="*/ 287 w 409"/>
                <a:gd name="T47" fmla="*/ 149 h 452"/>
                <a:gd name="T48" fmla="*/ 277 w 409"/>
                <a:gd name="T49" fmla="*/ 146 h 452"/>
                <a:gd name="T50" fmla="*/ 267 w 409"/>
                <a:gd name="T51" fmla="*/ 167 h 452"/>
                <a:gd name="T52" fmla="*/ 222 w 409"/>
                <a:gd name="T53" fmla="*/ 151 h 452"/>
                <a:gd name="T54" fmla="*/ 197 w 409"/>
                <a:gd name="T55" fmla="*/ 144 h 452"/>
                <a:gd name="T56" fmla="*/ 172 w 409"/>
                <a:gd name="T57" fmla="*/ 130 h 452"/>
                <a:gd name="T58" fmla="*/ 172 w 409"/>
                <a:gd name="T59" fmla="*/ 112 h 452"/>
                <a:gd name="T60" fmla="*/ 175 w 409"/>
                <a:gd name="T61" fmla="*/ 98 h 452"/>
                <a:gd name="T62" fmla="*/ 160 w 409"/>
                <a:gd name="T63" fmla="*/ 90 h 452"/>
                <a:gd name="T64" fmla="*/ 150 w 409"/>
                <a:gd name="T65" fmla="*/ 82 h 452"/>
                <a:gd name="T66" fmla="*/ 147 w 409"/>
                <a:gd name="T67" fmla="*/ 61 h 452"/>
                <a:gd name="T68" fmla="*/ 157 w 409"/>
                <a:gd name="T69" fmla="*/ 61 h 452"/>
                <a:gd name="T70" fmla="*/ 152 w 409"/>
                <a:gd name="T71" fmla="*/ 48 h 452"/>
                <a:gd name="T72" fmla="*/ 160 w 409"/>
                <a:gd name="T73" fmla="*/ 34 h 452"/>
                <a:gd name="T74" fmla="*/ 170 w 409"/>
                <a:gd name="T75" fmla="*/ 13 h 452"/>
                <a:gd name="T76" fmla="*/ 162 w 409"/>
                <a:gd name="T77" fmla="*/ 5 h 452"/>
                <a:gd name="T78" fmla="*/ 152 w 409"/>
                <a:gd name="T79" fmla="*/ 2 h 452"/>
                <a:gd name="T80" fmla="*/ 125 w 409"/>
                <a:gd name="T81" fmla="*/ 18 h 452"/>
                <a:gd name="T82" fmla="*/ 107 w 409"/>
                <a:gd name="T83" fmla="*/ 24 h 452"/>
                <a:gd name="T84" fmla="*/ 85 w 409"/>
                <a:gd name="T85" fmla="*/ 21 h 452"/>
                <a:gd name="T86" fmla="*/ 80 w 409"/>
                <a:gd name="T87" fmla="*/ 34 h 452"/>
                <a:gd name="T88" fmla="*/ 83 w 409"/>
                <a:gd name="T89" fmla="*/ 48 h 452"/>
                <a:gd name="T90" fmla="*/ 97 w 409"/>
                <a:gd name="T91" fmla="*/ 64 h 452"/>
                <a:gd name="T92" fmla="*/ 92 w 409"/>
                <a:gd name="T93" fmla="*/ 72 h 452"/>
                <a:gd name="T94" fmla="*/ 95 w 409"/>
                <a:gd name="T95" fmla="*/ 88 h 452"/>
                <a:gd name="T96" fmla="*/ 80 w 409"/>
                <a:gd name="T97" fmla="*/ 106 h 452"/>
                <a:gd name="T98" fmla="*/ 53 w 409"/>
                <a:gd name="T99" fmla="*/ 138 h 452"/>
                <a:gd name="T100" fmla="*/ 33 w 409"/>
                <a:gd name="T101" fmla="*/ 138 h 452"/>
                <a:gd name="T102" fmla="*/ 28 w 409"/>
                <a:gd name="T103" fmla="*/ 165 h 452"/>
                <a:gd name="T104" fmla="*/ 35 w 409"/>
                <a:gd name="T105" fmla="*/ 181 h 452"/>
                <a:gd name="T106" fmla="*/ 43 w 409"/>
                <a:gd name="T107" fmla="*/ 199 h 452"/>
                <a:gd name="T108" fmla="*/ 33 w 409"/>
                <a:gd name="T109" fmla="*/ 199 h 452"/>
                <a:gd name="T110" fmla="*/ 10 w 409"/>
                <a:gd name="T111" fmla="*/ 202 h 452"/>
                <a:gd name="T112" fmla="*/ 0 w 409"/>
                <a:gd name="T113" fmla="*/ 210 h 452"/>
                <a:gd name="T114" fmla="*/ 30 w 409"/>
                <a:gd name="T115" fmla="*/ 221 h 452"/>
                <a:gd name="T116" fmla="*/ 33 w 409"/>
                <a:gd name="T117" fmla="*/ 258 h 452"/>
                <a:gd name="T118" fmla="*/ 58 w 409"/>
                <a:gd name="T119" fmla="*/ 234 h 452"/>
                <a:gd name="T120" fmla="*/ 63 w 409"/>
                <a:gd name="T121" fmla="*/ 250 h 452"/>
                <a:gd name="T122" fmla="*/ 65 w 409"/>
                <a:gd name="T123" fmla="*/ 282 h 452"/>
                <a:gd name="T124" fmla="*/ 70 w 409"/>
                <a:gd name="T125" fmla="*/ 314 h 4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9"/>
                <a:gd name="T190" fmla="*/ 0 h 452"/>
                <a:gd name="T191" fmla="*/ 409 w 409"/>
                <a:gd name="T192" fmla="*/ 452 h 4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9" h="452">
                  <a:moveTo>
                    <a:pt x="78" y="335"/>
                  </a:moveTo>
                  <a:lnTo>
                    <a:pt x="78" y="335"/>
                  </a:lnTo>
                  <a:lnTo>
                    <a:pt x="78" y="340"/>
                  </a:lnTo>
                  <a:lnTo>
                    <a:pt x="80" y="340"/>
                  </a:lnTo>
                  <a:lnTo>
                    <a:pt x="80" y="343"/>
                  </a:lnTo>
                  <a:lnTo>
                    <a:pt x="83" y="348"/>
                  </a:lnTo>
                  <a:lnTo>
                    <a:pt x="83" y="351"/>
                  </a:lnTo>
                  <a:lnTo>
                    <a:pt x="85" y="351"/>
                  </a:lnTo>
                  <a:lnTo>
                    <a:pt x="88" y="359"/>
                  </a:lnTo>
                  <a:lnTo>
                    <a:pt x="88" y="362"/>
                  </a:lnTo>
                  <a:lnTo>
                    <a:pt x="90" y="364"/>
                  </a:lnTo>
                  <a:lnTo>
                    <a:pt x="92" y="370"/>
                  </a:lnTo>
                  <a:lnTo>
                    <a:pt x="92" y="378"/>
                  </a:lnTo>
                  <a:lnTo>
                    <a:pt x="97" y="388"/>
                  </a:lnTo>
                  <a:lnTo>
                    <a:pt x="100" y="391"/>
                  </a:lnTo>
                  <a:lnTo>
                    <a:pt x="102" y="394"/>
                  </a:lnTo>
                  <a:lnTo>
                    <a:pt x="105" y="402"/>
                  </a:lnTo>
                  <a:lnTo>
                    <a:pt x="107" y="407"/>
                  </a:lnTo>
                  <a:lnTo>
                    <a:pt x="110" y="412"/>
                  </a:lnTo>
                  <a:lnTo>
                    <a:pt x="115" y="426"/>
                  </a:lnTo>
                  <a:lnTo>
                    <a:pt x="117" y="434"/>
                  </a:lnTo>
                  <a:lnTo>
                    <a:pt x="117" y="439"/>
                  </a:lnTo>
                  <a:lnTo>
                    <a:pt x="122" y="444"/>
                  </a:lnTo>
                  <a:lnTo>
                    <a:pt x="125" y="449"/>
                  </a:lnTo>
                  <a:lnTo>
                    <a:pt x="130" y="452"/>
                  </a:lnTo>
                  <a:lnTo>
                    <a:pt x="132" y="452"/>
                  </a:lnTo>
                  <a:lnTo>
                    <a:pt x="135" y="449"/>
                  </a:lnTo>
                  <a:lnTo>
                    <a:pt x="137" y="447"/>
                  </a:lnTo>
                  <a:lnTo>
                    <a:pt x="140" y="444"/>
                  </a:lnTo>
                  <a:lnTo>
                    <a:pt x="140" y="439"/>
                  </a:lnTo>
                  <a:lnTo>
                    <a:pt x="147" y="434"/>
                  </a:lnTo>
                  <a:lnTo>
                    <a:pt x="150" y="434"/>
                  </a:lnTo>
                  <a:lnTo>
                    <a:pt x="150" y="431"/>
                  </a:lnTo>
                  <a:lnTo>
                    <a:pt x="150" y="428"/>
                  </a:lnTo>
                  <a:lnTo>
                    <a:pt x="155" y="423"/>
                  </a:lnTo>
                  <a:lnTo>
                    <a:pt x="155" y="420"/>
                  </a:lnTo>
                  <a:lnTo>
                    <a:pt x="155" y="418"/>
                  </a:lnTo>
                  <a:lnTo>
                    <a:pt x="160" y="418"/>
                  </a:lnTo>
                  <a:lnTo>
                    <a:pt x="162" y="418"/>
                  </a:lnTo>
                  <a:lnTo>
                    <a:pt x="162" y="415"/>
                  </a:lnTo>
                  <a:lnTo>
                    <a:pt x="162" y="407"/>
                  </a:lnTo>
                  <a:lnTo>
                    <a:pt x="162" y="399"/>
                  </a:lnTo>
                  <a:lnTo>
                    <a:pt x="162" y="396"/>
                  </a:lnTo>
                  <a:lnTo>
                    <a:pt x="167" y="388"/>
                  </a:lnTo>
                  <a:lnTo>
                    <a:pt x="167" y="386"/>
                  </a:lnTo>
                  <a:lnTo>
                    <a:pt x="170" y="378"/>
                  </a:lnTo>
                  <a:lnTo>
                    <a:pt x="170" y="375"/>
                  </a:lnTo>
                  <a:lnTo>
                    <a:pt x="170" y="372"/>
                  </a:lnTo>
                  <a:lnTo>
                    <a:pt x="167" y="370"/>
                  </a:lnTo>
                  <a:lnTo>
                    <a:pt x="167" y="367"/>
                  </a:lnTo>
                  <a:lnTo>
                    <a:pt x="167" y="359"/>
                  </a:lnTo>
                  <a:lnTo>
                    <a:pt x="167" y="356"/>
                  </a:lnTo>
                  <a:lnTo>
                    <a:pt x="167" y="354"/>
                  </a:lnTo>
                  <a:lnTo>
                    <a:pt x="167" y="351"/>
                  </a:lnTo>
                  <a:lnTo>
                    <a:pt x="165" y="348"/>
                  </a:lnTo>
                  <a:lnTo>
                    <a:pt x="165" y="343"/>
                  </a:lnTo>
                  <a:lnTo>
                    <a:pt x="167" y="340"/>
                  </a:lnTo>
                  <a:lnTo>
                    <a:pt x="170" y="335"/>
                  </a:lnTo>
                  <a:lnTo>
                    <a:pt x="172" y="335"/>
                  </a:lnTo>
                  <a:lnTo>
                    <a:pt x="175" y="335"/>
                  </a:lnTo>
                  <a:lnTo>
                    <a:pt x="177" y="335"/>
                  </a:lnTo>
                  <a:lnTo>
                    <a:pt x="180" y="335"/>
                  </a:lnTo>
                  <a:lnTo>
                    <a:pt x="182" y="332"/>
                  </a:lnTo>
                  <a:lnTo>
                    <a:pt x="182" y="327"/>
                  </a:lnTo>
                  <a:lnTo>
                    <a:pt x="185" y="327"/>
                  </a:lnTo>
                  <a:lnTo>
                    <a:pt x="190" y="327"/>
                  </a:lnTo>
                  <a:lnTo>
                    <a:pt x="195" y="324"/>
                  </a:lnTo>
                  <a:lnTo>
                    <a:pt x="197" y="322"/>
                  </a:lnTo>
                  <a:lnTo>
                    <a:pt x="197" y="319"/>
                  </a:lnTo>
                  <a:lnTo>
                    <a:pt x="197" y="316"/>
                  </a:lnTo>
                  <a:lnTo>
                    <a:pt x="202" y="314"/>
                  </a:lnTo>
                  <a:lnTo>
                    <a:pt x="207" y="308"/>
                  </a:lnTo>
                  <a:lnTo>
                    <a:pt x="212" y="306"/>
                  </a:lnTo>
                  <a:lnTo>
                    <a:pt x="215" y="300"/>
                  </a:lnTo>
                  <a:lnTo>
                    <a:pt x="220" y="298"/>
                  </a:lnTo>
                  <a:lnTo>
                    <a:pt x="222" y="295"/>
                  </a:lnTo>
                  <a:lnTo>
                    <a:pt x="225" y="295"/>
                  </a:lnTo>
                  <a:lnTo>
                    <a:pt x="227" y="293"/>
                  </a:lnTo>
                  <a:lnTo>
                    <a:pt x="235" y="282"/>
                  </a:lnTo>
                  <a:lnTo>
                    <a:pt x="237" y="279"/>
                  </a:lnTo>
                  <a:lnTo>
                    <a:pt x="247" y="274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5" y="271"/>
                  </a:lnTo>
                  <a:lnTo>
                    <a:pt x="257" y="266"/>
                  </a:lnTo>
                  <a:lnTo>
                    <a:pt x="260" y="263"/>
                  </a:lnTo>
                  <a:lnTo>
                    <a:pt x="260" y="261"/>
                  </a:lnTo>
                  <a:lnTo>
                    <a:pt x="262" y="258"/>
                  </a:lnTo>
                  <a:lnTo>
                    <a:pt x="262" y="253"/>
                  </a:lnTo>
                  <a:lnTo>
                    <a:pt x="262" y="247"/>
                  </a:lnTo>
                  <a:lnTo>
                    <a:pt x="272" y="245"/>
                  </a:lnTo>
                  <a:lnTo>
                    <a:pt x="275" y="242"/>
                  </a:lnTo>
                  <a:lnTo>
                    <a:pt x="277" y="239"/>
                  </a:lnTo>
                  <a:lnTo>
                    <a:pt x="277" y="237"/>
                  </a:lnTo>
                  <a:lnTo>
                    <a:pt x="280" y="237"/>
                  </a:lnTo>
                  <a:lnTo>
                    <a:pt x="280" y="239"/>
                  </a:lnTo>
                  <a:lnTo>
                    <a:pt x="280" y="242"/>
                  </a:lnTo>
                  <a:lnTo>
                    <a:pt x="282" y="245"/>
                  </a:lnTo>
                  <a:lnTo>
                    <a:pt x="285" y="245"/>
                  </a:lnTo>
                  <a:lnTo>
                    <a:pt x="287" y="245"/>
                  </a:lnTo>
                  <a:lnTo>
                    <a:pt x="287" y="242"/>
                  </a:lnTo>
                  <a:lnTo>
                    <a:pt x="287" y="245"/>
                  </a:lnTo>
                  <a:lnTo>
                    <a:pt x="289" y="245"/>
                  </a:lnTo>
                  <a:lnTo>
                    <a:pt x="289" y="239"/>
                  </a:lnTo>
                  <a:lnTo>
                    <a:pt x="289" y="237"/>
                  </a:lnTo>
                  <a:lnTo>
                    <a:pt x="287" y="234"/>
                  </a:lnTo>
                  <a:lnTo>
                    <a:pt x="287" y="231"/>
                  </a:lnTo>
                  <a:lnTo>
                    <a:pt x="287" y="229"/>
                  </a:lnTo>
                  <a:lnTo>
                    <a:pt x="287" y="226"/>
                  </a:lnTo>
                  <a:lnTo>
                    <a:pt x="287" y="223"/>
                  </a:lnTo>
                  <a:lnTo>
                    <a:pt x="287" y="218"/>
                  </a:lnTo>
                  <a:lnTo>
                    <a:pt x="285" y="218"/>
                  </a:lnTo>
                  <a:lnTo>
                    <a:pt x="285" y="213"/>
                  </a:lnTo>
                  <a:lnTo>
                    <a:pt x="285" y="210"/>
                  </a:lnTo>
                  <a:lnTo>
                    <a:pt x="285" y="205"/>
                  </a:lnTo>
                  <a:lnTo>
                    <a:pt x="285" y="199"/>
                  </a:lnTo>
                  <a:lnTo>
                    <a:pt x="282" y="197"/>
                  </a:lnTo>
                  <a:lnTo>
                    <a:pt x="277" y="194"/>
                  </a:lnTo>
                  <a:lnTo>
                    <a:pt x="275" y="191"/>
                  </a:lnTo>
                  <a:lnTo>
                    <a:pt x="277" y="191"/>
                  </a:lnTo>
                  <a:lnTo>
                    <a:pt x="277" y="189"/>
                  </a:lnTo>
                  <a:lnTo>
                    <a:pt x="280" y="189"/>
                  </a:lnTo>
                  <a:lnTo>
                    <a:pt x="280" y="186"/>
                  </a:lnTo>
                  <a:lnTo>
                    <a:pt x="282" y="186"/>
                  </a:lnTo>
                  <a:lnTo>
                    <a:pt x="287" y="186"/>
                  </a:lnTo>
                  <a:lnTo>
                    <a:pt x="287" y="183"/>
                  </a:lnTo>
                  <a:lnTo>
                    <a:pt x="285" y="181"/>
                  </a:lnTo>
                  <a:lnTo>
                    <a:pt x="282" y="181"/>
                  </a:lnTo>
                  <a:lnTo>
                    <a:pt x="280" y="178"/>
                  </a:lnTo>
                  <a:lnTo>
                    <a:pt x="280" y="175"/>
                  </a:lnTo>
                  <a:lnTo>
                    <a:pt x="277" y="175"/>
                  </a:lnTo>
                  <a:lnTo>
                    <a:pt x="282" y="167"/>
                  </a:lnTo>
                  <a:lnTo>
                    <a:pt x="282" y="165"/>
                  </a:lnTo>
                  <a:lnTo>
                    <a:pt x="285" y="165"/>
                  </a:lnTo>
                  <a:lnTo>
                    <a:pt x="287" y="167"/>
                  </a:lnTo>
                  <a:lnTo>
                    <a:pt x="287" y="170"/>
                  </a:lnTo>
                  <a:lnTo>
                    <a:pt x="289" y="165"/>
                  </a:lnTo>
                  <a:lnTo>
                    <a:pt x="289" y="167"/>
                  </a:lnTo>
                  <a:lnTo>
                    <a:pt x="292" y="170"/>
                  </a:lnTo>
                  <a:lnTo>
                    <a:pt x="292" y="173"/>
                  </a:lnTo>
                  <a:lnTo>
                    <a:pt x="294" y="173"/>
                  </a:lnTo>
                  <a:lnTo>
                    <a:pt x="297" y="173"/>
                  </a:lnTo>
                  <a:lnTo>
                    <a:pt x="299" y="170"/>
                  </a:lnTo>
                  <a:lnTo>
                    <a:pt x="299" y="175"/>
                  </a:lnTo>
                  <a:lnTo>
                    <a:pt x="302" y="181"/>
                  </a:lnTo>
                  <a:lnTo>
                    <a:pt x="302" y="183"/>
                  </a:lnTo>
                  <a:lnTo>
                    <a:pt x="304" y="183"/>
                  </a:lnTo>
                  <a:lnTo>
                    <a:pt x="317" y="186"/>
                  </a:lnTo>
                  <a:lnTo>
                    <a:pt x="322" y="183"/>
                  </a:lnTo>
                  <a:lnTo>
                    <a:pt x="327" y="186"/>
                  </a:lnTo>
                  <a:lnTo>
                    <a:pt x="334" y="186"/>
                  </a:lnTo>
                  <a:lnTo>
                    <a:pt x="337" y="189"/>
                  </a:lnTo>
                  <a:lnTo>
                    <a:pt x="334" y="191"/>
                  </a:lnTo>
                  <a:lnTo>
                    <a:pt x="332" y="194"/>
                  </a:lnTo>
                  <a:lnTo>
                    <a:pt x="329" y="197"/>
                  </a:lnTo>
                  <a:lnTo>
                    <a:pt x="327" y="199"/>
                  </a:lnTo>
                  <a:lnTo>
                    <a:pt x="324" y="202"/>
                  </a:lnTo>
                  <a:lnTo>
                    <a:pt x="322" y="205"/>
                  </a:lnTo>
                  <a:lnTo>
                    <a:pt x="319" y="207"/>
                  </a:lnTo>
                  <a:lnTo>
                    <a:pt x="319" y="210"/>
                  </a:lnTo>
                  <a:lnTo>
                    <a:pt x="322" y="215"/>
                  </a:lnTo>
                  <a:lnTo>
                    <a:pt x="324" y="218"/>
                  </a:lnTo>
                  <a:lnTo>
                    <a:pt x="327" y="221"/>
                  </a:lnTo>
                  <a:lnTo>
                    <a:pt x="329" y="221"/>
                  </a:lnTo>
                  <a:lnTo>
                    <a:pt x="329" y="218"/>
                  </a:lnTo>
                  <a:lnTo>
                    <a:pt x="332" y="213"/>
                  </a:lnTo>
                  <a:lnTo>
                    <a:pt x="334" y="210"/>
                  </a:lnTo>
                  <a:lnTo>
                    <a:pt x="337" y="213"/>
                  </a:lnTo>
                  <a:lnTo>
                    <a:pt x="339" y="218"/>
                  </a:lnTo>
                  <a:lnTo>
                    <a:pt x="339" y="221"/>
                  </a:lnTo>
                  <a:lnTo>
                    <a:pt x="339" y="223"/>
                  </a:lnTo>
                  <a:lnTo>
                    <a:pt x="342" y="231"/>
                  </a:lnTo>
                  <a:lnTo>
                    <a:pt x="342" y="239"/>
                  </a:lnTo>
                  <a:lnTo>
                    <a:pt x="344" y="237"/>
                  </a:lnTo>
                  <a:lnTo>
                    <a:pt x="347" y="237"/>
                  </a:lnTo>
                  <a:lnTo>
                    <a:pt x="349" y="237"/>
                  </a:lnTo>
                  <a:lnTo>
                    <a:pt x="349" y="234"/>
                  </a:lnTo>
                  <a:lnTo>
                    <a:pt x="347" y="231"/>
                  </a:lnTo>
                  <a:lnTo>
                    <a:pt x="347" y="226"/>
                  </a:lnTo>
                  <a:lnTo>
                    <a:pt x="349" y="223"/>
                  </a:lnTo>
                  <a:lnTo>
                    <a:pt x="352" y="223"/>
                  </a:lnTo>
                  <a:lnTo>
                    <a:pt x="352" y="218"/>
                  </a:lnTo>
                  <a:lnTo>
                    <a:pt x="352" y="210"/>
                  </a:lnTo>
                  <a:lnTo>
                    <a:pt x="354" y="207"/>
                  </a:lnTo>
                  <a:lnTo>
                    <a:pt x="357" y="207"/>
                  </a:lnTo>
                  <a:lnTo>
                    <a:pt x="362" y="207"/>
                  </a:lnTo>
                  <a:lnTo>
                    <a:pt x="364" y="207"/>
                  </a:lnTo>
                  <a:lnTo>
                    <a:pt x="367" y="202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72" y="186"/>
                  </a:lnTo>
                  <a:lnTo>
                    <a:pt x="372" y="183"/>
                  </a:lnTo>
                  <a:lnTo>
                    <a:pt x="377" y="181"/>
                  </a:lnTo>
                  <a:lnTo>
                    <a:pt x="379" y="175"/>
                  </a:lnTo>
                  <a:lnTo>
                    <a:pt x="377" y="170"/>
                  </a:lnTo>
                  <a:lnTo>
                    <a:pt x="379" y="165"/>
                  </a:lnTo>
                  <a:lnTo>
                    <a:pt x="382" y="162"/>
                  </a:lnTo>
                  <a:lnTo>
                    <a:pt x="387" y="159"/>
                  </a:lnTo>
                  <a:lnTo>
                    <a:pt x="389" y="157"/>
                  </a:lnTo>
                  <a:lnTo>
                    <a:pt x="392" y="154"/>
                  </a:lnTo>
                  <a:lnTo>
                    <a:pt x="397" y="154"/>
                  </a:lnTo>
                  <a:lnTo>
                    <a:pt x="399" y="151"/>
                  </a:lnTo>
                  <a:lnTo>
                    <a:pt x="404" y="154"/>
                  </a:lnTo>
                  <a:lnTo>
                    <a:pt x="404" y="151"/>
                  </a:lnTo>
                  <a:lnTo>
                    <a:pt x="404" y="146"/>
                  </a:lnTo>
                  <a:lnTo>
                    <a:pt x="404" y="144"/>
                  </a:lnTo>
                  <a:lnTo>
                    <a:pt x="407" y="144"/>
                  </a:lnTo>
                  <a:lnTo>
                    <a:pt x="409" y="141"/>
                  </a:lnTo>
                  <a:lnTo>
                    <a:pt x="409" y="138"/>
                  </a:lnTo>
                  <a:lnTo>
                    <a:pt x="407" y="133"/>
                  </a:lnTo>
                  <a:lnTo>
                    <a:pt x="404" y="133"/>
                  </a:lnTo>
                  <a:lnTo>
                    <a:pt x="402" y="133"/>
                  </a:lnTo>
                  <a:lnTo>
                    <a:pt x="399" y="133"/>
                  </a:lnTo>
                  <a:lnTo>
                    <a:pt x="394" y="133"/>
                  </a:lnTo>
                  <a:lnTo>
                    <a:pt x="394" y="128"/>
                  </a:lnTo>
                  <a:lnTo>
                    <a:pt x="397" y="125"/>
                  </a:lnTo>
                  <a:lnTo>
                    <a:pt x="392" y="122"/>
                  </a:lnTo>
                  <a:lnTo>
                    <a:pt x="392" y="120"/>
                  </a:lnTo>
                  <a:lnTo>
                    <a:pt x="392" y="117"/>
                  </a:lnTo>
                  <a:lnTo>
                    <a:pt x="389" y="114"/>
                  </a:lnTo>
                  <a:lnTo>
                    <a:pt x="387" y="114"/>
                  </a:lnTo>
                  <a:lnTo>
                    <a:pt x="382" y="117"/>
                  </a:lnTo>
                  <a:lnTo>
                    <a:pt x="379" y="120"/>
                  </a:lnTo>
                  <a:lnTo>
                    <a:pt x="374" y="120"/>
                  </a:lnTo>
                  <a:lnTo>
                    <a:pt x="372" y="120"/>
                  </a:lnTo>
                  <a:lnTo>
                    <a:pt x="369" y="117"/>
                  </a:lnTo>
                  <a:lnTo>
                    <a:pt x="367" y="120"/>
                  </a:lnTo>
                  <a:lnTo>
                    <a:pt x="364" y="120"/>
                  </a:lnTo>
                  <a:lnTo>
                    <a:pt x="362" y="122"/>
                  </a:lnTo>
                  <a:lnTo>
                    <a:pt x="357" y="128"/>
                  </a:lnTo>
                  <a:lnTo>
                    <a:pt x="354" y="130"/>
                  </a:lnTo>
                  <a:lnTo>
                    <a:pt x="352" y="133"/>
                  </a:lnTo>
                  <a:lnTo>
                    <a:pt x="349" y="136"/>
                  </a:lnTo>
                  <a:lnTo>
                    <a:pt x="344" y="138"/>
                  </a:lnTo>
                  <a:lnTo>
                    <a:pt x="342" y="141"/>
                  </a:lnTo>
                  <a:lnTo>
                    <a:pt x="334" y="141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4" y="149"/>
                  </a:lnTo>
                  <a:lnTo>
                    <a:pt x="337" y="151"/>
                  </a:lnTo>
                  <a:lnTo>
                    <a:pt x="334" y="154"/>
                  </a:lnTo>
                  <a:lnTo>
                    <a:pt x="337" y="157"/>
                  </a:lnTo>
                  <a:lnTo>
                    <a:pt x="334" y="157"/>
                  </a:lnTo>
                  <a:lnTo>
                    <a:pt x="329" y="159"/>
                  </a:lnTo>
                  <a:lnTo>
                    <a:pt x="324" y="159"/>
                  </a:lnTo>
                  <a:lnTo>
                    <a:pt x="319" y="159"/>
                  </a:lnTo>
                  <a:lnTo>
                    <a:pt x="317" y="159"/>
                  </a:lnTo>
                  <a:lnTo>
                    <a:pt x="314" y="159"/>
                  </a:lnTo>
                  <a:lnTo>
                    <a:pt x="312" y="159"/>
                  </a:lnTo>
                  <a:lnTo>
                    <a:pt x="304" y="162"/>
                  </a:lnTo>
                  <a:lnTo>
                    <a:pt x="299" y="162"/>
                  </a:lnTo>
                  <a:lnTo>
                    <a:pt x="294" y="159"/>
                  </a:lnTo>
                  <a:lnTo>
                    <a:pt x="292" y="159"/>
                  </a:lnTo>
                  <a:lnTo>
                    <a:pt x="289" y="159"/>
                  </a:lnTo>
                  <a:lnTo>
                    <a:pt x="289" y="157"/>
                  </a:lnTo>
                  <a:lnTo>
                    <a:pt x="289" y="154"/>
                  </a:lnTo>
                  <a:lnTo>
                    <a:pt x="289" y="151"/>
                  </a:lnTo>
                  <a:lnTo>
                    <a:pt x="292" y="151"/>
                  </a:lnTo>
                  <a:lnTo>
                    <a:pt x="289" y="151"/>
                  </a:lnTo>
                  <a:lnTo>
                    <a:pt x="287" y="149"/>
                  </a:lnTo>
                  <a:lnTo>
                    <a:pt x="289" y="144"/>
                  </a:lnTo>
                  <a:lnTo>
                    <a:pt x="289" y="141"/>
                  </a:lnTo>
                  <a:lnTo>
                    <a:pt x="287" y="138"/>
                  </a:lnTo>
                  <a:lnTo>
                    <a:pt x="285" y="138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77" y="144"/>
                  </a:lnTo>
                  <a:lnTo>
                    <a:pt x="277" y="146"/>
                  </a:lnTo>
                  <a:lnTo>
                    <a:pt x="277" y="151"/>
                  </a:lnTo>
                  <a:lnTo>
                    <a:pt x="277" y="154"/>
                  </a:lnTo>
                  <a:lnTo>
                    <a:pt x="277" y="157"/>
                  </a:lnTo>
                  <a:lnTo>
                    <a:pt x="280" y="159"/>
                  </a:lnTo>
                  <a:lnTo>
                    <a:pt x="280" y="162"/>
                  </a:lnTo>
                  <a:lnTo>
                    <a:pt x="277" y="165"/>
                  </a:lnTo>
                  <a:lnTo>
                    <a:pt x="277" y="167"/>
                  </a:lnTo>
                  <a:lnTo>
                    <a:pt x="275" y="165"/>
                  </a:lnTo>
                  <a:lnTo>
                    <a:pt x="272" y="167"/>
                  </a:lnTo>
                  <a:lnTo>
                    <a:pt x="267" y="167"/>
                  </a:lnTo>
                  <a:lnTo>
                    <a:pt x="265" y="165"/>
                  </a:lnTo>
                  <a:lnTo>
                    <a:pt x="260" y="165"/>
                  </a:lnTo>
                  <a:lnTo>
                    <a:pt x="247" y="162"/>
                  </a:lnTo>
                  <a:lnTo>
                    <a:pt x="245" y="162"/>
                  </a:lnTo>
                  <a:lnTo>
                    <a:pt x="245" y="159"/>
                  </a:lnTo>
                  <a:lnTo>
                    <a:pt x="240" y="162"/>
                  </a:lnTo>
                  <a:lnTo>
                    <a:pt x="235" y="159"/>
                  </a:lnTo>
                  <a:lnTo>
                    <a:pt x="232" y="157"/>
                  </a:lnTo>
                  <a:lnTo>
                    <a:pt x="230" y="157"/>
                  </a:lnTo>
                  <a:lnTo>
                    <a:pt x="227" y="151"/>
                  </a:lnTo>
                  <a:lnTo>
                    <a:pt x="222" y="151"/>
                  </a:lnTo>
                  <a:lnTo>
                    <a:pt x="220" y="151"/>
                  </a:lnTo>
                  <a:lnTo>
                    <a:pt x="217" y="151"/>
                  </a:lnTo>
                  <a:lnTo>
                    <a:pt x="215" y="149"/>
                  </a:lnTo>
                  <a:lnTo>
                    <a:pt x="212" y="151"/>
                  </a:lnTo>
                  <a:lnTo>
                    <a:pt x="210" y="151"/>
                  </a:lnTo>
                  <a:lnTo>
                    <a:pt x="205" y="149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197" y="146"/>
                  </a:lnTo>
                  <a:lnTo>
                    <a:pt x="197" y="144"/>
                  </a:lnTo>
                  <a:lnTo>
                    <a:pt x="192" y="144"/>
                  </a:lnTo>
                  <a:lnTo>
                    <a:pt x="190" y="141"/>
                  </a:lnTo>
                  <a:lnTo>
                    <a:pt x="187" y="141"/>
                  </a:lnTo>
                  <a:lnTo>
                    <a:pt x="185" y="136"/>
                  </a:lnTo>
                  <a:lnTo>
                    <a:pt x="182" y="136"/>
                  </a:lnTo>
                  <a:lnTo>
                    <a:pt x="180" y="133"/>
                  </a:lnTo>
                  <a:lnTo>
                    <a:pt x="177" y="133"/>
                  </a:lnTo>
                  <a:lnTo>
                    <a:pt x="175" y="130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70" y="128"/>
                  </a:lnTo>
                  <a:lnTo>
                    <a:pt x="167" y="128"/>
                  </a:lnTo>
                  <a:lnTo>
                    <a:pt x="167" y="125"/>
                  </a:lnTo>
                  <a:lnTo>
                    <a:pt x="167" y="122"/>
                  </a:lnTo>
                  <a:lnTo>
                    <a:pt x="170" y="122"/>
                  </a:lnTo>
                  <a:lnTo>
                    <a:pt x="170" y="120"/>
                  </a:lnTo>
                  <a:lnTo>
                    <a:pt x="170" y="117"/>
                  </a:lnTo>
                  <a:lnTo>
                    <a:pt x="170" y="114"/>
                  </a:lnTo>
                  <a:lnTo>
                    <a:pt x="172" y="112"/>
                  </a:lnTo>
                  <a:lnTo>
                    <a:pt x="172" y="109"/>
                  </a:lnTo>
                  <a:lnTo>
                    <a:pt x="175" y="109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7" y="101"/>
                  </a:lnTo>
                  <a:lnTo>
                    <a:pt x="180" y="104"/>
                  </a:lnTo>
                  <a:lnTo>
                    <a:pt x="180" y="101"/>
                  </a:lnTo>
                  <a:lnTo>
                    <a:pt x="175" y="101"/>
                  </a:lnTo>
                  <a:lnTo>
                    <a:pt x="175" y="98"/>
                  </a:lnTo>
                  <a:lnTo>
                    <a:pt x="172" y="98"/>
                  </a:lnTo>
                  <a:lnTo>
                    <a:pt x="170" y="96"/>
                  </a:lnTo>
                  <a:lnTo>
                    <a:pt x="167" y="96"/>
                  </a:lnTo>
                  <a:lnTo>
                    <a:pt x="167" y="93"/>
                  </a:lnTo>
                  <a:lnTo>
                    <a:pt x="165" y="93"/>
                  </a:lnTo>
                  <a:lnTo>
                    <a:pt x="165" y="90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57" y="88"/>
                  </a:lnTo>
                  <a:lnTo>
                    <a:pt x="155" y="88"/>
                  </a:lnTo>
                  <a:lnTo>
                    <a:pt x="152" y="90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2"/>
                  </a:lnTo>
                  <a:lnTo>
                    <a:pt x="147" y="82"/>
                  </a:lnTo>
                  <a:lnTo>
                    <a:pt x="147" y="80"/>
                  </a:lnTo>
                  <a:lnTo>
                    <a:pt x="150" y="77"/>
                  </a:lnTo>
                  <a:lnTo>
                    <a:pt x="147" y="77"/>
                  </a:lnTo>
                  <a:lnTo>
                    <a:pt x="147" y="74"/>
                  </a:lnTo>
                  <a:lnTo>
                    <a:pt x="150" y="72"/>
                  </a:lnTo>
                  <a:lnTo>
                    <a:pt x="147" y="69"/>
                  </a:lnTo>
                  <a:lnTo>
                    <a:pt x="145" y="66"/>
                  </a:lnTo>
                  <a:lnTo>
                    <a:pt x="145" y="64"/>
                  </a:lnTo>
                  <a:lnTo>
                    <a:pt x="145" y="61"/>
                  </a:lnTo>
                  <a:lnTo>
                    <a:pt x="147" y="61"/>
                  </a:lnTo>
                  <a:lnTo>
                    <a:pt x="150" y="61"/>
                  </a:lnTo>
                  <a:lnTo>
                    <a:pt x="150" y="64"/>
                  </a:lnTo>
                  <a:lnTo>
                    <a:pt x="152" y="64"/>
                  </a:lnTo>
                  <a:lnTo>
                    <a:pt x="155" y="64"/>
                  </a:lnTo>
                  <a:lnTo>
                    <a:pt x="155" y="61"/>
                  </a:lnTo>
                  <a:lnTo>
                    <a:pt x="157" y="61"/>
                  </a:lnTo>
                  <a:lnTo>
                    <a:pt x="160" y="58"/>
                  </a:lnTo>
                  <a:lnTo>
                    <a:pt x="160" y="56"/>
                  </a:lnTo>
                  <a:lnTo>
                    <a:pt x="157" y="53"/>
                  </a:lnTo>
                  <a:lnTo>
                    <a:pt x="157" y="50"/>
                  </a:lnTo>
                  <a:lnTo>
                    <a:pt x="155" y="50"/>
                  </a:lnTo>
                  <a:lnTo>
                    <a:pt x="152" y="48"/>
                  </a:lnTo>
                  <a:lnTo>
                    <a:pt x="152" y="42"/>
                  </a:lnTo>
                  <a:lnTo>
                    <a:pt x="152" y="40"/>
                  </a:lnTo>
                  <a:lnTo>
                    <a:pt x="150" y="37"/>
                  </a:lnTo>
                  <a:lnTo>
                    <a:pt x="152" y="37"/>
                  </a:lnTo>
                  <a:lnTo>
                    <a:pt x="155" y="37"/>
                  </a:lnTo>
                  <a:lnTo>
                    <a:pt x="155" y="34"/>
                  </a:lnTo>
                  <a:lnTo>
                    <a:pt x="157" y="37"/>
                  </a:lnTo>
                  <a:lnTo>
                    <a:pt x="157" y="34"/>
                  </a:lnTo>
                  <a:lnTo>
                    <a:pt x="160" y="34"/>
                  </a:lnTo>
                  <a:lnTo>
                    <a:pt x="160" y="32"/>
                  </a:lnTo>
                  <a:lnTo>
                    <a:pt x="160" y="29"/>
                  </a:lnTo>
                  <a:lnTo>
                    <a:pt x="162" y="29"/>
                  </a:lnTo>
                  <a:lnTo>
                    <a:pt x="162" y="26"/>
                  </a:lnTo>
                  <a:lnTo>
                    <a:pt x="165" y="26"/>
                  </a:lnTo>
                  <a:lnTo>
                    <a:pt x="165" y="24"/>
                  </a:lnTo>
                  <a:lnTo>
                    <a:pt x="167" y="21"/>
                  </a:lnTo>
                  <a:lnTo>
                    <a:pt x="167" y="18"/>
                  </a:lnTo>
                  <a:lnTo>
                    <a:pt x="170" y="13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8"/>
                  </a:lnTo>
                  <a:lnTo>
                    <a:pt x="170" y="8"/>
                  </a:lnTo>
                  <a:lnTo>
                    <a:pt x="167" y="10"/>
                  </a:lnTo>
                  <a:lnTo>
                    <a:pt x="167" y="8"/>
                  </a:lnTo>
                  <a:lnTo>
                    <a:pt x="165" y="5"/>
                  </a:lnTo>
                  <a:lnTo>
                    <a:pt x="165" y="8"/>
                  </a:lnTo>
                  <a:lnTo>
                    <a:pt x="162" y="8"/>
                  </a:lnTo>
                  <a:lnTo>
                    <a:pt x="162" y="5"/>
                  </a:lnTo>
                  <a:lnTo>
                    <a:pt x="162" y="2"/>
                  </a:lnTo>
                  <a:lnTo>
                    <a:pt x="160" y="2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47" y="2"/>
                  </a:lnTo>
                  <a:lnTo>
                    <a:pt x="145" y="2"/>
                  </a:lnTo>
                  <a:lnTo>
                    <a:pt x="142" y="5"/>
                  </a:lnTo>
                  <a:lnTo>
                    <a:pt x="140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2" y="10"/>
                  </a:lnTo>
                  <a:lnTo>
                    <a:pt x="125" y="16"/>
                  </a:lnTo>
                  <a:lnTo>
                    <a:pt x="125" y="18"/>
                  </a:lnTo>
                  <a:lnTo>
                    <a:pt x="122" y="21"/>
                  </a:lnTo>
                  <a:lnTo>
                    <a:pt x="120" y="21"/>
                  </a:lnTo>
                  <a:lnTo>
                    <a:pt x="115" y="21"/>
                  </a:lnTo>
                  <a:lnTo>
                    <a:pt x="115" y="24"/>
                  </a:lnTo>
                  <a:lnTo>
                    <a:pt x="112" y="24"/>
                  </a:lnTo>
                  <a:lnTo>
                    <a:pt x="110" y="24"/>
                  </a:lnTo>
                  <a:lnTo>
                    <a:pt x="107" y="24"/>
                  </a:lnTo>
                  <a:lnTo>
                    <a:pt x="107" y="26"/>
                  </a:lnTo>
                  <a:lnTo>
                    <a:pt x="105" y="26"/>
                  </a:lnTo>
                  <a:lnTo>
                    <a:pt x="102" y="24"/>
                  </a:lnTo>
                  <a:lnTo>
                    <a:pt x="100" y="24"/>
                  </a:lnTo>
                  <a:lnTo>
                    <a:pt x="97" y="24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88" y="18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80" y="21"/>
                  </a:lnTo>
                  <a:lnTo>
                    <a:pt x="80" y="24"/>
                  </a:lnTo>
                  <a:lnTo>
                    <a:pt x="80" y="29"/>
                  </a:lnTo>
                  <a:lnTo>
                    <a:pt x="83" y="29"/>
                  </a:lnTo>
                  <a:lnTo>
                    <a:pt x="83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3" y="37"/>
                  </a:lnTo>
                  <a:lnTo>
                    <a:pt x="83" y="40"/>
                  </a:lnTo>
                  <a:lnTo>
                    <a:pt x="85" y="42"/>
                  </a:lnTo>
                  <a:lnTo>
                    <a:pt x="85" y="45"/>
                  </a:lnTo>
                  <a:lnTo>
                    <a:pt x="83" y="48"/>
                  </a:lnTo>
                  <a:lnTo>
                    <a:pt x="83" y="50"/>
                  </a:lnTo>
                  <a:lnTo>
                    <a:pt x="85" y="53"/>
                  </a:lnTo>
                  <a:lnTo>
                    <a:pt x="88" y="53"/>
                  </a:lnTo>
                  <a:lnTo>
                    <a:pt x="88" y="56"/>
                  </a:ln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8"/>
                  </a:lnTo>
                  <a:lnTo>
                    <a:pt x="92" y="61"/>
                  </a:lnTo>
                  <a:lnTo>
                    <a:pt x="92" y="64"/>
                  </a:lnTo>
                  <a:lnTo>
                    <a:pt x="97" y="64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7" y="72"/>
                  </a:lnTo>
                  <a:lnTo>
                    <a:pt x="97" y="69"/>
                  </a:lnTo>
                  <a:lnTo>
                    <a:pt x="95" y="69"/>
                  </a:lnTo>
                  <a:lnTo>
                    <a:pt x="95" y="72"/>
                  </a:lnTo>
                  <a:lnTo>
                    <a:pt x="92" y="72"/>
                  </a:lnTo>
                  <a:lnTo>
                    <a:pt x="90" y="74"/>
                  </a:lnTo>
                  <a:lnTo>
                    <a:pt x="90" y="77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0" y="82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5" y="88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90" y="90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80" y="98"/>
                  </a:lnTo>
                  <a:lnTo>
                    <a:pt x="80" y="101"/>
                  </a:lnTo>
                  <a:lnTo>
                    <a:pt x="80" y="104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9"/>
                  </a:lnTo>
                  <a:lnTo>
                    <a:pt x="73" y="114"/>
                  </a:lnTo>
                  <a:lnTo>
                    <a:pt x="70" y="117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3" y="125"/>
                  </a:lnTo>
                  <a:lnTo>
                    <a:pt x="58" y="128"/>
                  </a:lnTo>
                  <a:lnTo>
                    <a:pt x="58" y="130"/>
                  </a:lnTo>
                  <a:lnTo>
                    <a:pt x="55" y="136"/>
                  </a:lnTo>
                  <a:lnTo>
                    <a:pt x="53" y="138"/>
                  </a:lnTo>
                  <a:lnTo>
                    <a:pt x="50" y="141"/>
                  </a:lnTo>
                  <a:lnTo>
                    <a:pt x="43" y="141"/>
                  </a:lnTo>
                  <a:lnTo>
                    <a:pt x="40" y="144"/>
                  </a:lnTo>
                  <a:lnTo>
                    <a:pt x="38" y="146"/>
                  </a:lnTo>
                  <a:lnTo>
                    <a:pt x="38" y="144"/>
                  </a:lnTo>
                  <a:lnTo>
                    <a:pt x="35" y="141"/>
                  </a:lnTo>
                  <a:lnTo>
                    <a:pt x="33" y="138"/>
                  </a:lnTo>
                  <a:lnTo>
                    <a:pt x="30" y="141"/>
                  </a:lnTo>
                  <a:lnTo>
                    <a:pt x="30" y="144"/>
                  </a:lnTo>
                  <a:lnTo>
                    <a:pt x="28" y="146"/>
                  </a:lnTo>
                  <a:lnTo>
                    <a:pt x="23" y="151"/>
                  </a:lnTo>
                  <a:lnTo>
                    <a:pt x="20" y="154"/>
                  </a:lnTo>
                  <a:lnTo>
                    <a:pt x="20" y="159"/>
                  </a:lnTo>
                  <a:lnTo>
                    <a:pt x="20" y="162"/>
                  </a:lnTo>
                  <a:lnTo>
                    <a:pt x="23" y="162"/>
                  </a:lnTo>
                  <a:lnTo>
                    <a:pt x="25" y="165"/>
                  </a:lnTo>
                  <a:lnTo>
                    <a:pt x="28" y="165"/>
                  </a:lnTo>
                  <a:lnTo>
                    <a:pt x="30" y="165"/>
                  </a:lnTo>
                  <a:lnTo>
                    <a:pt x="30" y="167"/>
                  </a:lnTo>
                  <a:lnTo>
                    <a:pt x="28" y="173"/>
                  </a:lnTo>
                  <a:lnTo>
                    <a:pt x="28" y="175"/>
                  </a:lnTo>
                  <a:lnTo>
                    <a:pt x="30" y="178"/>
                  </a:lnTo>
                  <a:lnTo>
                    <a:pt x="33" y="178"/>
                  </a:lnTo>
                  <a:lnTo>
                    <a:pt x="35" y="178"/>
                  </a:lnTo>
                  <a:lnTo>
                    <a:pt x="35" y="181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9"/>
                  </a:lnTo>
                  <a:lnTo>
                    <a:pt x="40" y="191"/>
                  </a:lnTo>
                  <a:lnTo>
                    <a:pt x="40" y="194"/>
                  </a:lnTo>
                  <a:lnTo>
                    <a:pt x="43" y="194"/>
                  </a:lnTo>
                  <a:lnTo>
                    <a:pt x="40" y="194"/>
                  </a:lnTo>
                  <a:lnTo>
                    <a:pt x="40" y="197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0" y="199"/>
                  </a:lnTo>
                  <a:lnTo>
                    <a:pt x="38" y="199"/>
                  </a:lnTo>
                  <a:lnTo>
                    <a:pt x="38" y="202"/>
                  </a:lnTo>
                  <a:lnTo>
                    <a:pt x="35" y="202"/>
                  </a:lnTo>
                  <a:lnTo>
                    <a:pt x="35" y="199"/>
                  </a:lnTo>
                  <a:lnTo>
                    <a:pt x="33" y="199"/>
                  </a:lnTo>
                  <a:lnTo>
                    <a:pt x="28" y="199"/>
                  </a:lnTo>
                  <a:lnTo>
                    <a:pt x="28" y="202"/>
                  </a:lnTo>
                  <a:lnTo>
                    <a:pt x="23" y="202"/>
                  </a:lnTo>
                  <a:lnTo>
                    <a:pt x="20" y="199"/>
                  </a:lnTo>
                  <a:lnTo>
                    <a:pt x="20" y="202"/>
                  </a:lnTo>
                  <a:lnTo>
                    <a:pt x="18" y="199"/>
                  </a:lnTo>
                  <a:lnTo>
                    <a:pt x="15" y="202"/>
                  </a:lnTo>
                  <a:lnTo>
                    <a:pt x="15" y="199"/>
                  </a:lnTo>
                  <a:lnTo>
                    <a:pt x="13" y="202"/>
                  </a:lnTo>
                  <a:lnTo>
                    <a:pt x="13" y="199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202"/>
                  </a:lnTo>
                  <a:lnTo>
                    <a:pt x="10" y="205"/>
                  </a:lnTo>
                  <a:lnTo>
                    <a:pt x="5" y="205"/>
                  </a:lnTo>
                  <a:lnTo>
                    <a:pt x="3" y="205"/>
                  </a:lnTo>
                  <a:lnTo>
                    <a:pt x="3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3" y="213"/>
                  </a:lnTo>
                  <a:lnTo>
                    <a:pt x="3" y="215"/>
                  </a:lnTo>
                  <a:lnTo>
                    <a:pt x="5" y="221"/>
                  </a:lnTo>
                  <a:lnTo>
                    <a:pt x="10" y="223"/>
                  </a:lnTo>
                  <a:lnTo>
                    <a:pt x="15" y="223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8" y="221"/>
                  </a:lnTo>
                  <a:lnTo>
                    <a:pt x="30" y="221"/>
                  </a:lnTo>
                  <a:lnTo>
                    <a:pt x="30" y="226"/>
                  </a:lnTo>
                  <a:lnTo>
                    <a:pt x="28" y="229"/>
                  </a:lnTo>
                  <a:lnTo>
                    <a:pt x="25" y="231"/>
                  </a:lnTo>
                  <a:lnTo>
                    <a:pt x="20" y="231"/>
                  </a:lnTo>
                  <a:lnTo>
                    <a:pt x="18" y="231"/>
                  </a:lnTo>
                  <a:lnTo>
                    <a:pt x="15" y="231"/>
                  </a:lnTo>
                  <a:lnTo>
                    <a:pt x="13" y="231"/>
                  </a:lnTo>
                  <a:lnTo>
                    <a:pt x="10" y="231"/>
                  </a:lnTo>
                  <a:lnTo>
                    <a:pt x="13" y="237"/>
                  </a:lnTo>
                  <a:lnTo>
                    <a:pt x="23" y="247"/>
                  </a:lnTo>
                  <a:lnTo>
                    <a:pt x="25" y="253"/>
                  </a:lnTo>
                  <a:lnTo>
                    <a:pt x="30" y="255"/>
                  </a:lnTo>
                  <a:lnTo>
                    <a:pt x="33" y="258"/>
                  </a:lnTo>
                  <a:lnTo>
                    <a:pt x="40" y="258"/>
                  </a:lnTo>
                  <a:lnTo>
                    <a:pt x="43" y="255"/>
                  </a:lnTo>
                  <a:lnTo>
                    <a:pt x="45" y="255"/>
                  </a:lnTo>
                  <a:lnTo>
                    <a:pt x="48" y="255"/>
                  </a:lnTo>
                  <a:lnTo>
                    <a:pt x="53" y="250"/>
                  </a:lnTo>
                  <a:lnTo>
                    <a:pt x="55" y="245"/>
                  </a:lnTo>
                  <a:lnTo>
                    <a:pt x="55" y="239"/>
                  </a:lnTo>
                  <a:lnTo>
                    <a:pt x="55" y="237"/>
                  </a:lnTo>
                  <a:lnTo>
                    <a:pt x="58" y="231"/>
                  </a:lnTo>
                  <a:lnTo>
                    <a:pt x="58" y="234"/>
                  </a:lnTo>
                  <a:lnTo>
                    <a:pt x="65" y="234"/>
                  </a:lnTo>
                  <a:lnTo>
                    <a:pt x="60" y="234"/>
                  </a:lnTo>
                  <a:lnTo>
                    <a:pt x="60" y="239"/>
                  </a:lnTo>
                  <a:lnTo>
                    <a:pt x="60" y="242"/>
                  </a:lnTo>
                  <a:lnTo>
                    <a:pt x="63" y="245"/>
                  </a:lnTo>
                  <a:lnTo>
                    <a:pt x="60" y="247"/>
                  </a:lnTo>
                  <a:lnTo>
                    <a:pt x="60" y="250"/>
                  </a:lnTo>
                  <a:lnTo>
                    <a:pt x="63" y="250"/>
                  </a:lnTo>
                  <a:lnTo>
                    <a:pt x="63" y="253"/>
                  </a:lnTo>
                  <a:lnTo>
                    <a:pt x="65" y="258"/>
                  </a:lnTo>
                  <a:lnTo>
                    <a:pt x="65" y="261"/>
                  </a:lnTo>
                  <a:lnTo>
                    <a:pt x="65" y="263"/>
                  </a:lnTo>
                  <a:lnTo>
                    <a:pt x="63" y="269"/>
                  </a:lnTo>
                  <a:lnTo>
                    <a:pt x="63" y="271"/>
                  </a:lnTo>
                  <a:lnTo>
                    <a:pt x="63" y="274"/>
                  </a:lnTo>
                  <a:lnTo>
                    <a:pt x="63" y="279"/>
                  </a:lnTo>
                  <a:lnTo>
                    <a:pt x="65" y="279"/>
                  </a:lnTo>
                  <a:lnTo>
                    <a:pt x="65" y="285"/>
                  </a:lnTo>
                  <a:lnTo>
                    <a:pt x="65" y="282"/>
                  </a:lnTo>
                  <a:lnTo>
                    <a:pt x="65" y="285"/>
                  </a:lnTo>
                  <a:lnTo>
                    <a:pt x="68" y="285"/>
                  </a:lnTo>
                  <a:lnTo>
                    <a:pt x="65" y="287"/>
                  </a:lnTo>
                  <a:lnTo>
                    <a:pt x="65" y="290"/>
                  </a:lnTo>
                  <a:lnTo>
                    <a:pt x="65" y="295"/>
                  </a:lnTo>
                  <a:lnTo>
                    <a:pt x="68" y="298"/>
                  </a:lnTo>
                  <a:lnTo>
                    <a:pt x="65" y="298"/>
                  </a:lnTo>
                  <a:lnTo>
                    <a:pt x="68" y="303"/>
                  </a:lnTo>
                  <a:lnTo>
                    <a:pt x="70" y="308"/>
                  </a:lnTo>
                  <a:lnTo>
                    <a:pt x="70" y="311"/>
                  </a:lnTo>
                  <a:lnTo>
                    <a:pt x="70" y="314"/>
                  </a:lnTo>
                  <a:lnTo>
                    <a:pt x="70" y="316"/>
                  </a:lnTo>
                  <a:lnTo>
                    <a:pt x="70" y="324"/>
                  </a:lnTo>
                  <a:lnTo>
                    <a:pt x="73" y="327"/>
                  </a:lnTo>
                  <a:lnTo>
                    <a:pt x="73" y="330"/>
                  </a:lnTo>
                  <a:lnTo>
                    <a:pt x="75" y="330"/>
                  </a:lnTo>
                  <a:lnTo>
                    <a:pt x="75" y="332"/>
                  </a:lnTo>
                  <a:lnTo>
                    <a:pt x="78" y="33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1" name="Freeform 194"/>
            <p:cNvSpPr>
              <a:spLocks/>
            </p:cNvSpPr>
            <p:nvPr/>
          </p:nvSpPr>
          <p:spPr bwMode="auto">
            <a:xfrm>
              <a:off x="4061" y="2588"/>
              <a:ext cx="102" cy="226"/>
            </a:xfrm>
            <a:custGeom>
              <a:avLst/>
              <a:gdLst>
                <a:gd name="T0" fmla="*/ 62 w 102"/>
                <a:gd name="T1" fmla="*/ 208 h 226"/>
                <a:gd name="T2" fmla="*/ 65 w 102"/>
                <a:gd name="T3" fmla="*/ 205 h 226"/>
                <a:gd name="T4" fmla="*/ 70 w 102"/>
                <a:gd name="T5" fmla="*/ 197 h 226"/>
                <a:gd name="T6" fmla="*/ 82 w 102"/>
                <a:gd name="T7" fmla="*/ 194 h 226"/>
                <a:gd name="T8" fmla="*/ 97 w 102"/>
                <a:gd name="T9" fmla="*/ 184 h 226"/>
                <a:gd name="T10" fmla="*/ 100 w 102"/>
                <a:gd name="T11" fmla="*/ 178 h 226"/>
                <a:gd name="T12" fmla="*/ 100 w 102"/>
                <a:gd name="T13" fmla="*/ 176 h 226"/>
                <a:gd name="T14" fmla="*/ 100 w 102"/>
                <a:gd name="T15" fmla="*/ 165 h 226"/>
                <a:gd name="T16" fmla="*/ 102 w 102"/>
                <a:gd name="T17" fmla="*/ 162 h 226"/>
                <a:gd name="T18" fmla="*/ 100 w 102"/>
                <a:gd name="T19" fmla="*/ 152 h 226"/>
                <a:gd name="T20" fmla="*/ 97 w 102"/>
                <a:gd name="T21" fmla="*/ 138 h 226"/>
                <a:gd name="T22" fmla="*/ 87 w 102"/>
                <a:gd name="T23" fmla="*/ 112 h 226"/>
                <a:gd name="T24" fmla="*/ 82 w 102"/>
                <a:gd name="T25" fmla="*/ 109 h 226"/>
                <a:gd name="T26" fmla="*/ 72 w 102"/>
                <a:gd name="T27" fmla="*/ 101 h 226"/>
                <a:gd name="T28" fmla="*/ 67 w 102"/>
                <a:gd name="T29" fmla="*/ 93 h 226"/>
                <a:gd name="T30" fmla="*/ 60 w 102"/>
                <a:gd name="T31" fmla="*/ 80 h 226"/>
                <a:gd name="T32" fmla="*/ 50 w 102"/>
                <a:gd name="T33" fmla="*/ 67 h 226"/>
                <a:gd name="T34" fmla="*/ 62 w 102"/>
                <a:gd name="T35" fmla="*/ 48 h 226"/>
                <a:gd name="T36" fmla="*/ 67 w 102"/>
                <a:gd name="T37" fmla="*/ 37 h 226"/>
                <a:gd name="T38" fmla="*/ 80 w 102"/>
                <a:gd name="T39" fmla="*/ 29 h 226"/>
                <a:gd name="T40" fmla="*/ 80 w 102"/>
                <a:gd name="T41" fmla="*/ 27 h 226"/>
                <a:gd name="T42" fmla="*/ 65 w 102"/>
                <a:gd name="T43" fmla="*/ 21 h 226"/>
                <a:gd name="T44" fmla="*/ 62 w 102"/>
                <a:gd name="T45" fmla="*/ 8 h 226"/>
                <a:gd name="T46" fmla="*/ 47 w 102"/>
                <a:gd name="T47" fmla="*/ 3 h 226"/>
                <a:gd name="T48" fmla="*/ 37 w 102"/>
                <a:gd name="T49" fmla="*/ 5 h 226"/>
                <a:gd name="T50" fmla="*/ 27 w 102"/>
                <a:gd name="T51" fmla="*/ 11 h 226"/>
                <a:gd name="T52" fmla="*/ 20 w 102"/>
                <a:gd name="T53" fmla="*/ 8 h 226"/>
                <a:gd name="T54" fmla="*/ 10 w 102"/>
                <a:gd name="T55" fmla="*/ 11 h 226"/>
                <a:gd name="T56" fmla="*/ 5 w 102"/>
                <a:gd name="T57" fmla="*/ 11 h 226"/>
                <a:gd name="T58" fmla="*/ 5 w 102"/>
                <a:gd name="T59" fmla="*/ 16 h 226"/>
                <a:gd name="T60" fmla="*/ 13 w 102"/>
                <a:gd name="T61" fmla="*/ 32 h 226"/>
                <a:gd name="T62" fmla="*/ 25 w 102"/>
                <a:gd name="T63" fmla="*/ 37 h 226"/>
                <a:gd name="T64" fmla="*/ 35 w 102"/>
                <a:gd name="T65" fmla="*/ 45 h 226"/>
                <a:gd name="T66" fmla="*/ 37 w 102"/>
                <a:gd name="T67" fmla="*/ 53 h 226"/>
                <a:gd name="T68" fmla="*/ 27 w 102"/>
                <a:gd name="T69" fmla="*/ 56 h 226"/>
                <a:gd name="T70" fmla="*/ 27 w 102"/>
                <a:gd name="T71" fmla="*/ 64 h 226"/>
                <a:gd name="T72" fmla="*/ 42 w 102"/>
                <a:gd name="T73" fmla="*/ 77 h 226"/>
                <a:gd name="T74" fmla="*/ 55 w 102"/>
                <a:gd name="T75" fmla="*/ 90 h 226"/>
                <a:gd name="T76" fmla="*/ 62 w 102"/>
                <a:gd name="T77" fmla="*/ 101 h 226"/>
                <a:gd name="T78" fmla="*/ 70 w 102"/>
                <a:gd name="T79" fmla="*/ 106 h 226"/>
                <a:gd name="T80" fmla="*/ 75 w 102"/>
                <a:gd name="T81" fmla="*/ 125 h 226"/>
                <a:gd name="T82" fmla="*/ 77 w 102"/>
                <a:gd name="T83" fmla="*/ 152 h 226"/>
                <a:gd name="T84" fmla="*/ 72 w 102"/>
                <a:gd name="T85" fmla="*/ 170 h 226"/>
                <a:gd name="T86" fmla="*/ 62 w 102"/>
                <a:gd name="T87" fmla="*/ 176 h 226"/>
                <a:gd name="T88" fmla="*/ 52 w 102"/>
                <a:gd name="T89" fmla="*/ 184 h 226"/>
                <a:gd name="T90" fmla="*/ 50 w 102"/>
                <a:gd name="T91" fmla="*/ 189 h 226"/>
                <a:gd name="T92" fmla="*/ 42 w 102"/>
                <a:gd name="T93" fmla="*/ 192 h 226"/>
                <a:gd name="T94" fmla="*/ 35 w 102"/>
                <a:gd name="T95" fmla="*/ 197 h 226"/>
                <a:gd name="T96" fmla="*/ 42 w 102"/>
                <a:gd name="T97" fmla="*/ 205 h 226"/>
                <a:gd name="T98" fmla="*/ 40 w 102"/>
                <a:gd name="T99" fmla="*/ 218 h 226"/>
                <a:gd name="T100" fmla="*/ 40 w 102"/>
                <a:gd name="T101" fmla="*/ 226 h 226"/>
                <a:gd name="T102" fmla="*/ 50 w 102"/>
                <a:gd name="T103" fmla="*/ 218 h 226"/>
                <a:gd name="T104" fmla="*/ 60 w 102"/>
                <a:gd name="T105" fmla="*/ 210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"/>
                <a:gd name="T160" fmla="*/ 0 h 226"/>
                <a:gd name="T161" fmla="*/ 102 w 102"/>
                <a:gd name="T162" fmla="*/ 226 h 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" h="226">
                  <a:moveTo>
                    <a:pt x="60" y="210"/>
                  </a:moveTo>
                  <a:lnTo>
                    <a:pt x="62" y="210"/>
                  </a:lnTo>
                  <a:lnTo>
                    <a:pt x="62" y="208"/>
                  </a:lnTo>
                  <a:lnTo>
                    <a:pt x="62" y="205"/>
                  </a:lnTo>
                  <a:lnTo>
                    <a:pt x="65" y="205"/>
                  </a:lnTo>
                  <a:lnTo>
                    <a:pt x="65" y="202"/>
                  </a:lnTo>
                  <a:lnTo>
                    <a:pt x="65" y="200"/>
                  </a:lnTo>
                  <a:lnTo>
                    <a:pt x="67" y="200"/>
                  </a:lnTo>
                  <a:lnTo>
                    <a:pt x="70" y="197"/>
                  </a:lnTo>
                  <a:lnTo>
                    <a:pt x="72" y="200"/>
                  </a:lnTo>
                  <a:lnTo>
                    <a:pt x="80" y="194"/>
                  </a:lnTo>
                  <a:lnTo>
                    <a:pt x="82" y="194"/>
                  </a:lnTo>
                  <a:lnTo>
                    <a:pt x="85" y="192"/>
                  </a:lnTo>
                  <a:lnTo>
                    <a:pt x="92" y="186"/>
                  </a:lnTo>
                  <a:lnTo>
                    <a:pt x="95" y="186"/>
                  </a:lnTo>
                  <a:lnTo>
                    <a:pt x="97" y="184"/>
                  </a:lnTo>
                  <a:lnTo>
                    <a:pt x="97" y="181"/>
                  </a:lnTo>
                  <a:lnTo>
                    <a:pt x="100" y="178"/>
                  </a:lnTo>
                  <a:lnTo>
                    <a:pt x="100" y="176"/>
                  </a:lnTo>
                  <a:lnTo>
                    <a:pt x="100" y="168"/>
                  </a:lnTo>
                  <a:lnTo>
                    <a:pt x="100" y="165"/>
                  </a:lnTo>
                  <a:lnTo>
                    <a:pt x="102" y="165"/>
                  </a:lnTo>
                  <a:lnTo>
                    <a:pt x="102" y="162"/>
                  </a:lnTo>
                  <a:lnTo>
                    <a:pt x="102" y="160"/>
                  </a:lnTo>
                  <a:lnTo>
                    <a:pt x="100" y="160"/>
                  </a:lnTo>
                  <a:lnTo>
                    <a:pt x="100" y="154"/>
                  </a:lnTo>
                  <a:lnTo>
                    <a:pt x="100" y="152"/>
                  </a:lnTo>
                  <a:lnTo>
                    <a:pt x="100" y="149"/>
                  </a:lnTo>
                  <a:lnTo>
                    <a:pt x="100" y="146"/>
                  </a:lnTo>
                  <a:lnTo>
                    <a:pt x="97" y="138"/>
                  </a:lnTo>
                  <a:lnTo>
                    <a:pt x="95" y="125"/>
                  </a:lnTo>
                  <a:lnTo>
                    <a:pt x="90" y="117"/>
                  </a:lnTo>
                  <a:lnTo>
                    <a:pt x="87" y="114"/>
                  </a:lnTo>
                  <a:lnTo>
                    <a:pt x="87" y="112"/>
                  </a:lnTo>
                  <a:lnTo>
                    <a:pt x="85" y="112"/>
                  </a:lnTo>
                  <a:lnTo>
                    <a:pt x="82" y="109"/>
                  </a:lnTo>
                  <a:lnTo>
                    <a:pt x="80" y="109"/>
                  </a:lnTo>
                  <a:lnTo>
                    <a:pt x="77" y="106"/>
                  </a:lnTo>
                  <a:lnTo>
                    <a:pt x="75" y="104"/>
                  </a:lnTo>
                  <a:lnTo>
                    <a:pt x="72" y="101"/>
                  </a:lnTo>
                  <a:lnTo>
                    <a:pt x="70" y="98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5" y="90"/>
                  </a:lnTo>
                  <a:lnTo>
                    <a:pt x="62" y="88"/>
                  </a:lnTo>
                  <a:lnTo>
                    <a:pt x="60" y="85"/>
                  </a:lnTo>
                  <a:lnTo>
                    <a:pt x="60" y="80"/>
                  </a:lnTo>
                  <a:lnTo>
                    <a:pt x="57" y="80"/>
                  </a:lnTo>
                  <a:lnTo>
                    <a:pt x="52" y="75"/>
                  </a:lnTo>
                  <a:lnTo>
                    <a:pt x="50" y="69"/>
                  </a:lnTo>
                  <a:lnTo>
                    <a:pt x="50" y="67"/>
                  </a:lnTo>
                  <a:lnTo>
                    <a:pt x="52" y="64"/>
                  </a:lnTo>
                  <a:lnTo>
                    <a:pt x="52" y="61"/>
                  </a:lnTo>
                  <a:lnTo>
                    <a:pt x="55" y="53"/>
                  </a:lnTo>
                  <a:lnTo>
                    <a:pt x="62" y="48"/>
                  </a:lnTo>
                  <a:lnTo>
                    <a:pt x="62" y="45"/>
                  </a:lnTo>
                  <a:lnTo>
                    <a:pt x="65" y="43"/>
                  </a:lnTo>
                  <a:lnTo>
                    <a:pt x="65" y="40"/>
                  </a:lnTo>
                  <a:lnTo>
                    <a:pt x="67" y="37"/>
                  </a:lnTo>
                  <a:lnTo>
                    <a:pt x="72" y="37"/>
                  </a:lnTo>
                  <a:lnTo>
                    <a:pt x="75" y="35"/>
                  </a:lnTo>
                  <a:lnTo>
                    <a:pt x="75" y="32"/>
                  </a:lnTo>
                  <a:lnTo>
                    <a:pt x="80" y="29"/>
                  </a:lnTo>
                  <a:lnTo>
                    <a:pt x="82" y="29"/>
                  </a:lnTo>
                  <a:lnTo>
                    <a:pt x="80" y="27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72" y="24"/>
                  </a:lnTo>
                  <a:lnTo>
                    <a:pt x="65" y="21"/>
                  </a:lnTo>
                  <a:lnTo>
                    <a:pt x="65" y="19"/>
                  </a:lnTo>
                  <a:lnTo>
                    <a:pt x="62" y="13"/>
                  </a:lnTo>
                  <a:lnTo>
                    <a:pt x="65" y="11"/>
                  </a:lnTo>
                  <a:lnTo>
                    <a:pt x="62" y="8"/>
                  </a:lnTo>
                  <a:lnTo>
                    <a:pt x="57" y="8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16"/>
                  </a:lnTo>
                  <a:lnTo>
                    <a:pt x="8" y="21"/>
                  </a:lnTo>
                  <a:lnTo>
                    <a:pt x="10" y="24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15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30" y="37"/>
                  </a:lnTo>
                  <a:lnTo>
                    <a:pt x="32" y="40"/>
                  </a:lnTo>
                  <a:lnTo>
                    <a:pt x="32" y="43"/>
                  </a:lnTo>
                  <a:lnTo>
                    <a:pt x="35" y="45"/>
                  </a:lnTo>
                  <a:lnTo>
                    <a:pt x="37" y="48"/>
                  </a:lnTo>
                  <a:lnTo>
                    <a:pt x="37" y="51"/>
                  </a:lnTo>
                  <a:lnTo>
                    <a:pt x="37" y="53"/>
                  </a:lnTo>
                  <a:lnTo>
                    <a:pt x="35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35" y="67"/>
                  </a:lnTo>
                  <a:lnTo>
                    <a:pt x="42" y="72"/>
                  </a:lnTo>
                  <a:lnTo>
                    <a:pt x="42" y="77"/>
                  </a:lnTo>
                  <a:lnTo>
                    <a:pt x="50" y="82"/>
                  </a:lnTo>
                  <a:lnTo>
                    <a:pt x="50" y="85"/>
                  </a:lnTo>
                  <a:lnTo>
                    <a:pt x="55" y="90"/>
                  </a:lnTo>
                  <a:lnTo>
                    <a:pt x="60" y="93"/>
                  </a:lnTo>
                  <a:lnTo>
                    <a:pt x="62" y="98"/>
                  </a:lnTo>
                  <a:lnTo>
                    <a:pt x="62" y="101"/>
                  </a:lnTo>
                  <a:lnTo>
                    <a:pt x="62" y="104"/>
                  </a:lnTo>
                  <a:lnTo>
                    <a:pt x="65" y="104"/>
                  </a:lnTo>
                  <a:lnTo>
                    <a:pt x="70" y="106"/>
                  </a:lnTo>
                  <a:lnTo>
                    <a:pt x="70" y="109"/>
                  </a:lnTo>
                  <a:lnTo>
                    <a:pt x="72" y="114"/>
                  </a:lnTo>
                  <a:lnTo>
                    <a:pt x="75" y="122"/>
                  </a:lnTo>
                  <a:lnTo>
                    <a:pt x="75" y="125"/>
                  </a:lnTo>
                  <a:lnTo>
                    <a:pt x="75" y="133"/>
                  </a:lnTo>
                  <a:lnTo>
                    <a:pt x="75" y="144"/>
                  </a:lnTo>
                  <a:lnTo>
                    <a:pt x="75" y="149"/>
                  </a:lnTo>
                  <a:lnTo>
                    <a:pt x="77" y="152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5" y="170"/>
                  </a:lnTo>
                  <a:lnTo>
                    <a:pt x="72" y="170"/>
                  </a:lnTo>
                  <a:lnTo>
                    <a:pt x="70" y="173"/>
                  </a:lnTo>
                  <a:lnTo>
                    <a:pt x="67" y="173"/>
                  </a:lnTo>
                  <a:lnTo>
                    <a:pt x="62" y="176"/>
                  </a:lnTo>
                  <a:lnTo>
                    <a:pt x="62" y="178"/>
                  </a:lnTo>
                  <a:lnTo>
                    <a:pt x="57" y="178"/>
                  </a:lnTo>
                  <a:lnTo>
                    <a:pt x="55" y="181"/>
                  </a:lnTo>
                  <a:lnTo>
                    <a:pt x="52" y="184"/>
                  </a:lnTo>
                  <a:lnTo>
                    <a:pt x="55" y="186"/>
                  </a:lnTo>
                  <a:lnTo>
                    <a:pt x="55" y="189"/>
                  </a:lnTo>
                  <a:lnTo>
                    <a:pt x="52" y="189"/>
                  </a:lnTo>
                  <a:lnTo>
                    <a:pt x="50" y="189"/>
                  </a:lnTo>
                  <a:lnTo>
                    <a:pt x="47" y="192"/>
                  </a:lnTo>
                  <a:lnTo>
                    <a:pt x="45" y="192"/>
                  </a:lnTo>
                  <a:lnTo>
                    <a:pt x="42" y="192"/>
                  </a:lnTo>
                  <a:lnTo>
                    <a:pt x="40" y="194"/>
                  </a:lnTo>
                  <a:lnTo>
                    <a:pt x="40" y="197"/>
                  </a:lnTo>
                  <a:lnTo>
                    <a:pt x="37" y="197"/>
                  </a:lnTo>
                  <a:lnTo>
                    <a:pt x="35" y="197"/>
                  </a:lnTo>
                  <a:lnTo>
                    <a:pt x="35" y="202"/>
                  </a:lnTo>
                  <a:lnTo>
                    <a:pt x="40" y="202"/>
                  </a:lnTo>
                  <a:lnTo>
                    <a:pt x="42" y="205"/>
                  </a:lnTo>
                  <a:lnTo>
                    <a:pt x="40" y="208"/>
                  </a:lnTo>
                  <a:lnTo>
                    <a:pt x="40" y="210"/>
                  </a:lnTo>
                  <a:lnTo>
                    <a:pt x="40" y="213"/>
                  </a:lnTo>
                  <a:lnTo>
                    <a:pt x="40" y="218"/>
                  </a:lnTo>
                  <a:lnTo>
                    <a:pt x="40" y="221"/>
                  </a:lnTo>
                  <a:lnTo>
                    <a:pt x="40" y="223"/>
                  </a:lnTo>
                  <a:lnTo>
                    <a:pt x="40" y="226"/>
                  </a:lnTo>
                  <a:lnTo>
                    <a:pt x="42" y="226"/>
                  </a:lnTo>
                  <a:lnTo>
                    <a:pt x="45" y="223"/>
                  </a:lnTo>
                  <a:lnTo>
                    <a:pt x="47" y="218"/>
                  </a:lnTo>
                  <a:lnTo>
                    <a:pt x="50" y="218"/>
                  </a:lnTo>
                  <a:lnTo>
                    <a:pt x="57" y="216"/>
                  </a:lnTo>
                  <a:lnTo>
                    <a:pt x="57" y="213"/>
                  </a:lnTo>
                  <a:lnTo>
                    <a:pt x="57" y="210"/>
                  </a:lnTo>
                  <a:lnTo>
                    <a:pt x="60" y="21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2" name="Freeform 195"/>
            <p:cNvSpPr>
              <a:spLocks/>
            </p:cNvSpPr>
            <p:nvPr/>
          </p:nvSpPr>
          <p:spPr bwMode="auto">
            <a:xfrm>
              <a:off x="4398" y="2322"/>
              <a:ext cx="47" cy="77"/>
            </a:xfrm>
            <a:custGeom>
              <a:avLst/>
              <a:gdLst>
                <a:gd name="T0" fmla="*/ 32 w 47"/>
                <a:gd name="T1" fmla="*/ 3 h 77"/>
                <a:gd name="T2" fmla="*/ 40 w 47"/>
                <a:gd name="T3" fmla="*/ 13 h 77"/>
                <a:gd name="T4" fmla="*/ 45 w 47"/>
                <a:gd name="T5" fmla="*/ 21 h 77"/>
                <a:gd name="T6" fmla="*/ 47 w 47"/>
                <a:gd name="T7" fmla="*/ 32 h 77"/>
                <a:gd name="T8" fmla="*/ 47 w 47"/>
                <a:gd name="T9" fmla="*/ 48 h 77"/>
                <a:gd name="T10" fmla="*/ 45 w 47"/>
                <a:gd name="T11" fmla="*/ 56 h 77"/>
                <a:gd name="T12" fmla="*/ 42 w 47"/>
                <a:gd name="T13" fmla="*/ 61 h 77"/>
                <a:gd name="T14" fmla="*/ 35 w 47"/>
                <a:gd name="T15" fmla="*/ 64 h 77"/>
                <a:gd name="T16" fmla="*/ 32 w 47"/>
                <a:gd name="T17" fmla="*/ 64 h 77"/>
                <a:gd name="T18" fmla="*/ 30 w 47"/>
                <a:gd name="T19" fmla="*/ 69 h 77"/>
                <a:gd name="T20" fmla="*/ 27 w 47"/>
                <a:gd name="T21" fmla="*/ 66 h 77"/>
                <a:gd name="T22" fmla="*/ 25 w 47"/>
                <a:gd name="T23" fmla="*/ 66 h 77"/>
                <a:gd name="T24" fmla="*/ 22 w 47"/>
                <a:gd name="T25" fmla="*/ 69 h 77"/>
                <a:gd name="T26" fmla="*/ 20 w 47"/>
                <a:gd name="T27" fmla="*/ 72 h 77"/>
                <a:gd name="T28" fmla="*/ 17 w 47"/>
                <a:gd name="T29" fmla="*/ 69 h 77"/>
                <a:gd name="T30" fmla="*/ 17 w 47"/>
                <a:gd name="T31" fmla="*/ 74 h 77"/>
                <a:gd name="T32" fmla="*/ 15 w 47"/>
                <a:gd name="T33" fmla="*/ 74 h 77"/>
                <a:gd name="T34" fmla="*/ 17 w 47"/>
                <a:gd name="T35" fmla="*/ 69 h 77"/>
                <a:gd name="T36" fmla="*/ 12 w 47"/>
                <a:gd name="T37" fmla="*/ 72 h 77"/>
                <a:gd name="T38" fmla="*/ 10 w 47"/>
                <a:gd name="T39" fmla="*/ 74 h 77"/>
                <a:gd name="T40" fmla="*/ 7 w 47"/>
                <a:gd name="T41" fmla="*/ 74 h 77"/>
                <a:gd name="T42" fmla="*/ 5 w 47"/>
                <a:gd name="T43" fmla="*/ 74 h 77"/>
                <a:gd name="T44" fmla="*/ 2 w 47"/>
                <a:gd name="T45" fmla="*/ 77 h 77"/>
                <a:gd name="T46" fmla="*/ 2 w 47"/>
                <a:gd name="T47" fmla="*/ 74 h 77"/>
                <a:gd name="T48" fmla="*/ 5 w 47"/>
                <a:gd name="T49" fmla="*/ 72 h 77"/>
                <a:gd name="T50" fmla="*/ 5 w 47"/>
                <a:gd name="T51" fmla="*/ 69 h 77"/>
                <a:gd name="T52" fmla="*/ 2 w 47"/>
                <a:gd name="T53" fmla="*/ 69 h 77"/>
                <a:gd name="T54" fmla="*/ 5 w 47"/>
                <a:gd name="T55" fmla="*/ 64 h 77"/>
                <a:gd name="T56" fmla="*/ 5 w 47"/>
                <a:gd name="T57" fmla="*/ 58 h 77"/>
                <a:gd name="T58" fmla="*/ 5 w 47"/>
                <a:gd name="T59" fmla="*/ 56 h 77"/>
                <a:gd name="T60" fmla="*/ 7 w 47"/>
                <a:gd name="T61" fmla="*/ 50 h 77"/>
                <a:gd name="T62" fmla="*/ 7 w 47"/>
                <a:gd name="T63" fmla="*/ 48 h 77"/>
                <a:gd name="T64" fmla="*/ 5 w 47"/>
                <a:gd name="T65" fmla="*/ 43 h 77"/>
                <a:gd name="T66" fmla="*/ 5 w 47"/>
                <a:gd name="T67" fmla="*/ 35 h 77"/>
                <a:gd name="T68" fmla="*/ 2 w 47"/>
                <a:gd name="T69" fmla="*/ 37 h 77"/>
                <a:gd name="T70" fmla="*/ 0 w 47"/>
                <a:gd name="T71" fmla="*/ 37 h 77"/>
                <a:gd name="T72" fmla="*/ 0 w 47"/>
                <a:gd name="T73" fmla="*/ 35 h 77"/>
                <a:gd name="T74" fmla="*/ 5 w 47"/>
                <a:gd name="T75" fmla="*/ 32 h 77"/>
                <a:gd name="T76" fmla="*/ 10 w 47"/>
                <a:gd name="T77" fmla="*/ 32 h 77"/>
                <a:gd name="T78" fmla="*/ 10 w 47"/>
                <a:gd name="T79" fmla="*/ 29 h 77"/>
                <a:gd name="T80" fmla="*/ 7 w 47"/>
                <a:gd name="T81" fmla="*/ 27 h 77"/>
                <a:gd name="T82" fmla="*/ 10 w 47"/>
                <a:gd name="T83" fmla="*/ 24 h 77"/>
                <a:gd name="T84" fmla="*/ 7 w 47"/>
                <a:gd name="T85" fmla="*/ 24 h 77"/>
                <a:gd name="T86" fmla="*/ 5 w 47"/>
                <a:gd name="T87" fmla="*/ 21 h 77"/>
                <a:gd name="T88" fmla="*/ 5 w 47"/>
                <a:gd name="T89" fmla="*/ 19 h 77"/>
                <a:gd name="T90" fmla="*/ 5 w 47"/>
                <a:gd name="T91" fmla="*/ 16 h 77"/>
                <a:gd name="T92" fmla="*/ 10 w 47"/>
                <a:gd name="T93" fmla="*/ 13 h 77"/>
                <a:gd name="T94" fmla="*/ 20 w 47"/>
                <a:gd name="T95" fmla="*/ 5 h 77"/>
                <a:gd name="T96" fmla="*/ 27 w 47"/>
                <a:gd name="T97" fmla="*/ 5 h 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77"/>
                <a:gd name="T149" fmla="*/ 47 w 47"/>
                <a:gd name="T150" fmla="*/ 77 h 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77">
                  <a:moveTo>
                    <a:pt x="32" y="0"/>
                  </a:moveTo>
                  <a:lnTo>
                    <a:pt x="32" y="3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5" y="21"/>
                  </a:lnTo>
                  <a:lnTo>
                    <a:pt x="45" y="27"/>
                  </a:lnTo>
                  <a:lnTo>
                    <a:pt x="47" y="32"/>
                  </a:lnTo>
                  <a:lnTo>
                    <a:pt x="47" y="40"/>
                  </a:lnTo>
                  <a:lnTo>
                    <a:pt x="47" y="48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2" y="61"/>
                  </a:lnTo>
                  <a:lnTo>
                    <a:pt x="40" y="64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30" y="69"/>
                  </a:lnTo>
                  <a:lnTo>
                    <a:pt x="30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0" y="66"/>
                  </a:lnTo>
                  <a:lnTo>
                    <a:pt x="22" y="69"/>
                  </a:lnTo>
                  <a:lnTo>
                    <a:pt x="22" y="72"/>
                  </a:lnTo>
                  <a:lnTo>
                    <a:pt x="20" y="72"/>
                  </a:lnTo>
                  <a:lnTo>
                    <a:pt x="20" y="69"/>
                  </a:lnTo>
                  <a:lnTo>
                    <a:pt x="17" y="69"/>
                  </a:lnTo>
                  <a:lnTo>
                    <a:pt x="17" y="74"/>
                  </a:lnTo>
                  <a:lnTo>
                    <a:pt x="15" y="74"/>
                  </a:lnTo>
                  <a:lnTo>
                    <a:pt x="17" y="72"/>
                  </a:lnTo>
                  <a:lnTo>
                    <a:pt x="17" y="69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0" y="74"/>
                  </a:lnTo>
                  <a:lnTo>
                    <a:pt x="7" y="74"/>
                  </a:lnTo>
                  <a:lnTo>
                    <a:pt x="5" y="77"/>
                  </a:lnTo>
                  <a:lnTo>
                    <a:pt x="5" y="74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5" y="72"/>
                  </a:lnTo>
                  <a:lnTo>
                    <a:pt x="5" y="69"/>
                  </a:lnTo>
                  <a:lnTo>
                    <a:pt x="2" y="69"/>
                  </a:lnTo>
                  <a:lnTo>
                    <a:pt x="2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7" y="56"/>
                  </a:lnTo>
                  <a:lnTo>
                    <a:pt x="5" y="56"/>
                  </a:lnTo>
                  <a:lnTo>
                    <a:pt x="7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7" y="29"/>
                  </a:lnTo>
                  <a:lnTo>
                    <a:pt x="10" y="32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3" name="Freeform 196"/>
            <p:cNvSpPr>
              <a:spLocks/>
            </p:cNvSpPr>
            <p:nvPr/>
          </p:nvSpPr>
          <p:spPr bwMode="auto">
            <a:xfrm>
              <a:off x="3862" y="2032"/>
              <a:ext cx="441" cy="231"/>
            </a:xfrm>
            <a:custGeom>
              <a:avLst/>
              <a:gdLst>
                <a:gd name="T0" fmla="*/ 12 w 441"/>
                <a:gd name="T1" fmla="*/ 61 h 231"/>
                <a:gd name="T2" fmla="*/ 32 w 441"/>
                <a:gd name="T3" fmla="*/ 48 h 231"/>
                <a:gd name="T4" fmla="*/ 62 w 441"/>
                <a:gd name="T5" fmla="*/ 37 h 231"/>
                <a:gd name="T6" fmla="*/ 79 w 441"/>
                <a:gd name="T7" fmla="*/ 40 h 231"/>
                <a:gd name="T8" fmla="*/ 99 w 441"/>
                <a:gd name="T9" fmla="*/ 50 h 231"/>
                <a:gd name="T10" fmla="*/ 129 w 441"/>
                <a:gd name="T11" fmla="*/ 50 h 231"/>
                <a:gd name="T12" fmla="*/ 142 w 441"/>
                <a:gd name="T13" fmla="*/ 43 h 231"/>
                <a:gd name="T14" fmla="*/ 142 w 441"/>
                <a:gd name="T15" fmla="*/ 27 h 231"/>
                <a:gd name="T16" fmla="*/ 149 w 441"/>
                <a:gd name="T17" fmla="*/ 8 h 231"/>
                <a:gd name="T18" fmla="*/ 164 w 441"/>
                <a:gd name="T19" fmla="*/ 3 h 231"/>
                <a:gd name="T20" fmla="*/ 187 w 441"/>
                <a:gd name="T21" fmla="*/ 13 h 231"/>
                <a:gd name="T22" fmla="*/ 202 w 441"/>
                <a:gd name="T23" fmla="*/ 29 h 231"/>
                <a:gd name="T24" fmla="*/ 212 w 441"/>
                <a:gd name="T25" fmla="*/ 43 h 231"/>
                <a:gd name="T26" fmla="*/ 241 w 441"/>
                <a:gd name="T27" fmla="*/ 37 h 231"/>
                <a:gd name="T28" fmla="*/ 264 w 441"/>
                <a:gd name="T29" fmla="*/ 45 h 231"/>
                <a:gd name="T30" fmla="*/ 281 w 441"/>
                <a:gd name="T31" fmla="*/ 56 h 231"/>
                <a:gd name="T32" fmla="*/ 306 w 441"/>
                <a:gd name="T33" fmla="*/ 66 h 231"/>
                <a:gd name="T34" fmla="*/ 336 w 441"/>
                <a:gd name="T35" fmla="*/ 64 h 231"/>
                <a:gd name="T36" fmla="*/ 366 w 441"/>
                <a:gd name="T37" fmla="*/ 48 h 231"/>
                <a:gd name="T38" fmla="*/ 389 w 441"/>
                <a:gd name="T39" fmla="*/ 53 h 231"/>
                <a:gd name="T40" fmla="*/ 399 w 441"/>
                <a:gd name="T41" fmla="*/ 50 h 231"/>
                <a:gd name="T42" fmla="*/ 389 w 441"/>
                <a:gd name="T43" fmla="*/ 66 h 231"/>
                <a:gd name="T44" fmla="*/ 389 w 441"/>
                <a:gd name="T45" fmla="*/ 82 h 231"/>
                <a:gd name="T46" fmla="*/ 389 w 441"/>
                <a:gd name="T47" fmla="*/ 104 h 231"/>
                <a:gd name="T48" fmla="*/ 418 w 441"/>
                <a:gd name="T49" fmla="*/ 101 h 231"/>
                <a:gd name="T50" fmla="*/ 436 w 441"/>
                <a:gd name="T51" fmla="*/ 109 h 231"/>
                <a:gd name="T52" fmla="*/ 441 w 441"/>
                <a:gd name="T53" fmla="*/ 122 h 231"/>
                <a:gd name="T54" fmla="*/ 431 w 441"/>
                <a:gd name="T55" fmla="*/ 125 h 231"/>
                <a:gd name="T56" fmla="*/ 406 w 441"/>
                <a:gd name="T57" fmla="*/ 128 h 231"/>
                <a:gd name="T58" fmla="*/ 381 w 441"/>
                <a:gd name="T59" fmla="*/ 149 h 231"/>
                <a:gd name="T60" fmla="*/ 366 w 441"/>
                <a:gd name="T61" fmla="*/ 162 h 231"/>
                <a:gd name="T62" fmla="*/ 346 w 441"/>
                <a:gd name="T63" fmla="*/ 162 h 231"/>
                <a:gd name="T64" fmla="*/ 331 w 441"/>
                <a:gd name="T65" fmla="*/ 173 h 231"/>
                <a:gd name="T66" fmla="*/ 321 w 441"/>
                <a:gd name="T67" fmla="*/ 199 h 231"/>
                <a:gd name="T68" fmla="*/ 304 w 441"/>
                <a:gd name="T69" fmla="*/ 213 h 231"/>
                <a:gd name="T70" fmla="*/ 284 w 441"/>
                <a:gd name="T71" fmla="*/ 215 h 231"/>
                <a:gd name="T72" fmla="*/ 261 w 441"/>
                <a:gd name="T73" fmla="*/ 218 h 231"/>
                <a:gd name="T74" fmla="*/ 244 w 441"/>
                <a:gd name="T75" fmla="*/ 226 h 231"/>
                <a:gd name="T76" fmla="*/ 231 w 441"/>
                <a:gd name="T77" fmla="*/ 226 h 231"/>
                <a:gd name="T78" fmla="*/ 212 w 441"/>
                <a:gd name="T79" fmla="*/ 221 h 231"/>
                <a:gd name="T80" fmla="*/ 192 w 441"/>
                <a:gd name="T81" fmla="*/ 210 h 231"/>
                <a:gd name="T82" fmla="*/ 172 w 441"/>
                <a:gd name="T83" fmla="*/ 205 h 231"/>
                <a:gd name="T84" fmla="*/ 122 w 441"/>
                <a:gd name="T85" fmla="*/ 202 h 231"/>
                <a:gd name="T86" fmla="*/ 109 w 441"/>
                <a:gd name="T87" fmla="*/ 184 h 231"/>
                <a:gd name="T88" fmla="*/ 99 w 441"/>
                <a:gd name="T89" fmla="*/ 173 h 231"/>
                <a:gd name="T90" fmla="*/ 74 w 441"/>
                <a:gd name="T91" fmla="*/ 162 h 231"/>
                <a:gd name="T92" fmla="*/ 62 w 441"/>
                <a:gd name="T93" fmla="*/ 162 h 231"/>
                <a:gd name="T94" fmla="*/ 39 w 441"/>
                <a:gd name="T95" fmla="*/ 154 h 231"/>
                <a:gd name="T96" fmla="*/ 42 w 441"/>
                <a:gd name="T97" fmla="*/ 136 h 231"/>
                <a:gd name="T98" fmla="*/ 34 w 441"/>
                <a:gd name="T99" fmla="*/ 106 h 231"/>
                <a:gd name="T100" fmla="*/ 19 w 441"/>
                <a:gd name="T101" fmla="*/ 98 h 231"/>
                <a:gd name="T102" fmla="*/ 5 w 441"/>
                <a:gd name="T103" fmla="*/ 85 h 231"/>
                <a:gd name="T104" fmla="*/ 0 w 441"/>
                <a:gd name="T105" fmla="*/ 74 h 2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1"/>
                <a:gd name="T160" fmla="*/ 0 h 231"/>
                <a:gd name="T161" fmla="*/ 441 w 441"/>
                <a:gd name="T162" fmla="*/ 231 h 2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1" h="231">
                  <a:moveTo>
                    <a:pt x="0" y="74"/>
                  </a:moveTo>
                  <a:lnTo>
                    <a:pt x="2" y="69"/>
                  </a:lnTo>
                  <a:lnTo>
                    <a:pt x="7" y="64"/>
                  </a:lnTo>
                  <a:lnTo>
                    <a:pt x="12" y="61"/>
                  </a:lnTo>
                  <a:lnTo>
                    <a:pt x="17" y="61"/>
                  </a:lnTo>
                  <a:lnTo>
                    <a:pt x="22" y="56"/>
                  </a:lnTo>
                  <a:lnTo>
                    <a:pt x="27" y="53"/>
                  </a:lnTo>
                  <a:lnTo>
                    <a:pt x="32" y="48"/>
                  </a:lnTo>
                  <a:lnTo>
                    <a:pt x="39" y="43"/>
                  </a:lnTo>
                  <a:lnTo>
                    <a:pt x="49" y="40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7" y="37"/>
                  </a:lnTo>
                  <a:lnTo>
                    <a:pt x="72" y="40"/>
                  </a:lnTo>
                  <a:lnTo>
                    <a:pt x="74" y="43"/>
                  </a:lnTo>
                  <a:lnTo>
                    <a:pt x="79" y="40"/>
                  </a:lnTo>
                  <a:lnTo>
                    <a:pt x="84" y="40"/>
                  </a:lnTo>
                  <a:lnTo>
                    <a:pt x="89" y="40"/>
                  </a:lnTo>
                  <a:lnTo>
                    <a:pt x="97" y="48"/>
                  </a:lnTo>
                  <a:lnTo>
                    <a:pt x="99" y="50"/>
                  </a:lnTo>
                  <a:lnTo>
                    <a:pt x="104" y="50"/>
                  </a:lnTo>
                  <a:lnTo>
                    <a:pt x="114" y="50"/>
                  </a:lnTo>
                  <a:lnTo>
                    <a:pt x="119" y="50"/>
                  </a:lnTo>
                  <a:lnTo>
                    <a:pt x="129" y="50"/>
                  </a:lnTo>
                  <a:lnTo>
                    <a:pt x="139" y="50"/>
                  </a:lnTo>
                  <a:lnTo>
                    <a:pt x="142" y="48"/>
                  </a:lnTo>
                  <a:lnTo>
                    <a:pt x="142" y="43"/>
                  </a:lnTo>
                  <a:lnTo>
                    <a:pt x="142" y="40"/>
                  </a:lnTo>
                  <a:lnTo>
                    <a:pt x="144" y="35"/>
                  </a:lnTo>
                  <a:lnTo>
                    <a:pt x="144" y="32"/>
                  </a:lnTo>
                  <a:lnTo>
                    <a:pt x="142" y="27"/>
                  </a:lnTo>
                  <a:lnTo>
                    <a:pt x="139" y="21"/>
                  </a:lnTo>
                  <a:lnTo>
                    <a:pt x="142" y="16"/>
                  </a:lnTo>
                  <a:lnTo>
                    <a:pt x="144" y="13"/>
                  </a:lnTo>
                  <a:lnTo>
                    <a:pt x="149" y="8"/>
                  </a:lnTo>
                  <a:lnTo>
                    <a:pt x="154" y="5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4" y="3"/>
                  </a:lnTo>
                  <a:lnTo>
                    <a:pt x="169" y="5"/>
                  </a:lnTo>
                  <a:lnTo>
                    <a:pt x="177" y="8"/>
                  </a:lnTo>
                  <a:lnTo>
                    <a:pt x="182" y="11"/>
                  </a:lnTo>
                  <a:lnTo>
                    <a:pt x="187" y="13"/>
                  </a:lnTo>
                  <a:lnTo>
                    <a:pt x="192" y="13"/>
                  </a:lnTo>
                  <a:lnTo>
                    <a:pt x="197" y="16"/>
                  </a:lnTo>
                  <a:lnTo>
                    <a:pt x="199" y="21"/>
                  </a:lnTo>
                  <a:lnTo>
                    <a:pt x="202" y="29"/>
                  </a:lnTo>
                  <a:lnTo>
                    <a:pt x="202" y="35"/>
                  </a:lnTo>
                  <a:lnTo>
                    <a:pt x="207" y="37"/>
                  </a:lnTo>
                  <a:lnTo>
                    <a:pt x="212" y="43"/>
                  </a:lnTo>
                  <a:lnTo>
                    <a:pt x="221" y="45"/>
                  </a:lnTo>
                  <a:lnTo>
                    <a:pt x="226" y="43"/>
                  </a:lnTo>
                  <a:lnTo>
                    <a:pt x="234" y="40"/>
                  </a:lnTo>
                  <a:lnTo>
                    <a:pt x="241" y="37"/>
                  </a:lnTo>
                  <a:lnTo>
                    <a:pt x="249" y="37"/>
                  </a:lnTo>
                  <a:lnTo>
                    <a:pt x="261" y="43"/>
                  </a:lnTo>
                  <a:lnTo>
                    <a:pt x="264" y="45"/>
                  </a:lnTo>
                  <a:lnTo>
                    <a:pt x="266" y="48"/>
                  </a:lnTo>
                  <a:lnTo>
                    <a:pt x="271" y="50"/>
                  </a:lnTo>
                  <a:lnTo>
                    <a:pt x="276" y="53"/>
                  </a:lnTo>
                  <a:lnTo>
                    <a:pt x="281" y="56"/>
                  </a:lnTo>
                  <a:lnTo>
                    <a:pt x="284" y="61"/>
                  </a:lnTo>
                  <a:lnTo>
                    <a:pt x="291" y="64"/>
                  </a:lnTo>
                  <a:lnTo>
                    <a:pt x="299" y="66"/>
                  </a:lnTo>
                  <a:lnTo>
                    <a:pt x="306" y="66"/>
                  </a:lnTo>
                  <a:lnTo>
                    <a:pt x="311" y="69"/>
                  </a:lnTo>
                  <a:lnTo>
                    <a:pt x="316" y="66"/>
                  </a:lnTo>
                  <a:lnTo>
                    <a:pt x="321" y="69"/>
                  </a:lnTo>
                  <a:lnTo>
                    <a:pt x="336" y="64"/>
                  </a:lnTo>
                  <a:lnTo>
                    <a:pt x="344" y="61"/>
                  </a:lnTo>
                  <a:lnTo>
                    <a:pt x="351" y="61"/>
                  </a:lnTo>
                  <a:lnTo>
                    <a:pt x="361" y="53"/>
                  </a:lnTo>
                  <a:lnTo>
                    <a:pt x="366" y="48"/>
                  </a:lnTo>
                  <a:lnTo>
                    <a:pt x="374" y="45"/>
                  </a:lnTo>
                  <a:lnTo>
                    <a:pt x="379" y="48"/>
                  </a:lnTo>
                  <a:lnTo>
                    <a:pt x="384" y="53"/>
                  </a:lnTo>
                  <a:lnTo>
                    <a:pt x="389" y="53"/>
                  </a:lnTo>
                  <a:lnTo>
                    <a:pt x="394" y="53"/>
                  </a:lnTo>
                  <a:lnTo>
                    <a:pt x="396" y="50"/>
                  </a:lnTo>
                  <a:lnTo>
                    <a:pt x="399" y="50"/>
                  </a:lnTo>
                  <a:lnTo>
                    <a:pt x="399" y="53"/>
                  </a:lnTo>
                  <a:lnTo>
                    <a:pt x="396" y="56"/>
                  </a:lnTo>
                  <a:lnTo>
                    <a:pt x="394" y="64"/>
                  </a:lnTo>
                  <a:lnTo>
                    <a:pt x="389" y="66"/>
                  </a:lnTo>
                  <a:lnTo>
                    <a:pt x="389" y="69"/>
                  </a:lnTo>
                  <a:lnTo>
                    <a:pt x="389" y="74"/>
                  </a:lnTo>
                  <a:lnTo>
                    <a:pt x="389" y="80"/>
                  </a:lnTo>
                  <a:lnTo>
                    <a:pt x="389" y="82"/>
                  </a:lnTo>
                  <a:lnTo>
                    <a:pt x="386" y="88"/>
                  </a:lnTo>
                  <a:lnTo>
                    <a:pt x="386" y="93"/>
                  </a:lnTo>
                  <a:lnTo>
                    <a:pt x="389" y="101"/>
                  </a:lnTo>
                  <a:lnTo>
                    <a:pt x="389" y="104"/>
                  </a:lnTo>
                  <a:lnTo>
                    <a:pt x="401" y="106"/>
                  </a:lnTo>
                  <a:lnTo>
                    <a:pt x="406" y="106"/>
                  </a:lnTo>
                  <a:lnTo>
                    <a:pt x="414" y="104"/>
                  </a:lnTo>
                  <a:lnTo>
                    <a:pt x="418" y="101"/>
                  </a:lnTo>
                  <a:lnTo>
                    <a:pt x="423" y="96"/>
                  </a:lnTo>
                  <a:lnTo>
                    <a:pt x="426" y="98"/>
                  </a:lnTo>
                  <a:lnTo>
                    <a:pt x="428" y="104"/>
                  </a:lnTo>
                  <a:lnTo>
                    <a:pt x="436" y="109"/>
                  </a:lnTo>
                  <a:lnTo>
                    <a:pt x="438" y="112"/>
                  </a:lnTo>
                  <a:lnTo>
                    <a:pt x="438" y="117"/>
                  </a:lnTo>
                  <a:lnTo>
                    <a:pt x="438" y="120"/>
                  </a:lnTo>
                  <a:lnTo>
                    <a:pt x="441" y="122"/>
                  </a:lnTo>
                  <a:lnTo>
                    <a:pt x="441" y="125"/>
                  </a:lnTo>
                  <a:lnTo>
                    <a:pt x="438" y="125"/>
                  </a:lnTo>
                  <a:lnTo>
                    <a:pt x="436" y="125"/>
                  </a:lnTo>
                  <a:lnTo>
                    <a:pt x="431" y="125"/>
                  </a:lnTo>
                  <a:lnTo>
                    <a:pt x="423" y="125"/>
                  </a:lnTo>
                  <a:lnTo>
                    <a:pt x="418" y="125"/>
                  </a:lnTo>
                  <a:lnTo>
                    <a:pt x="411" y="125"/>
                  </a:lnTo>
                  <a:lnTo>
                    <a:pt x="406" y="128"/>
                  </a:lnTo>
                  <a:lnTo>
                    <a:pt x="401" y="130"/>
                  </a:lnTo>
                  <a:lnTo>
                    <a:pt x="389" y="146"/>
                  </a:lnTo>
                  <a:lnTo>
                    <a:pt x="384" y="149"/>
                  </a:lnTo>
                  <a:lnTo>
                    <a:pt x="381" y="149"/>
                  </a:lnTo>
                  <a:lnTo>
                    <a:pt x="379" y="149"/>
                  </a:lnTo>
                  <a:lnTo>
                    <a:pt x="376" y="149"/>
                  </a:lnTo>
                  <a:lnTo>
                    <a:pt x="371" y="157"/>
                  </a:lnTo>
                  <a:lnTo>
                    <a:pt x="366" y="162"/>
                  </a:lnTo>
                  <a:lnTo>
                    <a:pt x="359" y="165"/>
                  </a:lnTo>
                  <a:lnTo>
                    <a:pt x="354" y="165"/>
                  </a:lnTo>
                  <a:lnTo>
                    <a:pt x="349" y="165"/>
                  </a:lnTo>
                  <a:lnTo>
                    <a:pt x="346" y="162"/>
                  </a:lnTo>
                  <a:lnTo>
                    <a:pt x="344" y="160"/>
                  </a:lnTo>
                  <a:lnTo>
                    <a:pt x="336" y="162"/>
                  </a:lnTo>
                  <a:lnTo>
                    <a:pt x="336" y="165"/>
                  </a:lnTo>
                  <a:lnTo>
                    <a:pt x="331" y="173"/>
                  </a:lnTo>
                  <a:lnTo>
                    <a:pt x="331" y="176"/>
                  </a:lnTo>
                  <a:lnTo>
                    <a:pt x="336" y="184"/>
                  </a:lnTo>
                  <a:lnTo>
                    <a:pt x="336" y="186"/>
                  </a:lnTo>
                  <a:lnTo>
                    <a:pt x="321" y="199"/>
                  </a:lnTo>
                  <a:lnTo>
                    <a:pt x="319" y="205"/>
                  </a:lnTo>
                  <a:lnTo>
                    <a:pt x="314" y="207"/>
                  </a:lnTo>
                  <a:lnTo>
                    <a:pt x="311" y="210"/>
                  </a:lnTo>
                  <a:lnTo>
                    <a:pt x="304" y="213"/>
                  </a:lnTo>
                  <a:lnTo>
                    <a:pt x="296" y="215"/>
                  </a:lnTo>
                  <a:lnTo>
                    <a:pt x="289" y="213"/>
                  </a:lnTo>
                  <a:lnTo>
                    <a:pt x="284" y="215"/>
                  </a:lnTo>
                  <a:lnTo>
                    <a:pt x="276" y="213"/>
                  </a:lnTo>
                  <a:lnTo>
                    <a:pt x="274" y="215"/>
                  </a:lnTo>
                  <a:lnTo>
                    <a:pt x="264" y="218"/>
                  </a:lnTo>
                  <a:lnTo>
                    <a:pt x="261" y="218"/>
                  </a:lnTo>
                  <a:lnTo>
                    <a:pt x="259" y="221"/>
                  </a:lnTo>
                  <a:lnTo>
                    <a:pt x="256" y="223"/>
                  </a:lnTo>
                  <a:lnTo>
                    <a:pt x="251" y="223"/>
                  </a:lnTo>
                  <a:lnTo>
                    <a:pt x="244" y="226"/>
                  </a:lnTo>
                  <a:lnTo>
                    <a:pt x="239" y="231"/>
                  </a:lnTo>
                  <a:lnTo>
                    <a:pt x="236" y="231"/>
                  </a:lnTo>
                  <a:lnTo>
                    <a:pt x="234" y="229"/>
                  </a:lnTo>
                  <a:lnTo>
                    <a:pt x="231" y="226"/>
                  </a:lnTo>
                  <a:lnTo>
                    <a:pt x="229" y="226"/>
                  </a:lnTo>
                  <a:lnTo>
                    <a:pt x="224" y="226"/>
                  </a:lnTo>
                  <a:lnTo>
                    <a:pt x="216" y="223"/>
                  </a:lnTo>
                  <a:lnTo>
                    <a:pt x="212" y="221"/>
                  </a:lnTo>
                  <a:lnTo>
                    <a:pt x="204" y="218"/>
                  </a:lnTo>
                  <a:lnTo>
                    <a:pt x="199" y="215"/>
                  </a:lnTo>
                  <a:lnTo>
                    <a:pt x="194" y="213"/>
                  </a:lnTo>
                  <a:lnTo>
                    <a:pt x="192" y="210"/>
                  </a:lnTo>
                  <a:lnTo>
                    <a:pt x="189" y="207"/>
                  </a:lnTo>
                  <a:lnTo>
                    <a:pt x="182" y="205"/>
                  </a:lnTo>
                  <a:lnTo>
                    <a:pt x="177" y="205"/>
                  </a:lnTo>
                  <a:lnTo>
                    <a:pt x="172" y="205"/>
                  </a:lnTo>
                  <a:lnTo>
                    <a:pt x="134" y="207"/>
                  </a:lnTo>
                  <a:lnTo>
                    <a:pt x="129" y="207"/>
                  </a:lnTo>
                  <a:lnTo>
                    <a:pt x="127" y="207"/>
                  </a:lnTo>
                  <a:lnTo>
                    <a:pt x="122" y="202"/>
                  </a:lnTo>
                  <a:lnTo>
                    <a:pt x="119" y="199"/>
                  </a:lnTo>
                  <a:lnTo>
                    <a:pt x="114" y="194"/>
                  </a:lnTo>
                  <a:lnTo>
                    <a:pt x="112" y="189"/>
                  </a:lnTo>
                  <a:lnTo>
                    <a:pt x="109" y="184"/>
                  </a:lnTo>
                  <a:lnTo>
                    <a:pt x="107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99" y="173"/>
                  </a:lnTo>
                  <a:lnTo>
                    <a:pt x="89" y="170"/>
                  </a:lnTo>
                  <a:lnTo>
                    <a:pt x="87" y="168"/>
                  </a:lnTo>
                  <a:lnTo>
                    <a:pt x="82" y="165"/>
                  </a:lnTo>
                  <a:lnTo>
                    <a:pt x="74" y="162"/>
                  </a:lnTo>
                  <a:lnTo>
                    <a:pt x="72" y="160"/>
                  </a:lnTo>
                  <a:lnTo>
                    <a:pt x="69" y="160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2" y="157"/>
                  </a:lnTo>
                  <a:lnTo>
                    <a:pt x="39" y="154"/>
                  </a:lnTo>
                  <a:lnTo>
                    <a:pt x="39" y="152"/>
                  </a:lnTo>
                  <a:lnTo>
                    <a:pt x="42" y="146"/>
                  </a:lnTo>
                  <a:lnTo>
                    <a:pt x="42" y="141"/>
                  </a:lnTo>
                  <a:lnTo>
                    <a:pt x="42" y="136"/>
                  </a:lnTo>
                  <a:lnTo>
                    <a:pt x="42" y="128"/>
                  </a:lnTo>
                  <a:lnTo>
                    <a:pt x="39" y="117"/>
                  </a:lnTo>
                  <a:lnTo>
                    <a:pt x="37" y="112"/>
                  </a:lnTo>
                  <a:lnTo>
                    <a:pt x="34" y="106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24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98"/>
                  </a:lnTo>
                  <a:lnTo>
                    <a:pt x="12" y="93"/>
                  </a:lnTo>
                  <a:lnTo>
                    <a:pt x="5" y="85"/>
                  </a:lnTo>
                  <a:lnTo>
                    <a:pt x="2" y="77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4" name="Freeform 197"/>
            <p:cNvSpPr>
              <a:spLocks/>
            </p:cNvSpPr>
            <p:nvPr/>
          </p:nvSpPr>
          <p:spPr bwMode="auto">
            <a:xfrm>
              <a:off x="4036" y="2841"/>
              <a:ext cx="57" cy="80"/>
            </a:xfrm>
            <a:custGeom>
              <a:avLst/>
              <a:gdLst>
                <a:gd name="T0" fmla="*/ 0 w 57"/>
                <a:gd name="T1" fmla="*/ 5 h 80"/>
                <a:gd name="T2" fmla="*/ 0 w 57"/>
                <a:gd name="T3" fmla="*/ 5 h 80"/>
                <a:gd name="T4" fmla="*/ 0 w 57"/>
                <a:gd name="T5" fmla="*/ 8 h 80"/>
                <a:gd name="T6" fmla="*/ 3 w 57"/>
                <a:gd name="T7" fmla="*/ 13 h 80"/>
                <a:gd name="T8" fmla="*/ 3 w 57"/>
                <a:gd name="T9" fmla="*/ 16 h 80"/>
                <a:gd name="T10" fmla="*/ 3 w 57"/>
                <a:gd name="T11" fmla="*/ 24 h 80"/>
                <a:gd name="T12" fmla="*/ 5 w 57"/>
                <a:gd name="T13" fmla="*/ 26 h 80"/>
                <a:gd name="T14" fmla="*/ 5 w 57"/>
                <a:gd name="T15" fmla="*/ 29 h 80"/>
                <a:gd name="T16" fmla="*/ 5 w 57"/>
                <a:gd name="T17" fmla="*/ 32 h 80"/>
                <a:gd name="T18" fmla="*/ 5 w 57"/>
                <a:gd name="T19" fmla="*/ 37 h 80"/>
                <a:gd name="T20" fmla="*/ 8 w 57"/>
                <a:gd name="T21" fmla="*/ 40 h 80"/>
                <a:gd name="T22" fmla="*/ 8 w 57"/>
                <a:gd name="T23" fmla="*/ 42 h 80"/>
                <a:gd name="T24" fmla="*/ 13 w 57"/>
                <a:gd name="T25" fmla="*/ 48 h 80"/>
                <a:gd name="T26" fmla="*/ 15 w 57"/>
                <a:gd name="T27" fmla="*/ 50 h 80"/>
                <a:gd name="T28" fmla="*/ 15 w 57"/>
                <a:gd name="T29" fmla="*/ 53 h 80"/>
                <a:gd name="T30" fmla="*/ 18 w 57"/>
                <a:gd name="T31" fmla="*/ 58 h 80"/>
                <a:gd name="T32" fmla="*/ 18 w 57"/>
                <a:gd name="T33" fmla="*/ 61 h 80"/>
                <a:gd name="T34" fmla="*/ 23 w 57"/>
                <a:gd name="T35" fmla="*/ 64 h 80"/>
                <a:gd name="T36" fmla="*/ 28 w 57"/>
                <a:gd name="T37" fmla="*/ 69 h 80"/>
                <a:gd name="T38" fmla="*/ 33 w 57"/>
                <a:gd name="T39" fmla="*/ 69 h 80"/>
                <a:gd name="T40" fmla="*/ 35 w 57"/>
                <a:gd name="T41" fmla="*/ 74 h 80"/>
                <a:gd name="T42" fmla="*/ 38 w 57"/>
                <a:gd name="T43" fmla="*/ 74 h 80"/>
                <a:gd name="T44" fmla="*/ 42 w 57"/>
                <a:gd name="T45" fmla="*/ 77 h 80"/>
                <a:gd name="T46" fmla="*/ 45 w 57"/>
                <a:gd name="T47" fmla="*/ 80 h 80"/>
                <a:gd name="T48" fmla="*/ 45 w 57"/>
                <a:gd name="T49" fmla="*/ 80 h 80"/>
                <a:gd name="T50" fmla="*/ 47 w 57"/>
                <a:gd name="T51" fmla="*/ 80 h 80"/>
                <a:gd name="T52" fmla="*/ 47 w 57"/>
                <a:gd name="T53" fmla="*/ 80 h 80"/>
                <a:gd name="T54" fmla="*/ 47 w 57"/>
                <a:gd name="T55" fmla="*/ 77 h 80"/>
                <a:gd name="T56" fmla="*/ 50 w 57"/>
                <a:gd name="T57" fmla="*/ 77 h 80"/>
                <a:gd name="T58" fmla="*/ 52 w 57"/>
                <a:gd name="T59" fmla="*/ 77 h 80"/>
                <a:gd name="T60" fmla="*/ 55 w 57"/>
                <a:gd name="T61" fmla="*/ 80 h 80"/>
                <a:gd name="T62" fmla="*/ 55 w 57"/>
                <a:gd name="T63" fmla="*/ 77 h 80"/>
                <a:gd name="T64" fmla="*/ 57 w 57"/>
                <a:gd name="T65" fmla="*/ 74 h 80"/>
                <a:gd name="T66" fmla="*/ 52 w 57"/>
                <a:gd name="T67" fmla="*/ 66 h 80"/>
                <a:gd name="T68" fmla="*/ 52 w 57"/>
                <a:gd name="T69" fmla="*/ 61 h 80"/>
                <a:gd name="T70" fmla="*/ 47 w 57"/>
                <a:gd name="T71" fmla="*/ 58 h 80"/>
                <a:gd name="T72" fmla="*/ 45 w 57"/>
                <a:gd name="T73" fmla="*/ 53 h 80"/>
                <a:gd name="T74" fmla="*/ 45 w 57"/>
                <a:gd name="T75" fmla="*/ 42 h 80"/>
                <a:gd name="T76" fmla="*/ 45 w 57"/>
                <a:gd name="T77" fmla="*/ 34 h 80"/>
                <a:gd name="T78" fmla="*/ 45 w 57"/>
                <a:gd name="T79" fmla="*/ 29 h 80"/>
                <a:gd name="T80" fmla="*/ 45 w 57"/>
                <a:gd name="T81" fmla="*/ 26 h 80"/>
                <a:gd name="T82" fmla="*/ 42 w 57"/>
                <a:gd name="T83" fmla="*/ 24 h 80"/>
                <a:gd name="T84" fmla="*/ 40 w 57"/>
                <a:gd name="T85" fmla="*/ 18 h 80"/>
                <a:gd name="T86" fmla="*/ 33 w 57"/>
                <a:gd name="T87" fmla="*/ 13 h 80"/>
                <a:gd name="T88" fmla="*/ 30 w 57"/>
                <a:gd name="T89" fmla="*/ 8 h 80"/>
                <a:gd name="T90" fmla="*/ 28 w 57"/>
                <a:gd name="T91" fmla="*/ 8 h 80"/>
                <a:gd name="T92" fmla="*/ 25 w 57"/>
                <a:gd name="T93" fmla="*/ 13 h 80"/>
                <a:gd name="T94" fmla="*/ 23 w 57"/>
                <a:gd name="T95" fmla="*/ 13 h 80"/>
                <a:gd name="T96" fmla="*/ 20 w 57"/>
                <a:gd name="T97" fmla="*/ 13 h 80"/>
                <a:gd name="T98" fmla="*/ 15 w 57"/>
                <a:gd name="T99" fmla="*/ 16 h 80"/>
                <a:gd name="T100" fmla="*/ 13 w 57"/>
                <a:gd name="T101" fmla="*/ 13 h 80"/>
                <a:gd name="T102" fmla="*/ 13 w 57"/>
                <a:gd name="T103" fmla="*/ 8 h 80"/>
                <a:gd name="T104" fmla="*/ 10 w 57"/>
                <a:gd name="T105" fmla="*/ 5 h 80"/>
                <a:gd name="T106" fmla="*/ 8 w 57"/>
                <a:gd name="T107" fmla="*/ 5 h 80"/>
                <a:gd name="T108" fmla="*/ 5 w 57"/>
                <a:gd name="T109" fmla="*/ 2 h 80"/>
                <a:gd name="T110" fmla="*/ 3 w 57"/>
                <a:gd name="T111" fmla="*/ 0 h 80"/>
                <a:gd name="T112" fmla="*/ 0 w 57"/>
                <a:gd name="T113" fmla="*/ 0 h 80"/>
                <a:gd name="T114" fmla="*/ 0 w 57"/>
                <a:gd name="T115" fmla="*/ 5 h 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"/>
                <a:gd name="T175" fmla="*/ 0 h 80"/>
                <a:gd name="T176" fmla="*/ 57 w 57"/>
                <a:gd name="T177" fmla="*/ 80 h 8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" h="80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7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3" y="48"/>
                  </a:lnTo>
                  <a:lnTo>
                    <a:pt x="15" y="50"/>
                  </a:lnTo>
                  <a:lnTo>
                    <a:pt x="15" y="53"/>
                  </a:lnTo>
                  <a:lnTo>
                    <a:pt x="18" y="58"/>
                  </a:lnTo>
                  <a:lnTo>
                    <a:pt x="18" y="61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69"/>
                  </a:lnTo>
                  <a:lnTo>
                    <a:pt x="35" y="74"/>
                  </a:lnTo>
                  <a:lnTo>
                    <a:pt x="38" y="74"/>
                  </a:lnTo>
                  <a:lnTo>
                    <a:pt x="42" y="77"/>
                  </a:lnTo>
                  <a:lnTo>
                    <a:pt x="45" y="80"/>
                  </a:lnTo>
                  <a:lnTo>
                    <a:pt x="47" y="80"/>
                  </a:lnTo>
                  <a:lnTo>
                    <a:pt x="47" y="77"/>
                  </a:lnTo>
                  <a:lnTo>
                    <a:pt x="50" y="77"/>
                  </a:lnTo>
                  <a:lnTo>
                    <a:pt x="52" y="77"/>
                  </a:lnTo>
                  <a:lnTo>
                    <a:pt x="55" y="80"/>
                  </a:lnTo>
                  <a:lnTo>
                    <a:pt x="55" y="77"/>
                  </a:lnTo>
                  <a:lnTo>
                    <a:pt x="57" y="74"/>
                  </a:lnTo>
                  <a:lnTo>
                    <a:pt x="52" y="66"/>
                  </a:lnTo>
                  <a:lnTo>
                    <a:pt x="52" y="61"/>
                  </a:lnTo>
                  <a:lnTo>
                    <a:pt x="47" y="58"/>
                  </a:lnTo>
                  <a:lnTo>
                    <a:pt x="45" y="53"/>
                  </a:lnTo>
                  <a:lnTo>
                    <a:pt x="45" y="42"/>
                  </a:lnTo>
                  <a:lnTo>
                    <a:pt x="45" y="34"/>
                  </a:lnTo>
                  <a:lnTo>
                    <a:pt x="45" y="29"/>
                  </a:lnTo>
                  <a:lnTo>
                    <a:pt x="45" y="26"/>
                  </a:lnTo>
                  <a:lnTo>
                    <a:pt x="42" y="24"/>
                  </a:lnTo>
                  <a:lnTo>
                    <a:pt x="40" y="18"/>
                  </a:lnTo>
                  <a:lnTo>
                    <a:pt x="33" y="13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5" name="Freeform 198"/>
            <p:cNvSpPr>
              <a:spLocks/>
            </p:cNvSpPr>
            <p:nvPr/>
          </p:nvSpPr>
          <p:spPr bwMode="auto">
            <a:xfrm>
              <a:off x="3924" y="2506"/>
              <a:ext cx="125" cy="284"/>
            </a:xfrm>
            <a:custGeom>
              <a:avLst/>
              <a:gdLst>
                <a:gd name="T0" fmla="*/ 32 w 125"/>
                <a:gd name="T1" fmla="*/ 178 h 284"/>
                <a:gd name="T2" fmla="*/ 30 w 125"/>
                <a:gd name="T3" fmla="*/ 159 h 284"/>
                <a:gd name="T4" fmla="*/ 22 w 125"/>
                <a:gd name="T5" fmla="*/ 151 h 284"/>
                <a:gd name="T6" fmla="*/ 22 w 125"/>
                <a:gd name="T7" fmla="*/ 143 h 284"/>
                <a:gd name="T8" fmla="*/ 20 w 125"/>
                <a:gd name="T9" fmla="*/ 138 h 284"/>
                <a:gd name="T10" fmla="*/ 5 w 125"/>
                <a:gd name="T11" fmla="*/ 127 h 284"/>
                <a:gd name="T12" fmla="*/ 0 w 125"/>
                <a:gd name="T13" fmla="*/ 119 h 284"/>
                <a:gd name="T14" fmla="*/ 5 w 125"/>
                <a:gd name="T15" fmla="*/ 111 h 284"/>
                <a:gd name="T16" fmla="*/ 7 w 125"/>
                <a:gd name="T17" fmla="*/ 101 h 284"/>
                <a:gd name="T18" fmla="*/ 12 w 125"/>
                <a:gd name="T19" fmla="*/ 98 h 284"/>
                <a:gd name="T20" fmla="*/ 12 w 125"/>
                <a:gd name="T21" fmla="*/ 87 h 284"/>
                <a:gd name="T22" fmla="*/ 15 w 125"/>
                <a:gd name="T23" fmla="*/ 74 h 284"/>
                <a:gd name="T24" fmla="*/ 27 w 125"/>
                <a:gd name="T25" fmla="*/ 71 h 284"/>
                <a:gd name="T26" fmla="*/ 35 w 125"/>
                <a:gd name="T27" fmla="*/ 53 h 284"/>
                <a:gd name="T28" fmla="*/ 42 w 125"/>
                <a:gd name="T29" fmla="*/ 39 h 284"/>
                <a:gd name="T30" fmla="*/ 50 w 125"/>
                <a:gd name="T31" fmla="*/ 23 h 284"/>
                <a:gd name="T32" fmla="*/ 62 w 125"/>
                <a:gd name="T33" fmla="*/ 15 h 284"/>
                <a:gd name="T34" fmla="*/ 67 w 125"/>
                <a:gd name="T35" fmla="*/ 8 h 284"/>
                <a:gd name="T36" fmla="*/ 75 w 125"/>
                <a:gd name="T37" fmla="*/ 0 h 284"/>
                <a:gd name="T38" fmla="*/ 82 w 125"/>
                <a:gd name="T39" fmla="*/ 5 h 284"/>
                <a:gd name="T40" fmla="*/ 90 w 125"/>
                <a:gd name="T41" fmla="*/ 21 h 284"/>
                <a:gd name="T42" fmla="*/ 87 w 125"/>
                <a:gd name="T43" fmla="*/ 42 h 284"/>
                <a:gd name="T44" fmla="*/ 80 w 125"/>
                <a:gd name="T45" fmla="*/ 53 h 284"/>
                <a:gd name="T46" fmla="*/ 77 w 125"/>
                <a:gd name="T47" fmla="*/ 69 h 284"/>
                <a:gd name="T48" fmla="*/ 82 w 125"/>
                <a:gd name="T49" fmla="*/ 69 h 284"/>
                <a:gd name="T50" fmla="*/ 95 w 125"/>
                <a:gd name="T51" fmla="*/ 74 h 284"/>
                <a:gd name="T52" fmla="*/ 100 w 125"/>
                <a:gd name="T53" fmla="*/ 93 h 284"/>
                <a:gd name="T54" fmla="*/ 107 w 125"/>
                <a:gd name="T55" fmla="*/ 103 h 284"/>
                <a:gd name="T56" fmla="*/ 125 w 125"/>
                <a:gd name="T57" fmla="*/ 106 h 284"/>
                <a:gd name="T58" fmla="*/ 117 w 125"/>
                <a:gd name="T59" fmla="*/ 114 h 284"/>
                <a:gd name="T60" fmla="*/ 115 w 125"/>
                <a:gd name="T61" fmla="*/ 119 h 284"/>
                <a:gd name="T62" fmla="*/ 110 w 125"/>
                <a:gd name="T63" fmla="*/ 125 h 284"/>
                <a:gd name="T64" fmla="*/ 97 w 125"/>
                <a:gd name="T65" fmla="*/ 133 h 284"/>
                <a:gd name="T66" fmla="*/ 85 w 125"/>
                <a:gd name="T67" fmla="*/ 141 h 284"/>
                <a:gd name="T68" fmla="*/ 77 w 125"/>
                <a:gd name="T69" fmla="*/ 157 h 284"/>
                <a:gd name="T70" fmla="*/ 80 w 125"/>
                <a:gd name="T71" fmla="*/ 172 h 284"/>
                <a:gd name="T72" fmla="*/ 87 w 125"/>
                <a:gd name="T73" fmla="*/ 188 h 284"/>
                <a:gd name="T74" fmla="*/ 90 w 125"/>
                <a:gd name="T75" fmla="*/ 194 h 284"/>
                <a:gd name="T76" fmla="*/ 87 w 125"/>
                <a:gd name="T77" fmla="*/ 204 h 284"/>
                <a:gd name="T78" fmla="*/ 85 w 125"/>
                <a:gd name="T79" fmla="*/ 218 h 284"/>
                <a:gd name="T80" fmla="*/ 97 w 125"/>
                <a:gd name="T81" fmla="*/ 231 h 284"/>
                <a:gd name="T82" fmla="*/ 100 w 125"/>
                <a:gd name="T83" fmla="*/ 250 h 284"/>
                <a:gd name="T84" fmla="*/ 95 w 125"/>
                <a:gd name="T85" fmla="*/ 271 h 284"/>
                <a:gd name="T86" fmla="*/ 90 w 125"/>
                <a:gd name="T87" fmla="*/ 284 h 284"/>
                <a:gd name="T88" fmla="*/ 90 w 125"/>
                <a:gd name="T89" fmla="*/ 276 h 284"/>
                <a:gd name="T90" fmla="*/ 90 w 125"/>
                <a:gd name="T91" fmla="*/ 260 h 284"/>
                <a:gd name="T92" fmla="*/ 90 w 125"/>
                <a:gd name="T93" fmla="*/ 252 h 284"/>
                <a:gd name="T94" fmla="*/ 85 w 125"/>
                <a:gd name="T95" fmla="*/ 231 h 284"/>
                <a:gd name="T96" fmla="*/ 82 w 125"/>
                <a:gd name="T97" fmla="*/ 220 h 284"/>
                <a:gd name="T98" fmla="*/ 77 w 125"/>
                <a:gd name="T99" fmla="*/ 194 h 284"/>
                <a:gd name="T100" fmla="*/ 72 w 125"/>
                <a:gd name="T101" fmla="*/ 186 h 284"/>
                <a:gd name="T102" fmla="*/ 65 w 125"/>
                <a:gd name="T103" fmla="*/ 178 h 284"/>
                <a:gd name="T104" fmla="*/ 57 w 125"/>
                <a:gd name="T105" fmla="*/ 188 h 284"/>
                <a:gd name="T106" fmla="*/ 47 w 125"/>
                <a:gd name="T107" fmla="*/ 196 h 284"/>
                <a:gd name="T108" fmla="*/ 40 w 125"/>
                <a:gd name="T109" fmla="*/ 196 h 284"/>
                <a:gd name="T110" fmla="*/ 32 w 125"/>
                <a:gd name="T111" fmla="*/ 196 h 284"/>
                <a:gd name="T112" fmla="*/ 30 w 125"/>
                <a:gd name="T113" fmla="*/ 191 h 2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"/>
                <a:gd name="T172" fmla="*/ 0 h 284"/>
                <a:gd name="T173" fmla="*/ 125 w 125"/>
                <a:gd name="T174" fmla="*/ 284 h 2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" h="284">
                  <a:moveTo>
                    <a:pt x="30" y="191"/>
                  </a:moveTo>
                  <a:lnTo>
                    <a:pt x="30" y="186"/>
                  </a:lnTo>
                  <a:lnTo>
                    <a:pt x="30" y="183"/>
                  </a:lnTo>
                  <a:lnTo>
                    <a:pt x="32" y="178"/>
                  </a:lnTo>
                  <a:lnTo>
                    <a:pt x="32" y="172"/>
                  </a:lnTo>
                  <a:lnTo>
                    <a:pt x="32" y="164"/>
                  </a:lnTo>
                  <a:lnTo>
                    <a:pt x="30" y="162"/>
                  </a:lnTo>
                  <a:lnTo>
                    <a:pt x="30" y="159"/>
                  </a:lnTo>
                  <a:lnTo>
                    <a:pt x="27" y="157"/>
                  </a:lnTo>
                  <a:lnTo>
                    <a:pt x="25" y="151"/>
                  </a:lnTo>
                  <a:lnTo>
                    <a:pt x="25" y="146"/>
                  </a:lnTo>
                  <a:lnTo>
                    <a:pt x="22" y="151"/>
                  </a:lnTo>
                  <a:lnTo>
                    <a:pt x="20" y="149"/>
                  </a:lnTo>
                  <a:lnTo>
                    <a:pt x="17" y="146"/>
                  </a:lnTo>
                  <a:lnTo>
                    <a:pt x="20" y="143"/>
                  </a:lnTo>
                  <a:lnTo>
                    <a:pt x="22" y="143"/>
                  </a:lnTo>
                  <a:lnTo>
                    <a:pt x="20" y="141"/>
                  </a:lnTo>
                  <a:lnTo>
                    <a:pt x="20" y="138"/>
                  </a:lnTo>
                  <a:lnTo>
                    <a:pt x="10" y="133"/>
                  </a:lnTo>
                  <a:lnTo>
                    <a:pt x="10" y="130"/>
                  </a:lnTo>
                  <a:lnTo>
                    <a:pt x="7" y="130"/>
                  </a:lnTo>
                  <a:lnTo>
                    <a:pt x="5" y="127"/>
                  </a:lnTo>
                  <a:lnTo>
                    <a:pt x="2" y="125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2" y="111"/>
                  </a:lnTo>
                  <a:lnTo>
                    <a:pt x="5" y="111"/>
                  </a:lnTo>
                  <a:lnTo>
                    <a:pt x="5" y="103"/>
                  </a:lnTo>
                  <a:lnTo>
                    <a:pt x="7" y="101"/>
                  </a:lnTo>
                  <a:lnTo>
                    <a:pt x="10" y="101"/>
                  </a:lnTo>
                  <a:lnTo>
                    <a:pt x="12" y="101"/>
                  </a:lnTo>
                  <a:lnTo>
                    <a:pt x="12" y="98"/>
                  </a:lnTo>
                  <a:lnTo>
                    <a:pt x="10" y="95"/>
                  </a:lnTo>
                  <a:lnTo>
                    <a:pt x="10" y="90"/>
                  </a:lnTo>
                  <a:lnTo>
                    <a:pt x="12" y="87"/>
                  </a:lnTo>
                  <a:lnTo>
                    <a:pt x="15" y="87"/>
                  </a:lnTo>
                  <a:lnTo>
                    <a:pt x="15" y="82"/>
                  </a:lnTo>
                  <a:lnTo>
                    <a:pt x="15" y="74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30" y="66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2" y="39"/>
                  </a:lnTo>
                  <a:lnTo>
                    <a:pt x="40" y="34"/>
                  </a:lnTo>
                  <a:lnTo>
                    <a:pt x="42" y="29"/>
                  </a:lnTo>
                  <a:lnTo>
                    <a:pt x="45" y="26"/>
                  </a:lnTo>
                  <a:lnTo>
                    <a:pt x="50" y="23"/>
                  </a:lnTo>
                  <a:lnTo>
                    <a:pt x="52" y="21"/>
                  </a:lnTo>
                  <a:lnTo>
                    <a:pt x="55" y="18"/>
                  </a:lnTo>
                  <a:lnTo>
                    <a:pt x="60" y="18"/>
                  </a:lnTo>
                  <a:lnTo>
                    <a:pt x="62" y="15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10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2" y="5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2" y="5"/>
                  </a:lnTo>
                  <a:lnTo>
                    <a:pt x="82" y="10"/>
                  </a:lnTo>
                  <a:lnTo>
                    <a:pt x="85" y="10"/>
                  </a:lnTo>
                  <a:lnTo>
                    <a:pt x="90" y="10"/>
                  </a:lnTo>
                  <a:lnTo>
                    <a:pt x="90" y="21"/>
                  </a:lnTo>
                  <a:lnTo>
                    <a:pt x="90" y="26"/>
                  </a:lnTo>
                  <a:lnTo>
                    <a:pt x="90" y="34"/>
                  </a:lnTo>
                  <a:lnTo>
                    <a:pt x="90" y="37"/>
                  </a:lnTo>
                  <a:lnTo>
                    <a:pt x="87" y="42"/>
                  </a:lnTo>
                  <a:lnTo>
                    <a:pt x="85" y="47"/>
                  </a:lnTo>
                  <a:lnTo>
                    <a:pt x="82" y="47"/>
                  </a:lnTo>
                  <a:lnTo>
                    <a:pt x="82" y="50"/>
                  </a:lnTo>
                  <a:lnTo>
                    <a:pt x="80" y="53"/>
                  </a:lnTo>
                  <a:lnTo>
                    <a:pt x="80" y="58"/>
                  </a:lnTo>
                  <a:lnTo>
                    <a:pt x="77" y="61"/>
                  </a:lnTo>
                  <a:lnTo>
                    <a:pt x="77" y="66"/>
                  </a:lnTo>
                  <a:lnTo>
                    <a:pt x="77" y="69"/>
                  </a:lnTo>
                  <a:lnTo>
                    <a:pt x="75" y="74"/>
                  </a:lnTo>
                  <a:lnTo>
                    <a:pt x="77" y="74"/>
                  </a:lnTo>
                  <a:lnTo>
                    <a:pt x="80" y="71"/>
                  </a:lnTo>
                  <a:lnTo>
                    <a:pt x="82" y="69"/>
                  </a:lnTo>
                  <a:lnTo>
                    <a:pt x="87" y="69"/>
                  </a:lnTo>
                  <a:lnTo>
                    <a:pt x="92" y="69"/>
                  </a:lnTo>
                  <a:lnTo>
                    <a:pt x="92" y="71"/>
                  </a:lnTo>
                  <a:lnTo>
                    <a:pt x="95" y="74"/>
                  </a:lnTo>
                  <a:lnTo>
                    <a:pt x="95" y="82"/>
                  </a:lnTo>
                  <a:lnTo>
                    <a:pt x="97" y="85"/>
                  </a:lnTo>
                  <a:lnTo>
                    <a:pt x="102" y="85"/>
                  </a:lnTo>
                  <a:lnTo>
                    <a:pt x="100" y="93"/>
                  </a:lnTo>
                  <a:lnTo>
                    <a:pt x="100" y="98"/>
                  </a:lnTo>
                  <a:lnTo>
                    <a:pt x="102" y="98"/>
                  </a:lnTo>
                  <a:lnTo>
                    <a:pt x="107" y="101"/>
                  </a:lnTo>
                  <a:lnTo>
                    <a:pt x="107" y="103"/>
                  </a:lnTo>
                  <a:lnTo>
                    <a:pt x="112" y="109"/>
                  </a:lnTo>
                  <a:lnTo>
                    <a:pt x="117" y="10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25" y="109"/>
                  </a:lnTo>
                  <a:lnTo>
                    <a:pt x="122" y="109"/>
                  </a:lnTo>
                  <a:lnTo>
                    <a:pt x="117" y="114"/>
                  </a:lnTo>
                  <a:lnTo>
                    <a:pt x="117" y="117"/>
                  </a:lnTo>
                  <a:lnTo>
                    <a:pt x="117" y="119"/>
                  </a:lnTo>
                  <a:lnTo>
                    <a:pt x="115" y="119"/>
                  </a:lnTo>
                  <a:lnTo>
                    <a:pt x="112" y="119"/>
                  </a:lnTo>
                  <a:lnTo>
                    <a:pt x="112" y="122"/>
                  </a:lnTo>
                  <a:lnTo>
                    <a:pt x="110" y="122"/>
                  </a:lnTo>
                  <a:lnTo>
                    <a:pt x="110" y="125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102" y="130"/>
                  </a:lnTo>
                  <a:lnTo>
                    <a:pt x="97" y="133"/>
                  </a:lnTo>
                  <a:lnTo>
                    <a:pt x="95" y="135"/>
                  </a:lnTo>
                  <a:lnTo>
                    <a:pt x="92" y="138"/>
                  </a:lnTo>
                  <a:lnTo>
                    <a:pt x="90" y="141"/>
                  </a:lnTo>
                  <a:lnTo>
                    <a:pt x="85" y="141"/>
                  </a:lnTo>
                  <a:lnTo>
                    <a:pt x="82" y="141"/>
                  </a:lnTo>
                  <a:lnTo>
                    <a:pt x="77" y="151"/>
                  </a:lnTo>
                  <a:lnTo>
                    <a:pt x="77" y="154"/>
                  </a:lnTo>
                  <a:lnTo>
                    <a:pt x="77" y="157"/>
                  </a:lnTo>
                  <a:lnTo>
                    <a:pt x="75" y="159"/>
                  </a:lnTo>
                  <a:lnTo>
                    <a:pt x="77" y="164"/>
                  </a:lnTo>
                  <a:lnTo>
                    <a:pt x="80" y="172"/>
                  </a:lnTo>
                  <a:lnTo>
                    <a:pt x="85" y="175"/>
                  </a:lnTo>
                  <a:lnTo>
                    <a:pt x="87" y="178"/>
                  </a:lnTo>
                  <a:lnTo>
                    <a:pt x="87" y="183"/>
                  </a:lnTo>
                  <a:lnTo>
                    <a:pt x="87" y="188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9"/>
                  </a:lnTo>
                  <a:lnTo>
                    <a:pt x="87" y="202"/>
                  </a:lnTo>
                  <a:lnTo>
                    <a:pt x="87" y="204"/>
                  </a:lnTo>
                  <a:lnTo>
                    <a:pt x="85" y="207"/>
                  </a:lnTo>
                  <a:lnTo>
                    <a:pt x="85" y="210"/>
                  </a:lnTo>
                  <a:lnTo>
                    <a:pt x="85" y="212"/>
                  </a:lnTo>
                  <a:lnTo>
                    <a:pt x="85" y="218"/>
                  </a:lnTo>
                  <a:lnTo>
                    <a:pt x="90" y="220"/>
                  </a:lnTo>
                  <a:lnTo>
                    <a:pt x="95" y="226"/>
                  </a:lnTo>
                  <a:lnTo>
                    <a:pt x="95" y="228"/>
                  </a:lnTo>
                  <a:lnTo>
                    <a:pt x="97" y="231"/>
                  </a:lnTo>
                  <a:lnTo>
                    <a:pt x="97" y="239"/>
                  </a:lnTo>
                  <a:lnTo>
                    <a:pt x="97" y="244"/>
                  </a:lnTo>
                  <a:lnTo>
                    <a:pt x="100" y="244"/>
                  </a:lnTo>
                  <a:lnTo>
                    <a:pt x="100" y="250"/>
                  </a:lnTo>
                  <a:lnTo>
                    <a:pt x="105" y="258"/>
                  </a:lnTo>
                  <a:lnTo>
                    <a:pt x="102" y="260"/>
                  </a:lnTo>
                  <a:lnTo>
                    <a:pt x="100" y="268"/>
                  </a:lnTo>
                  <a:lnTo>
                    <a:pt x="95" y="271"/>
                  </a:lnTo>
                  <a:lnTo>
                    <a:pt x="95" y="274"/>
                  </a:lnTo>
                  <a:lnTo>
                    <a:pt x="92" y="279"/>
                  </a:lnTo>
                  <a:lnTo>
                    <a:pt x="92" y="282"/>
                  </a:lnTo>
                  <a:lnTo>
                    <a:pt x="90" y="284"/>
                  </a:lnTo>
                  <a:lnTo>
                    <a:pt x="87" y="282"/>
                  </a:lnTo>
                  <a:lnTo>
                    <a:pt x="87" y="279"/>
                  </a:lnTo>
                  <a:lnTo>
                    <a:pt x="90" y="276"/>
                  </a:lnTo>
                  <a:lnTo>
                    <a:pt x="92" y="268"/>
                  </a:lnTo>
                  <a:lnTo>
                    <a:pt x="92" y="266"/>
                  </a:lnTo>
                  <a:lnTo>
                    <a:pt x="92" y="260"/>
                  </a:lnTo>
                  <a:lnTo>
                    <a:pt x="90" y="260"/>
                  </a:lnTo>
                  <a:lnTo>
                    <a:pt x="87" y="258"/>
                  </a:lnTo>
                  <a:lnTo>
                    <a:pt x="87" y="255"/>
                  </a:lnTo>
                  <a:lnTo>
                    <a:pt x="90" y="255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0" y="242"/>
                  </a:lnTo>
                  <a:lnTo>
                    <a:pt x="87" y="236"/>
                  </a:lnTo>
                  <a:lnTo>
                    <a:pt x="85" y="231"/>
                  </a:lnTo>
                  <a:lnTo>
                    <a:pt x="85" y="234"/>
                  </a:lnTo>
                  <a:lnTo>
                    <a:pt x="82" y="228"/>
                  </a:lnTo>
                  <a:lnTo>
                    <a:pt x="82" y="220"/>
                  </a:lnTo>
                  <a:lnTo>
                    <a:pt x="80" y="218"/>
                  </a:lnTo>
                  <a:lnTo>
                    <a:pt x="77" y="212"/>
                  </a:lnTo>
                  <a:lnTo>
                    <a:pt x="77" y="204"/>
                  </a:lnTo>
                  <a:lnTo>
                    <a:pt x="77" y="194"/>
                  </a:lnTo>
                  <a:lnTo>
                    <a:pt x="77" y="188"/>
                  </a:lnTo>
                  <a:lnTo>
                    <a:pt x="75" y="188"/>
                  </a:lnTo>
                  <a:lnTo>
                    <a:pt x="72" y="186"/>
                  </a:lnTo>
                  <a:lnTo>
                    <a:pt x="70" y="183"/>
                  </a:lnTo>
                  <a:lnTo>
                    <a:pt x="67" y="180"/>
                  </a:lnTo>
                  <a:lnTo>
                    <a:pt x="65" y="180"/>
                  </a:lnTo>
                  <a:lnTo>
                    <a:pt x="65" y="178"/>
                  </a:lnTo>
                  <a:lnTo>
                    <a:pt x="62" y="172"/>
                  </a:lnTo>
                  <a:lnTo>
                    <a:pt x="62" y="178"/>
                  </a:lnTo>
                  <a:lnTo>
                    <a:pt x="62" y="186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7" y="196"/>
                  </a:lnTo>
                  <a:lnTo>
                    <a:pt x="45" y="199"/>
                  </a:lnTo>
                  <a:lnTo>
                    <a:pt x="42" y="199"/>
                  </a:lnTo>
                  <a:lnTo>
                    <a:pt x="40" y="199"/>
                  </a:lnTo>
                  <a:lnTo>
                    <a:pt x="40" y="196"/>
                  </a:lnTo>
                  <a:lnTo>
                    <a:pt x="37" y="199"/>
                  </a:lnTo>
                  <a:lnTo>
                    <a:pt x="35" y="199"/>
                  </a:lnTo>
                  <a:lnTo>
                    <a:pt x="32" y="196"/>
                  </a:lnTo>
                  <a:lnTo>
                    <a:pt x="32" y="194"/>
                  </a:lnTo>
                  <a:lnTo>
                    <a:pt x="30" y="196"/>
                  </a:lnTo>
                  <a:lnTo>
                    <a:pt x="27" y="194"/>
                  </a:lnTo>
                  <a:lnTo>
                    <a:pt x="30" y="191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6" name="Freeform 199"/>
            <p:cNvSpPr>
              <a:spLocks/>
            </p:cNvSpPr>
            <p:nvPr/>
          </p:nvSpPr>
          <p:spPr bwMode="auto">
            <a:xfrm>
              <a:off x="4064" y="2721"/>
              <a:ext cx="74" cy="64"/>
            </a:xfrm>
            <a:custGeom>
              <a:avLst/>
              <a:gdLst>
                <a:gd name="T0" fmla="*/ 29 w 74"/>
                <a:gd name="T1" fmla="*/ 64 h 64"/>
                <a:gd name="T2" fmla="*/ 27 w 74"/>
                <a:gd name="T3" fmla="*/ 64 h 64"/>
                <a:gd name="T4" fmla="*/ 22 w 74"/>
                <a:gd name="T5" fmla="*/ 64 h 64"/>
                <a:gd name="T6" fmla="*/ 19 w 74"/>
                <a:gd name="T7" fmla="*/ 61 h 64"/>
                <a:gd name="T8" fmla="*/ 19 w 74"/>
                <a:gd name="T9" fmla="*/ 56 h 64"/>
                <a:gd name="T10" fmla="*/ 17 w 74"/>
                <a:gd name="T11" fmla="*/ 56 h 64"/>
                <a:gd name="T12" fmla="*/ 12 w 74"/>
                <a:gd name="T13" fmla="*/ 59 h 64"/>
                <a:gd name="T14" fmla="*/ 12 w 74"/>
                <a:gd name="T15" fmla="*/ 51 h 64"/>
                <a:gd name="T16" fmla="*/ 12 w 74"/>
                <a:gd name="T17" fmla="*/ 51 h 64"/>
                <a:gd name="T18" fmla="*/ 10 w 74"/>
                <a:gd name="T19" fmla="*/ 48 h 64"/>
                <a:gd name="T20" fmla="*/ 10 w 74"/>
                <a:gd name="T21" fmla="*/ 43 h 64"/>
                <a:gd name="T22" fmla="*/ 7 w 74"/>
                <a:gd name="T23" fmla="*/ 35 h 64"/>
                <a:gd name="T24" fmla="*/ 2 w 74"/>
                <a:gd name="T25" fmla="*/ 27 h 64"/>
                <a:gd name="T26" fmla="*/ 2 w 74"/>
                <a:gd name="T27" fmla="*/ 19 h 64"/>
                <a:gd name="T28" fmla="*/ 5 w 74"/>
                <a:gd name="T29" fmla="*/ 13 h 64"/>
                <a:gd name="T30" fmla="*/ 10 w 74"/>
                <a:gd name="T31" fmla="*/ 8 h 64"/>
                <a:gd name="T32" fmla="*/ 14 w 74"/>
                <a:gd name="T33" fmla="*/ 5 h 64"/>
                <a:gd name="T34" fmla="*/ 24 w 74"/>
                <a:gd name="T35" fmla="*/ 8 h 64"/>
                <a:gd name="T36" fmla="*/ 37 w 74"/>
                <a:gd name="T37" fmla="*/ 5 h 64"/>
                <a:gd name="T38" fmla="*/ 42 w 74"/>
                <a:gd name="T39" fmla="*/ 8 h 64"/>
                <a:gd name="T40" fmla="*/ 47 w 74"/>
                <a:gd name="T41" fmla="*/ 11 h 64"/>
                <a:gd name="T42" fmla="*/ 52 w 74"/>
                <a:gd name="T43" fmla="*/ 11 h 64"/>
                <a:gd name="T44" fmla="*/ 57 w 74"/>
                <a:gd name="T45" fmla="*/ 5 h 64"/>
                <a:gd name="T46" fmla="*/ 62 w 74"/>
                <a:gd name="T47" fmla="*/ 3 h 64"/>
                <a:gd name="T48" fmla="*/ 67 w 74"/>
                <a:gd name="T49" fmla="*/ 5 h 64"/>
                <a:gd name="T50" fmla="*/ 72 w 74"/>
                <a:gd name="T51" fmla="*/ 3 h 64"/>
                <a:gd name="T52" fmla="*/ 72 w 74"/>
                <a:gd name="T53" fmla="*/ 11 h 64"/>
                <a:gd name="T54" fmla="*/ 74 w 74"/>
                <a:gd name="T55" fmla="*/ 19 h 64"/>
                <a:gd name="T56" fmla="*/ 74 w 74"/>
                <a:gd name="T57" fmla="*/ 35 h 64"/>
                <a:gd name="T58" fmla="*/ 69 w 74"/>
                <a:gd name="T59" fmla="*/ 37 h 64"/>
                <a:gd name="T60" fmla="*/ 64 w 74"/>
                <a:gd name="T61" fmla="*/ 40 h 64"/>
                <a:gd name="T62" fmla="*/ 59 w 74"/>
                <a:gd name="T63" fmla="*/ 43 h 64"/>
                <a:gd name="T64" fmla="*/ 54 w 74"/>
                <a:gd name="T65" fmla="*/ 45 h 64"/>
                <a:gd name="T66" fmla="*/ 49 w 74"/>
                <a:gd name="T67" fmla="*/ 51 h 64"/>
                <a:gd name="T68" fmla="*/ 52 w 74"/>
                <a:gd name="T69" fmla="*/ 56 h 64"/>
                <a:gd name="T70" fmla="*/ 47 w 74"/>
                <a:gd name="T71" fmla="*/ 56 h 64"/>
                <a:gd name="T72" fmla="*/ 42 w 74"/>
                <a:gd name="T73" fmla="*/ 59 h 64"/>
                <a:gd name="T74" fmla="*/ 39 w 74"/>
                <a:gd name="T75" fmla="*/ 59 h 64"/>
                <a:gd name="T76" fmla="*/ 37 w 74"/>
                <a:gd name="T77" fmla="*/ 64 h 64"/>
                <a:gd name="T78" fmla="*/ 32 w 74"/>
                <a:gd name="T79" fmla="*/ 64 h 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"/>
                <a:gd name="T121" fmla="*/ 0 h 64"/>
                <a:gd name="T122" fmla="*/ 74 w 74"/>
                <a:gd name="T123" fmla="*/ 64 h 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" h="64">
                  <a:moveTo>
                    <a:pt x="32" y="64"/>
                  </a:moveTo>
                  <a:lnTo>
                    <a:pt x="29" y="64"/>
                  </a:lnTo>
                  <a:lnTo>
                    <a:pt x="27" y="64"/>
                  </a:lnTo>
                  <a:lnTo>
                    <a:pt x="22" y="61"/>
                  </a:lnTo>
                  <a:lnTo>
                    <a:pt x="22" y="64"/>
                  </a:lnTo>
                  <a:lnTo>
                    <a:pt x="19" y="64"/>
                  </a:lnTo>
                  <a:lnTo>
                    <a:pt x="19" y="61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10" y="40"/>
                  </a:lnTo>
                  <a:lnTo>
                    <a:pt x="7" y="35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8"/>
                  </a:lnTo>
                  <a:lnTo>
                    <a:pt x="29" y="5"/>
                  </a:lnTo>
                  <a:lnTo>
                    <a:pt x="37" y="5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4" y="11"/>
                  </a:lnTo>
                  <a:lnTo>
                    <a:pt x="47" y="11"/>
                  </a:lnTo>
                  <a:lnTo>
                    <a:pt x="52" y="11"/>
                  </a:lnTo>
                  <a:lnTo>
                    <a:pt x="54" y="8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72" y="11"/>
                  </a:lnTo>
                  <a:lnTo>
                    <a:pt x="72" y="16"/>
                  </a:lnTo>
                  <a:lnTo>
                    <a:pt x="74" y="19"/>
                  </a:lnTo>
                  <a:lnTo>
                    <a:pt x="74" y="32"/>
                  </a:lnTo>
                  <a:lnTo>
                    <a:pt x="74" y="35"/>
                  </a:lnTo>
                  <a:lnTo>
                    <a:pt x="72" y="37"/>
                  </a:lnTo>
                  <a:lnTo>
                    <a:pt x="69" y="37"/>
                  </a:lnTo>
                  <a:lnTo>
                    <a:pt x="67" y="40"/>
                  </a:lnTo>
                  <a:lnTo>
                    <a:pt x="64" y="40"/>
                  </a:lnTo>
                  <a:lnTo>
                    <a:pt x="59" y="43"/>
                  </a:lnTo>
                  <a:lnTo>
                    <a:pt x="59" y="45"/>
                  </a:lnTo>
                  <a:lnTo>
                    <a:pt x="54" y="45"/>
                  </a:lnTo>
                  <a:lnTo>
                    <a:pt x="52" y="48"/>
                  </a:lnTo>
                  <a:lnTo>
                    <a:pt x="49" y="51"/>
                  </a:lnTo>
                  <a:lnTo>
                    <a:pt x="52" y="53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7" y="56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39" y="59"/>
                  </a:lnTo>
                  <a:lnTo>
                    <a:pt x="37" y="61"/>
                  </a:lnTo>
                  <a:lnTo>
                    <a:pt x="37" y="64"/>
                  </a:lnTo>
                  <a:lnTo>
                    <a:pt x="34" y="64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7" name="Freeform 200"/>
            <p:cNvSpPr>
              <a:spLocks/>
            </p:cNvSpPr>
            <p:nvPr/>
          </p:nvSpPr>
          <p:spPr bwMode="auto">
            <a:xfrm>
              <a:off x="3876" y="2506"/>
              <a:ext cx="48" cy="26"/>
            </a:xfrm>
            <a:custGeom>
              <a:avLst/>
              <a:gdLst>
                <a:gd name="T0" fmla="*/ 40 w 48"/>
                <a:gd name="T1" fmla="*/ 8 h 26"/>
                <a:gd name="T2" fmla="*/ 40 w 48"/>
                <a:gd name="T3" fmla="*/ 8 h 26"/>
                <a:gd name="T4" fmla="*/ 38 w 48"/>
                <a:gd name="T5" fmla="*/ 5 h 26"/>
                <a:gd name="T6" fmla="*/ 38 w 48"/>
                <a:gd name="T7" fmla="*/ 5 h 26"/>
                <a:gd name="T8" fmla="*/ 35 w 48"/>
                <a:gd name="T9" fmla="*/ 2 h 26"/>
                <a:gd name="T10" fmla="*/ 33 w 48"/>
                <a:gd name="T11" fmla="*/ 5 h 26"/>
                <a:gd name="T12" fmla="*/ 30 w 48"/>
                <a:gd name="T13" fmla="*/ 5 h 26"/>
                <a:gd name="T14" fmla="*/ 28 w 48"/>
                <a:gd name="T15" fmla="*/ 2 h 26"/>
                <a:gd name="T16" fmla="*/ 23 w 48"/>
                <a:gd name="T17" fmla="*/ 2 h 26"/>
                <a:gd name="T18" fmla="*/ 23 w 48"/>
                <a:gd name="T19" fmla="*/ 2 h 26"/>
                <a:gd name="T20" fmla="*/ 23 w 48"/>
                <a:gd name="T21" fmla="*/ 0 h 26"/>
                <a:gd name="T22" fmla="*/ 20 w 48"/>
                <a:gd name="T23" fmla="*/ 0 h 26"/>
                <a:gd name="T24" fmla="*/ 20 w 48"/>
                <a:gd name="T25" fmla="*/ 0 h 26"/>
                <a:gd name="T26" fmla="*/ 15 w 48"/>
                <a:gd name="T27" fmla="*/ 0 h 26"/>
                <a:gd name="T28" fmla="*/ 13 w 48"/>
                <a:gd name="T29" fmla="*/ 0 h 26"/>
                <a:gd name="T30" fmla="*/ 10 w 48"/>
                <a:gd name="T31" fmla="*/ 2 h 26"/>
                <a:gd name="T32" fmla="*/ 8 w 48"/>
                <a:gd name="T33" fmla="*/ 8 h 26"/>
                <a:gd name="T34" fmla="*/ 3 w 48"/>
                <a:gd name="T35" fmla="*/ 13 h 26"/>
                <a:gd name="T36" fmla="*/ 3 w 48"/>
                <a:gd name="T37" fmla="*/ 15 h 26"/>
                <a:gd name="T38" fmla="*/ 0 w 48"/>
                <a:gd name="T39" fmla="*/ 15 h 26"/>
                <a:gd name="T40" fmla="*/ 0 w 48"/>
                <a:gd name="T41" fmla="*/ 18 h 26"/>
                <a:gd name="T42" fmla="*/ 0 w 48"/>
                <a:gd name="T43" fmla="*/ 21 h 26"/>
                <a:gd name="T44" fmla="*/ 0 w 48"/>
                <a:gd name="T45" fmla="*/ 21 h 26"/>
                <a:gd name="T46" fmla="*/ 0 w 48"/>
                <a:gd name="T47" fmla="*/ 21 h 26"/>
                <a:gd name="T48" fmla="*/ 0 w 48"/>
                <a:gd name="T49" fmla="*/ 23 h 26"/>
                <a:gd name="T50" fmla="*/ 0 w 48"/>
                <a:gd name="T51" fmla="*/ 23 h 26"/>
                <a:gd name="T52" fmla="*/ 3 w 48"/>
                <a:gd name="T53" fmla="*/ 23 h 26"/>
                <a:gd name="T54" fmla="*/ 3 w 48"/>
                <a:gd name="T55" fmla="*/ 23 h 26"/>
                <a:gd name="T56" fmla="*/ 5 w 48"/>
                <a:gd name="T57" fmla="*/ 23 h 26"/>
                <a:gd name="T58" fmla="*/ 10 w 48"/>
                <a:gd name="T59" fmla="*/ 26 h 26"/>
                <a:gd name="T60" fmla="*/ 15 w 48"/>
                <a:gd name="T61" fmla="*/ 26 h 26"/>
                <a:gd name="T62" fmla="*/ 23 w 48"/>
                <a:gd name="T63" fmla="*/ 23 h 26"/>
                <a:gd name="T64" fmla="*/ 23 w 48"/>
                <a:gd name="T65" fmla="*/ 23 h 26"/>
                <a:gd name="T66" fmla="*/ 25 w 48"/>
                <a:gd name="T67" fmla="*/ 23 h 26"/>
                <a:gd name="T68" fmla="*/ 28 w 48"/>
                <a:gd name="T69" fmla="*/ 23 h 26"/>
                <a:gd name="T70" fmla="*/ 30 w 48"/>
                <a:gd name="T71" fmla="*/ 23 h 26"/>
                <a:gd name="T72" fmla="*/ 35 w 48"/>
                <a:gd name="T73" fmla="*/ 23 h 26"/>
                <a:gd name="T74" fmla="*/ 40 w 48"/>
                <a:gd name="T75" fmla="*/ 23 h 26"/>
                <a:gd name="T76" fmla="*/ 45 w 48"/>
                <a:gd name="T77" fmla="*/ 21 h 26"/>
                <a:gd name="T78" fmla="*/ 45 w 48"/>
                <a:gd name="T79" fmla="*/ 21 h 26"/>
                <a:gd name="T80" fmla="*/ 48 w 48"/>
                <a:gd name="T81" fmla="*/ 21 h 26"/>
                <a:gd name="T82" fmla="*/ 45 w 48"/>
                <a:gd name="T83" fmla="*/ 18 h 26"/>
                <a:gd name="T84" fmla="*/ 48 w 48"/>
                <a:gd name="T85" fmla="*/ 15 h 26"/>
                <a:gd name="T86" fmla="*/ 45 w 48"/>
                <a:gd name="T87" fmla="*/ 13 h 26"/>
                <a:gd name="T88" fmla="*/ 40 w 48"/>
                <a:gd name="T89" fmla="*/ 10 h 26"/>
                <a:gd name="T90" fmla="*/ 40 w 48"/>
                <a:gd name="T91" fmla="*/ 10 h 26"/>
                <a:gd name="T92" fmla="*/ 40 w 48"/>
                <a:gd name="T93" fmla="*/ 10 h 26"/>
                <a:gd name="T94" fmla="*/ 40 w 48"/>
                <a:gd name="T95" fmla="*/ 8 h 26"/>
                <a:gd name="T96" fmla="*/ 40 w 48"/>
                <a:gd name="T97" fmla="*/ 8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26"/>
                <a:gd name="T149" fmla="*/ 48 w 48"/>
                <a:gd name="T150" fmla="*/ 26 h 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26">
                  <a:moveTo>
                    <a:pt x="40" y="8"/>
                  </a:moveTo>
                  <a:lnTo>
                    <a:pt x="40" y="8"/>
                  </a:lnTo>
                  <a:lnTo>
                    <a:pt x="38" y="5"/>
                  </a:lnTo>
                  <a:lnTo>
                    <a:pt x="35" y="2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10" y="26"/>
                  </a:lnTo>
                  <a:lnTo>
                    <a:pt x="15" y="26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40" y="23"/>
                  </a:lnTo>
                  <a:lnTo>
                    <a:pt x="45" y="21"/>
                  </a:lnTo>
                  <a:lnTo>
                    <a:pt x="48" y="21"/>
                  </a:lnTo>
                  <a:lnTo>
                    <a:pt x="45" y="18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40" y="1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8" name="Freeform 201"/>
            <p:cNvSpPr>
              <a:spLocks/>
            </p:cNvSpPr>
            <p:nvPr/>
          </p:nvSpPr>
          <p:spPr bwMode="auto">
            <a:xfrm>
              <a:off x="4313" y="2553"/>
              <a:ext cx="25" cy="56"/>
            </a:xfrm>
            <a:custGeom>
              <a:avLst/>
              <a:gdLst>
                <a:gd name="T0" fmla="*/ 20 w 25"/>
                <a:gd name="T1" fmla="*/ 0 h 56"/>
                <a:gd name="T2" fmla="*/ 20 w 25"/>
                <a:gd name="T3" fmla="*/ 3 h 56"/>
                <a:gd name="T4" fmla="*/ 22 w 25"/>
                <a:gd name="T5" fmla="*/ 3 h 56"/>
                <a:gd name="T6" fmla="*/ 22 w 25"/>
                <a:gd name="T7" fmla="*/ 3 h 56"/>
                <a:gd name="T8" fmla="*/ 25 w 25"/>
                <a:gd name="T9" fmla="*/ 3 h 56"/>
                <a:gd name="T10" fmla="*/ 25 w 25"/>
                <a:gd name="T11" fmla="*/ 6 h 56"/>
                <a:gd name="T12" fmla="*/ 25 w 25"/>
                <a:gd name="T13" fmla="*/ 6 h 56"/>
                <a:gd name="T14" fmla="*/ 22 w 25"/>
                <a:gd name="T15" fmla="*/ 8 h 56"/>
                <a:gd name="T16" fmla="*/ 22 w 25"/>
                <a:gd name="T17" fmla="*/ 11 h 56"/>
                <a:gd name="T18" fmla="*/ 25 w 25"/>
                <a:gd name="T19" fmla="*/ 14 h 56"/>
                <a:gd name="T20" fmla="*/ 22 w 25"/>
                <a:gd name="T21" fmla="*/ 16 h 56"/>
                <a:gd name="T22" fmla="*/ 20 w 25"/>
                <a:gd name="T23" fmla="*/ 19 h 56"/>
                <a:gd name="T24" fmla="*/ 20 w 25"/>
                <a:gd name="T25" fmla="*/ 27 h 56"/>
                <a:gd name="T26" fmla="*/ 20 w 25"/>
                <a:gd name="T27" fmla="*/ 32 h 56"/>
                <a:gd name="T28" fmla="*/ 17 w 25"/>
                <a:gd name="T29" fmla="*/ 38 h 56"/>
                <a:gd name="T30" fmla="*/ 15 w 25"/>
                <a:gd name="T31" fmla="*/ 43 h 56"/>
                <a:gd name="T32" fmla="*/ 12 w 25"/>
                <a:gd name="T33" fmla="*/ 46 h 56"/>
                <a:gd name="T34" fmla="*/ 12 w 25"/>
                <a:gd name="T35" fmla="*/ 48 h 56"/>
                <a:gd name="T36" fmla="*/ 10 w 25"/>
                <a:gd name="T37" fmla="*/ 56 h 56"/>
                <a:gd name="T38" fmla="*/ 10 w 25"/>
                <a:gd name="T39" fmla="*/ 54 h 56"/>
                <a:gd name="T40" fmla="*/ 7 w 25"/>
                <a:gd name="T41" fmla="*/ 51 h 56"/>
                <a:gd name="T42" fmla="*/ 7 w 25"/>
                <a:gd name="T43" fmla="*/ 48 h 56"/>
                <a:gd name="T44" fmla="*/ 5 w 25"/>
                <a:gd name="T45" fmla="*/ 46 h 56"/>
                <a:gd name="T46" fmla="*/ 2 w 25"/>
                <a:gd name="T47" fmla="*/ 43 h 56"/>
                <a:gd name="T48" fmla="*/ 0 w 25"/>
                <a:gd name="T49" fmla="*/ 35 h 56"/>
                <a:gd name="T50" fmla="*/ 0 w 25"/>
                <a:gd name="T51" fmla="*/ 30 h 56"/>
                <a:gd name="T52" fmla="*/ 0 w 25"/>
                <a:gd name="T53" fmla="*/ 27 h 56"/>
                <a:gd name="T54" fmla="*/ 2 w 25"/>
                <a:gd name="T55" fmla="*/ 22 h 56"/>
                <a:gd name="T56" fmla="*/ 12 w 25"/>
                <a:gd name="T57" fmla="*/ 6 h 56"/>
                <a:gd name="T58" fmla="*/ 17 w 25"/>
                <a:gd name="T59" fmla="*/ 3 h 56"/>
                <a:gd name="T60" fmla="*/ 17 w 25"/>
                <a:gd name="T61" fmla="*/ 3 h 56"/>
                <a:gd name="T62" fmla="*/ 20 w 25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56"/>
                <a:gd name="T98" fmla="*/ 25 w 25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56">
                  <a:moveTo>
                    <a:pt x="20" y="0"/>
                  </a:moveTo>
                  <a:lnTo>
                    <a:pt x="20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25" y="14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17" y="38"/>
                  </a:lnTo>
                  <a:lnTo>
                    <a:pt x="15" y="43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12" y="6"/>
                  </a:lnTo>
                  <a:lnTo>
                    <a:pt x="1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79" name="Freeform 202"/>
            <p:cNvSpPr>
              <a:spLocks/>
            </p:cNvSpPr>
            <p:nvPr/>
          </p:nvSpPr>
          <p:spPr bwMode="auto">
            <a:xfrm>
              <a:off x="4153" y="2636"/>
              <a:ext cx="33" cy="32"/>
            </a:xfrm>
            <a:custGeom>
              <a:avLst/>
              <a:gdLst>
                <a:gd name="T0" fmla="*/ 25 w 33"/>
                <a:gd name="T1" fmla="*/ 3 h 32"/>
                <a:gd name="T2" fmla="*/ 25 w 33"/>
                <a:gd name="T3" fmla="*/ 3 h 32"/>
                <a:gd name="T4" fmla="*/ 28 w 33"/>
                <a:gd name="T5" fmla="*/ 0 h 32"/>
                <a:gd name="T6" fmla="*/ 28 w 33"/>
                <a:gd name="T7" fmla="*/ 3 h 32"/>
                <a:gd name="T8" fmla="*/ 30 w 33"/>
                <a:gd name="T9" fmla="*/ 3 h 32"/>
                <a:gd name="T10" fmla="*/ 33 w 33"/>
                <a:gd name="T11" fmla="*/ 5 h 32"/>
                <a:gd name="T12" fmla="*/ 33 w 33"/>
                <a:gd name="T13" fmla="*/ 8 h 32"/>
                <a:gd name="T14" fmla="*/ 30 w 33"/>
                <a:gd name="T15" fmla="*/ 11 h 32"/>
                <a:gd name="T16" fmla="*/ 28 w 33"/>
                <a:gd name="T17" fmla="*/ 19 h 32"/>
                <a:gd name="T18" fmla="*/ 25 w 33"/>
                <a:gd name="T19" fmla="*/ 21 h 32"/>
                <a:gd name="T20" fmla="*/ 23 w 33"/>
                <a:gd name="T21" fmla="*/ 24 h 32"/>
                <a:gd name="T22" fmla="*/ 20 w 33"/>
                <a:gd name="T23" fmla="*/ 27 h 32"/>
                <a:gd name="T24" fmla="*/ 18 w 33"/>
                <a:gd name="T25" fmla="*/ 29 h 32"/>
                <a:gd name="T26" fmla="*/ 15 w 33"/>
                <a:gd name="T27" fmla="*/ 32 h 32"/>
                <a:gd name="T28" fmla="*/ 13 w 33"/>
                <a:gd name="T29" fmla="*/ 32 h 32"/>
                <a:gd name="T30" fmla="*/ 13 w 33"/>
                <a:gd name="T31" fmla="*/ 29 h 32"/>
                <a:gd name="T32" fmla="*/ 3 w 33"/>
                <a:gd name="T33" fmla="*/ 27 h 32"/>
                <a:gd name="T34" fmla="*/ 0 w 33"/>
                <a:gd name="T35" fmla="*/ 24 h 32"/>
                <a:gd name="T36" fmla="*/ 0 w 33"/>
                <a:gd name="T37" fmla="*/ 13 h 32"/>
                <a:gd name="T38" fmla="*/ 3 w 33"/>
                <a:gd name="T39" fmla="*/ 13 h 32"/>
                <a:gd name="T40" fmla="*/ 5 w 33"/>
                <a:gd name="T41" fmla="*/ 11 h 32"/>
                <a:gd name="T42" fmla="*/ 8 w 33"/>
                <a:gd name="T43" fmla="*/ 8 h 32"/>
                <a:gd name="T44" fmla="*/ 8 w 33"/>
                <a:gd name="T45" fmla="*/ 5 h 32"/>
                <a:gd name="T46" fmla="*/ 10 w 33"/>
                <a:gd name="T47" fmla="*/ 5 h 32"/>
                <a:gd name="T48" fmla="*/ 13 w 33"/>
                <a:gd name="T49" fmla="*/ 3 h 32"/>
                <a:gd name="T50" fmla="*/ 20 w 33"/>
                <a:gd name="T51" fmla="*/ 3 h 32"/>
                <a:gd name="T52" fmla="*/ 23 w 33"/>
                <a:gd name="T53" fmla="*/ 3 h 32"/>
                <a:gd name="T54" fmla="*/ 23 w 33"/>
                <a:gd name="T55" fmla="*/ 3 h 32"/>
                <a:gd name="T56" fmla="*/ 25 w 33"/>
                <a:gd name="T57" fmla="*/ 3 h 32"/>
                <a:gd name="T58" fmla="*/ 25 w 33"/>
                <a:gd name="T59" fmla="*/ 3 h 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"/>
                <a:gd name="T91" fmla="*/ 0 h 32"/>
                <a:gd name="T92" fmla="*/ 33 w 33"/>
                <a:gd name="T93" fmla="*/ 32 h 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" h="32">
                  <a:moveTo>
                    <a:pt x="25" y="3"/>
                  </a:moveTo>
                  <a:lnTo>
                    <a:pt x="25" y="3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0" y="11"/>
                  </a:lnTo>
                  <a:lnTo>
                    <a:pt x="28" y="19"/>
                  </a:lnTo>
                  <a:lnTo>
                    <a:pt x="25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8" y="29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3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8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0" name="Freeform 203"/>
            <p:cNvSpPr>
              <a:spLocks/>
            </p:cNvSpPr>
            <p:nvPr/>
          </p:nvSpPr>
          <p:spPr bwMode="auto">
            <a:xfrm>
              <a:off x="3665" y="2000"/>
              <a:ext cx="855" cy="636"/>
            </a:xfrm>
            <a:custGeom>
              <a:avLst/>
              <a:gdLst>
                <a:gd name="T0" fmla="*/ 558 w 855"/>
                <a:gd name="T1" fmla="*/ 596 h 636"/>
                <a:gd name="T2" fmla="*/ 543 w 855"/>
                <a:gd name="T3" fmla="*/ 609 h 636"/>
                <a:gd name="T4" fmla="*/ 513 w 855"/>
                <a:gd name="T5" fmla="*/ 633 h 636"/>
                <a:gd name="T6" fmla="*/ 483 w 855"/>
                <a:gd name="T7" fmla="*/ 615 h 636"/>
                <a:gd name="T8" fmla="*/ 443 w 855"/>
                <a:gd name="T9" fmla="*/ 591 h 636"/>
                <a:gd name="T10" fmla="*/ 404 w 855"/>
                <a:gd name="T11" fmla="*/ 596 h 636"/>
                <a:gd name="T12" fmla="*/ 384 w 855"/>
                <a:gd name="T13" fmla="*/ 612 h 636"/>
                <a:gd name="T14" fmla="*/ 339 w 855"/>
                <a:gd name="T15" fmla="*/ 577 h 636"/>
                <a:gd name="T16" fmla="*/ 344 w 855"/>
                <a:gd name="T17" fmla="*/ 516 h 636"/>
                <a:gd name="T18" fmla="*/ 314 w 855"/>
                <a:gd name="T19" fmla="*/ 487 h 636"/>
                <a:gd name="T20" fmla="*/ 264 w 855"/>
                <a:gd name="T21" fmla="*/ 511 h 636"/>
                <a:gd name="T22" fmla="*/ 224 w 855"/>
                <a:gd name="T23" fmla="*/ 506 h 636"/>
                <a:gd name="T24" fmla="*/ 202 w 855"/>
                <a:gd name="T25" fmla="*/ 511 h 636"/>
                <a:gd name="T26" fmla="*/ 174 w 855"/>
                <a:gd name="T27" fmla="*/ 511 h 636"/>
                <a:gd name="T28" fmla="*/ 154 w 855"/>
                <a:gd name="T29" fmla="*/ 498 h 636"/>
                <a:gd name="T30" fmla="*/ 142 w 855"/>
                <a:gd name="T31" fmla="*/ 490 h 636"/>
                <a:gd name="T32" fmla="*/ 107 w 855"/>
                <a:gd name="T33" fmla="*/ 471 h 636"/>
                <a:gd name="T34" fmla="*/ 87 w 855"/>
                <a:gd name="T35" fmla="*/ 463 h 636"/>
                <a:gd name="T36" fmla="*/ 74 w 855"/>
                <a:gd name="T37" fmla="*/ 455 h 636"/>
                <a:gd name="T38" fmla="*/ 69 w 855"/>
                <a:gd name="T39" fmla="*/ 431 h 636"/>
                <a:gd name="T40" fmla="*/ 82 w 855"/>
                <a:gd name="T41" fmla="*/ 426 h 636"/>
                <a:gd name="T42" fmla="*/ 77 w 855"/>
                <a:gd name="T43" fmla="*/ 407 h 636"/>
                <a:gd name="T44" fmla="*/ 92 w 855"/>
                <a:gd name="T45" fmla="*/ 383 h 636"/>
                <a:gd name="T46" fmla="*/ 82 w 855"/>
                <a:gd name="T47" fmla="*/ 372 h 636"/>
                <a:gd name="T48" fmla="*/ 57 w 855"/>
                <a:gd name="T49" fmla="*/ 378 h 636"/>
                <a:gd name="T50" fmla="*/ 32 w 855"/>
                <a:gd name="T51" fmla="*/ 370 h 636"/>
                <a:gd name="T52" fmla="*/ 22 w 855"/>
                <a:gd name="T53" fmla="*/ 351 h 636"/>
                <a:gd name="T54" fmla="*/ 14 w 855"/>
                <a:gd name="T55" fmla="*/ 330 h 636"/>
                <a:gd name="T56" fmla="*/ 27 w 855"/>
                <a:gd name="T57" fmla="*/ 285 h 636"/>
                <a:gd name="T58" fmla="*/ 92 w 855"/>
                <a:gd name="T59" fmla="*/ 250 h 636"/>
                <a:gd name="T60" fmla="*/ 119 w 855"/>
                <a:gd name="T61" fmla="*/ 189 h 636"/>
                <a:gd name="T62" fmla="*/ 167 w 855"/>
                <a:gd name="T63" fmla="*/ 138 h 636"/>
                <a:gd name="T64" fmla="*/ 216 w 855"/>
                <a:gd name="T65" fmla="*/ 130 h 636"/>
                <a:gd name="T66" fmla="*/ 261 w 855"/>
                <a:gd name="T67" fmla="*/ 194 h 636"/>
                <a:gd name="T68" fmla="*/ 326 w 855"/>
                <a:gd name="T69" fmla="*/ 239 h 636"/>
                <a:gd name="T70" fmla="*/ 436 w 855"/>
                <a:gd name="T71" fmla="*/ 263 h 636"/>
                <a:gd name="T72" fmla="*/ 518 w 855"/>
                <a:gd name="T73" fmla="*/ 231 h 636"/>
                <a:gd name="T74" fmla="*/ 581 w 855"/>
                <a:gd name="T75" fmla="*/ 181 h 636"/>
                <a:gd name="T76" fmla="*/ 623 w 855"/>
                <a:gd name="T77" fmla="*/ 130 h 636"/>
                <a:gd name="T78" fmla="*/ 596 w 855"/>
                <a:gd name="T79" fmla="*/ 85 h 636"/>
                <a:gd name="T80" fmla="*/ 650 w 855"/>
                <a:gd name="T81" fmla="*/ 45 h 636"/>
                <a:gd name="T82" fmla="*/ 698 w 855"/>
                <a:gd name="T83" fmla="*/ 0 h 636"/>
                <a:gd name="T84" fmla="*/ 738 w 855"/>
                <a:gd name="T85" fmla="*/ 43 h 636"/>
                <a:gd name="T86" fmla="*/ 790 w 855"/>
                <a:gd name="T87" fmla="*/ 106 h 636"/>
                <a:gd name="T88" fmla="*/ 845 w 855"/>
                <a:gd name="T89" fmla="*/ 120 h 636"/>
                <a:gd name="T90" fmla="*/ 813 w 855"/>
                <a:gd name="T91" fmla="*/ 189 h 636"/>
                <a:gd name="T92" fmla="*/ 763 w 855"/>
                <a:gd name="T93" fmla="*/ 255 h 636"/>
                <a:gd name="T94" fmla="*/ 695 w 855"/>
                <a:gd name="T95" fmla="*/ 298 h 636"/>
                <a:gd name="T96" fmla="*/ 665 w 855"/>
                <a:gd name="T97" fmla="*/ 303 h 636"/>
                <a:gd name="T98" fmla="*/ 648 w 855"/>
                <a:gd name="T99" fmla="*/ 295 h 636"/>
                <a:gd name="T100" fmla="*/ 623 w 855"/>
                <a:gd name="T101" fmla="*/ 333 h 636"/>
                <a:gd name="T102" fmla="*/ 665 w 855"/>
                <a:gd name="T103" fmla="*/ 341 h 636"/>
                <a:gd name="T104" fmla="*/ 673 w 855"/>
                <a:gd name="T105" fmla="*/ 354 h 636"/>
                <a:gd name="T106" fmla="*/ 640 w 855"/>
                <a:gd name="T107" fmla="*/ 383 h 636"/>
                <a:gd name="T108" fmla="*/ 673 w 855"/>
                <a:gd name="T109" fmla="*/ 447 h 636"/>
                <a:gd name="T110" fmla="*/ 673 w 855"/>
                <a:gd name="T111" fmla="*/ 455 h 636"/>
                <a:gd name="T112" fmla="*/ 668 w 855"/>
                <a:gd name="T113" fmla="*/ 474 h 636"/>
                <a:gd name="T114" fmla="*/ 668 w 855"/>
                <a:gd name="T115" fmla="*/ 495 h 636"/>
                <a:gd name="T116" fmla="*/ 650 w 855"/>
                <a:gd name="T117" fmla="*/ 527 h 636"/>
                <a:gd name="T118" fmla="*/ 640 w 855"/>
                <a:gd name="T119" fmla="*/ 551 h 636"/>
                <a:gd name="T120" fmla="*/ 620 w 855"/>
                <a:gd name="T121" fmla="*/ 569 h 636"/>
                <a:gd name="T122" fmla="*/ 596 w 855"/>
                <a:gd name="T123" fmla="*/ 591 h 636"/>
                <a:gd name="T124" fmla="*/ 571 w 855"/>
                <a:gd name="T125" fmla="*/ 599 h 6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5"/>
                <a:gd name="T190" fmla="*/ 0 h 636"/>
                <a:gd name="T191" fmla="*/ 855 w 855"/>
                <a:gd name="T192" fmla="*/ 636 h 6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5" h="636">
                  <a:moveTo>
                    <a:pt x="571" y="599"/>
                  </a:moveTo>
                  <a:lnTo>
                    <a:pt x="571" y="601"/>
                  </a:lnTo>
                  <a:lnTo>
                    <a:pt x="571" y="599"/>
                  </a:lnTo>
                  <a:lnTo>
                    <a:pt x="568" y="599"/>
                  </a:lnTo>
                  <a:lnTo>
                    <a:pt x="566" y="599"/>
                  </a:lnTo>
                  <a:lnTo>
                    <a:pt x="568" y="601"/>
                  </a:lnTo>
                  <a:lnTo>
                    <a:pt x="566" y="601"/>
                  </a:lnTo>
                  <a:lnTo>
                    <a:pt x="563" y="601"/>
                  </a:lnTo>
                  <a:lnTo>
                    <a:pt x="561" y="599"/>
                  </a:lnTo>
                  <a:lnTo>
                    <a:pt x="558" y="596"/>
                  </a:lnTo>
                  <a:lnTo>
                    <a:pt x="556" y="593"/>
                  </a:lnTo>
                  <a:lnTo>
                    <a:pt x="556" y="599"/>
                  </a:lnTo>
                  <a:lnTo>
                    <a:pt x="556" y="601"/>
                  </a:lnTo>
                  <a:lnTo>
                    <a:pt x="556" y="604"/>
                  </a:lnTo>
                  <a:lnTo>
                    <a:pt x="553" y="601"/>
                  </a:lnTo>
                  <a:lnTo>
                    <a:pt x="551" y="599"/>
                  </a:lnTo>
                  <a:lnTo>
                    <a:pt x="548" y="601"/>
                  </a:lnTo>
                  <a:lnTo>
                    <a:pt x="548" y="604"/>
                  </a:lnTo>
                  <a:lnTo>
                    <a:pt x="548" y="607"/>
                  </a:lnTo>
                  <a:lnTo>
                    <a:pt x="548" y="609"/>
                  </a:lnTo>
                  <a:lnTo>
                    <a:pt x="546" y="609"/>
                  </a:lnTo>
                  <a:lnTo>
                    <a:pt x="543" y="609"/>
                  </a:lnTo>
                  <a:lnTo>
                    <a:pt x="541" y="612"/>
                  </a:lnTo>
                  <a:lnTo>
                    <a:pt x="538" y="612"/>
                  </a:lnTo>
                  <a:lnTo>
                    <a:pt x="536" y="612"/>
                  </a:lnTo>
                  <a:lnTo>
                    <a:pt x="533" y="612"/>
                  </a:lnTo>
                  <a:lnTo>
                    <a:pt x="531" y="615"/>
                  </a:lnTo>
                  <a:lnTo>
                    <a:pt x="528" y="615"/>
                  </a:lnTo>
                  <a:lnTo>
                    <a:pt x="523" y="615"/>
                  </a:lnTo>
                  <a:lnTo>
                    <a:pt x="521" y="615"/>
                  </a:lnTo>
                  <a:lnTo>
                    <a:pt x="521" y="617"/>
                  </a:lnTo>
                  <a:lnTo>
                    <a:pt x="518" y="617"/>
                  </a:lnTo>
                  <a:lnTo>
                    <a:pt x="516" y="617"/>
                  </a:lnTo>
                  <a:lnTo>
                    <a:pt x="513" y="617"/>
                  </a:lnTo>
                  <a:lnTo>
                    <a:pt x="511" y="625"/>
                  </a:lnTo>
                  <a:lnTo>
                    <a:pt x="511" y="628"/>
                  </a:lnTo>
                  <a:lnTo>
                    <a:pt x="513" y="631"/>
                  </a:lnTo>
                  <a:lnTo>
                    <a:pt x="513" y="633"/>
                  </a:lnTo>
                  <a:lnTo>
                    <a:pt x="508" y="636"/>
                  </a:lnTo>
                  <a:lnTo>
                    <a:pt x="506" y="633"/>
                  </a:lnTo>
                  <a:lnTo>
                    <a:pt x="501" y="625"/>
                  </a:lnTo>
                  <a:lnTo>
                    <a:pt x="501" y="623"/>
                  </a:lnTo>
                  <a:lnTo>
                    <a:pt x="503" y="617"/>
                  </a:lnTo>
                  <a:lnTo>
                    <a:pt x="503" y="615"/>
                  </a:lnTo>
                  <a:lnTo>
                    <a:pt x="501" y="615"/>
                  </a:lnTo>
                  <a:lnTo>
                    <a:pt x="498" y="617"/>
                  </a:lnTo>
                  <a:lnTo>
                    <a:pt x="496" y="617"/>
                  </a:lnTo>
                  <a:lnTo>
                    <a:pt x="493" y="615"/>
                  </a:lnTo>
                  <a:lnTo>
                    <a:pt x="488" y="612"/>
                  </a:lnTo>
                  <a:lnTo>
                    <a:pt x="486" y="612"/>
                  </a:lnTo>
                  <a:lnTo>
                    <a:pt x="486" y="615"/>
                  </a:lnTo>
                  <a:lnTo>
                    <a:pt x="483" y="615"/>
                  </a:lnTo>
                  <a:lnTo>
                    <a:pt x="483" y="617"/>
                  </a:lnTo>
                  <a:lnTo>
                    <a:pt x="481" y="615"/>
                  </a:lnTo>
                  <a:lnTo>
                    <a:pt x="478" y="617"/>
                  </a:lnTo>
                  <a:lnTo>
                    <a:pt x="476" y="615"/>
                  </a:lnTo>
                  <a:lnTo>
                    <a:pt x="471" y="615"/>
                  </a:lnTo>
                  <a:lnTo>
                    <a:pt x="468" y="615"/>
                  </a:lnTo>
                  <a:lnTo>
                    <a:pt x="468" y="612"/>
                  </a:lnTo>
                  <a:lnTo>
                    <a:pt x="461" y="609"/>
                  </a:lnTo>
                  <a:lnTo>
                    <a:pt x="461" y="607"/>
                  </a:lnTo>
                  <a:lnTo>
                    <a:pt x="458" y="601"/>
                  </a:lnTo>
                  <a:lnTo>
                    <a:pt x="461" y="599"/>
                  </a:lnTo>
                  <a:lnTo>
                    <a:pt x="458" y="596"/>
                  </a:lnTo>
                  <a:lnTo>
                    <a:pt x="453" y="596"/>
                  </a:lnTo>
                  <a:lnTo>
                    <a:pt x="451" y="593"/>
                  </a:lnTo>
                  <a:lnTo>
                    <a:pt x="446" y="593"/>
                  </a:lnTo>
                  <a:lnTo>
                    <a:pt x="443" y="591"/>
                  </a:lnTo>
                  <a:lnTo>
                    <a:pt x="441" y="588"/>
                  </a:lnTo>
                  <a:lnTo>
                    <a:pt x="438" y="588"/>
                  </a:lnTo>
                  <a:lnTo>
                    <a:pt x="436" y="591"/>
                  </a:lnTo>
                  <a:lnTo>
                    <a:pt x="433" y="593"/>
                  </a:lnTo>
                  <a:lnTo>
                    <a:pt x="428" y="596"/>
                  </a:lnTo>
                  <a:lnTo>
                    <a:pt x="426" y="596"/>
                  </a:lnTo>
                  <a:lnTo>
                    <a:pt x="423" y="599"/>
                  </a:lnTo>
                  <a:lnTo>
                    <a:pt x="421" y="599"/>
                  </a:lnTo>
                  <a:lnTo>
                    <a:pt x="421" y="596"/>
                  </a:lnTo>
                  <a:lnTo>
                    <a:pt x="416" y="599"/>
                  </a:lnTo>
                  <a:lnTo>
                    <a:pt x="416" y="596"/>
                  </a:lnTo>
                  <a:lnTo>
                    <a:pt x="413" y="596"/>
                  </a:lnTo>
                  <a:lnTo>
                    <a:pt x="411" y="599"/>
                  </a:lnTo>
                  <a:lnTo>
                    <a:pt x="409" y="599"/>
                  </a:lnTo>
                  <a:lnTo>
                    <a:pt x="406" y="599"/>
                  </a:lnTo>
                  <a:lnTo>
                    <a:pt x="404" y="596"/>
                  </a:lnTo>
                  <a:lnTo>
                    <a:pt x="401" y="596"/>
                  </a:lnTo>
                  <a:lnTo>
                    <a:pt x="401" y="599"/>
                  </a:lnTo>
                  <a:lnTo>
                    <a:pt x="399" y="601"/>
                  </a:lnTo>
                  <a:lnTo>
                    <a:pt x="396" y="601"/>
                  </a:lnTo>
                  <a:lnTo>
                    <a:pt x="396" y="599"/>
                  </a:lnTo>
                  <a:lnTo>
                    <a:pt x="391" y="599"/>
                  </a:lnTo>
                  <a:lnTo>
                    <a:pt x="391" y="601"/>
                  </a:lnTo>
                  <a:lnTo>
                    <a:pt x="389" y="604"/>
                  </a:lnTo>
                  <a:lnTo>
                    <a:pt x="391" y="609"/>
                  </a:lnTo>
                  <a:lnTo>
                    <a:pt x="391" y="615"/>
                  </a:lnTo>
                  <a:lnTo>
                    <a:pt x="391" y="617"/>
                  </a:lnTo>
                  <a:lnTo>
                    <a:pt x="386" y="620"/>
                  </a:lnTo>
                  <a:lnTo>
                    <a:pt x="384" y="612"/>
                  </a:lnTo>
                  <a:lnTo>
                    <a:pt x="381" y="612"/>
                  </a:lnTo>
                  <a:lnTo>
                    <a:pt x="376" y="615"/>
                  </a:lnTo>
                  <a:lnTo>
                    <a:pt x="371" y="615"/>
                  </a:lnTo>
                  <a:lnTo>
                    <a:pt x="366" y="609"/>
                  </a:lnTo>
                  <a:lnTo>
                    <a:pt x="366" y="607"/>
                  </a:lnTo>
                  <a:lnTo>
                    <a:pt x="361" y="604"/>
                  </a:lnTo>
                  <a:lnTo>
                    <a:pt x="359" y="604"/>
                  </a:lnTo>
                  <a:lnTo>
                    <a:pt x="359" y="599"/>
                  </a:lnTo>
                  <a:lnTo>
                    <a:pt x="361" y="591"/>
                  </a:lnTo>
                  <a:lnTo>
                    <a:pt x="356" y="591"/>
                  </a:lnTo>
                  <a:lnTo>
                    <a:pt x="354" y="588"/>
                  </a:lnTo>
                  <a:lnTo>
                    <a:pt x="354" y="580"/>
                  </a:lnTo>
                  <a:lnTo>
                    <a:pt x="351" y="577"/>
                  </a:lnTo>
                  <a:lnTo>
                    <a:pt x="351" y="575"/>
                  </a:lnTo>
                  <a:lnTo>
                    <a:pt x="346" y="575"/>
                  </a:lnTo>
                  <a:lnTo>
                    <a:pt x="341" y="575"/>
                  </a:lnTo>
                  <a:lnTo>
                    <a:pt x="339" y="577"/>
                  </a:lnTo>
                  <a:lnTo>
                    <a:pt x="336" y="580"/>
                  </a:lnTo>
                  <a:lnTo>
                    <a:pt x="334" y="580"/>
                  </a:lnTo>
                  <a:lnTo>
                    <a:pt x="336" y="575"/>
                  </a:lnTo>
                  <a:lnTo>
                    <a:pt x="336" y="572"/>
                  </a:lnTo>
                  <a:lnTo>
                    <a:pt x="336" y="567"/>
                  </a:lnTo>
                  <a:lnTo>
                    <a:pt x="339" y="564"/>
                  </a:lnTo>
                  <a:lnTo>
                    <a:pt x="339" y="559"/>
                  </a:lnTo>
                  <a:lnTo>
                    <a:pt x="341" y="556"/>
                  </a:lnTo>
                  <a:lnTo>
                    <a:pt x="341" y="553"/>
                  </a:lnTo>
                  <a:lnTo>
                    <a:pt x="344" y="553"/>
                  </a:lnTo>
                  <a:lnTo>
                    <a:pt x="346" y="548"/>
                  </a:lnTo>
                  <a:lnTo>
                    <a:pt x="349" y="543"/>
                  </a:lnTo>
                  <a:lnTo>
                    <a:pt x="349" y="540"/>
                  </a:lnTo>
                  <a:lnTo>
                    <a:pt x="349" y="532"/>
                  </a:lnTo>
                  <a:lnTo>
                    <a:pt x="349" y="527"/>
                  </a:lnTo>
                  <a:lnTo>
                    <a:pt x="349" y="516"/>
                  </a:lnTo>
                  <a:lnTo>
                    <a:pt x="344" y="516"/>
                  </a:lnTo>
                  <a:lnTo>
                    <a:pt x="341" y="516"/>
                  </a:lnTo>
                  <a:lnTo>
                    <a:pt x="341" y="511"/>
                  </a:lnTo>
                  <a:lnTo>
                    <a:pt x="339" y="506"/>
                  </a:lnTo>
                  <a:lnTo>
                    <a:pt x="336" y="506"/>
                  </a:lnTo>
                  <a:lnTo>
                    <a:pt x="334" y="506"/>
                  </a:lnTo>
                  <a:lnTo>
                    <a:pt x="331" y="508"/>
                  </a:lnTo>
                  <a:lnTo>
                    <a:pt x="329" y="503"/>
                  </a:lnTo>
                  <a:lnTo>
                    <a:pt x="326" y="503"/>
                  </a:lnTo>
                  <a:lnTo>
                    <a:pt x="324" y="503"/>
                  </a:lnTo>
                  <a:lnTo>
                    <a:pt x="321" y="503"/>
                  </a:lnTo>
                  <a:lnTo>
                    <a:pt x="316" y="503"/>
                  </a:lnTo>
                  <a:lnTo>
                    <a:pt x="316" y="498"/>
                  </a:lnTo>
                  <a:lnTo>
                    <a:pt x="319" y="495"/>
                  </a:lnTo>
                  <a:lnTo>
                    <a:pt x="314" y="492"/>
                  </a:lnTo>
                  <a:lnTo>
                    <a:pt x="314" y="490"/>
                  </a:lnTo>
                  <a:lnTo>
                    <a:pt x="314" y="487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4" y="487"/>
                  </a:lnTo>
                  <a:lnTo>
                    <a:pt x="301" y="490"/>
                  </a:lnTo>
                  <a:lnTo>
                    <a:pt x="296" y="490"/>
                  </a:lnTo>
                  <a:lnTo>
                    <a:pt x="294" y="490"/>
                  </a:lnTo>
                  <a:lnTo>
                    <a:pt x="291" y="487"/>
                  </a:lnTo>
                  <a:lnTo>
                    <a:pt x="289" y="490"/>
                  </a:lnTo>
                  <a:lnTo>
                    <a:pt x="286" y="490"/>
                  </a:lnTo>
                  <a:lnTo>
                    <a:pt x="284" y="492"/>
                  </a:lnTo>
                  <a:lnTo>
                    <a:pt x="279" y="498"/>
                  </a:lnTo>
                  <a:lnTo>
                    <a:pt x="276" y="500"/>
                  </a:lnTo>
                  <a:lnTo>
                    <a:pt x="274" y="503"/>
                  </a:lnTo>
                  <a:lnTo>
                    <a:pt x="271" y="506"/>
                  </a:lnTo>
                  <a:lnTo>
                    <a:pt x="266" y="508"/>
                  </a:lnTo>
                  <a:lnTo>
                    <a:pt x="264" y="511"/>
                  </a:lnTo>
                  <a:lnTo>
                    <a:pt x="256" y="511"/>
                  </a:lnTo>
                  <a:lnTo>
                    <a:pt x="251" y="514"/>
                  </a:lnTo>
                  <a:lnTo>
                    <a:pt x="249" y="511"/>
                  </a:lnTo>
                  <a:lnTo>
                    <a:pt x="246" y="508"/>
                  </a:lnTo>
                  <a:lnTo>
                    <a:pt x="244" y="511"/>
                  </a:lnTo>
                  <a:lnTo>
                    <a:pt x="241" y="511"/>
                  </a:lnTo>
                  <a:lnTo>
                    <a:pt x="239" y="508"/>
                  </a:lnTo>
                  <a:lnTo>
                    <a:pt x="234" y="508"/>
                  </a:lnTo>
                  <a:lnTo>
                    <a:pt x="234" y="506"/>
                  </a:lnTo>
                  <a:lnTo>
                    <a:pt x="231" y="506"/>
                  </a:lnTo>
                  <a:lnTo>
                    <a:pt x="226" y="506"/>
                  </a:lnTo>
                  <a:lnTo>
                    <a:pt x="224" y="506"/>
                  </a:lnTo>
                  <a:lnTo>
                    <a:pt x="221" y="508"/>
                  </a:lnTo>
                  <a:lnTo>
                    <a:pt x="219" y="514"/>
                  </a:lnTo>
                  <a:lnTo>
                    <a:pt x="214" y="519"/>
                  </a:lnTo>
                  <a:lnTo>
                    <a:pt x="214" y="521"/>
                  </a:lnTo>
                  <a:lnTo>
                    <a:pt x="211" y="521"/>
                  </a:lnTo>
                  <a:lnTo>
                    <a:pt x="209" y="519"/>
                  </a:lnTo>
                  <a:lnTo>
                    <a:pt x="211" y="514"/>
                  </a:lnTo>
                  <a:lnTo>
                    <a:pt x="211" y="511"/>
                  </a:lnTo>
                  <a:lnTo>
                    <a:pt x="209" y="508"/>
                  </a:lnTo>
                  <a:lnTo>
                    <a:pt x="207" y="508"/>
                  </a:lnTo>
                  <a:lnTo>
                    <a:pt x="204" y="511"/>
                  </a:lnTo>
                  <a:lnTo>
                    <a:pt x="202" y="511"/>
                  </a:lnTo>
                  <a:lnTo>
                    <a:pt x="199" y="511"/>
                  </a:lnTo>
                  <a:lnTo>
                    <a:pt x="197" y="514"/>
                  </a:lnTo>
                  <a:lnTo>
                    <a:pt x="192" y="514"/>
                  </a:lnTo>
                  <a:lnTo>
                    <a:pt x="189" y="514"/>
                  </a:lnTo>
                  <a:lnTo>
                    <a:pt x="187" y="514"/>
                  </a:lnTo>
                  <a:lnTo>
                    <a:pt x="184" y="511"/>
                  </a:lnTo>
                  <a:lnTo>
                    <a:pt x="182" y="508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4" y="511"/>
                  </a:lnTo>
                  <a:lnTo>
                    <a:pt x="172" y="511"/>
                  </a:lnTo>
                  <a:lnTo>
                    <a:pt x="169" y="511"/>
                  </a:lnTo>
                  <a:lnTo>
                    <a:pt x="169" y="508"/>
                  </a:lnTo>
                  <a:lnTo>
                    <a:pt x="167" y="506"/>
                  </a:lnTo>
                  <a:lnTo>
                    <a:pt x="164" y="506"/>
                  </a:lnTo>
                  <a:lnTo>
                    <a:pt x="159" y="506"/>
                  </a:lnTo>
                  <a:lnTo>
                    <a:pt x="159" y="503"/>
                  </a:lnTo>
                  <a:lnTo>
                    <a:pt x="159" y="498"/>
                  </a:lnTo>
                  <a:lnTo>
                    <a:pt x="159" y="500"/>
                  </a:lnTo>
                  <a:lnTo>
                    <a:pt x="157" y="500"/>
                  </a:lnTo>
                  <a:lnTo>
                    <a:pt x="154" y="500"/>
                  </a:lnTo>
                  <a:lnTo>
                    <a:pt x="154" y="498"/>
                  </a:lnTo>
                  <a:lnTo>
                    <a:pt x="152" y="500"/>
                  </a:lnTo>
                  <a:lnTo>
                    <a:pt x="149" y="498"/>
                  </a:lnTo>
                  <a:lnTo>
                    <a:pt x="147" y="495"/>
                  </a:lnTo>
                  <a:lnTo>
                    <a:pt x="147" y="498"/>
                  </a:lnTo>
                  <a:lnTo>
                    <a:pt x="147" y="495"/>
                  </a:lnTo>
                  <a:lnTo>
                    <a:pt x="147" y="492"/>
                  </a:lnTo>
                  <a:lnTo>
                    <a:pt x="147" y="490"/>
                  </a:lnTo>
                  <a:lnTo>
                    <a:pt x="144" y="487"/>
                  </a:lnTo>
                  <a:lnTo>
                    <a:pt x="142" y="487"/>
                  </a:lnTo>
                  <a:lnTo>
                    <a:pt x="142" y="490"/>
                  </a:lnTo>
                  <a:lnTo>
                    <a:pt x="139" y="490"/>
                  </a:lnTo>
                  <a:lnTo>
                    <a:pt x="139" y="492"/>
                  </a:lnTo>
                  <a:lnTo>
                    <a:pt x="137" y="492"/>
                  </a:lnTo>
                  <a:lnTo>
                    <a:pt x="137" y="490"/>
                  </a:lnTo>
                  <a:lnTo>
                    <a:pt x="134" y="484"/>
                  </a:lnTo>
                  <a:lnTo>
                    <a:pt x="132" y="482"/>
                  </a:lnTo>
                  <a:lnTo>
                    <a:pt x="127" y="479"/>
                  </a:lnTo>
                  <a:lnTo>
                    <a:pt x="124" y="476"/>
                  </a:lnTo>
                  <a:lnTo>
                    <a:pt x="124" y="474"/>
                  </a:lnTo>
                  <a:lnTo>
                    <a:pt x="122" y="474"/>
                  </a:lnTo>
                  <a:lnTo>
                    <a:pt x="117" y="474"/>
                  </a:lnTo>
                  <a:lnTo>
                    <a:pt x="112" y="471"/>
                  </a:lnTo>
                  <a:lnTo>
                    <a:pt x="107" y="471"/>
                  </a:lnTo>
                  <a:lnTo>
                    <a:pt x="107" y="474"/>
                  </a:lnTo>
                  <a:lnTo>
                    <a:pt x="107" y="476"/>
                  </a:lnTo>
                  <a:lnTo>
                    <a:pt x="104" y="474"/>
                  </a:lnTo>
                  <a:lnTo>
                    <a:pt x="104" y="471"/>
                  </a:lnTo>
                  <a:lnTo>
                    <a:pt x="102" y="471"/>
                  </a:lnTo>
                  <a:lnTo>
                    <a:pt x="97" y="471"/>
                  </a:lnTo>
                  <a:lnTo>
                    <a:pt x="97" y="468"/>
                  </a:lnTo>
                  <a:lnTo>
                    <a:pt x="94" y="468"/>
                  </a:lnTo>
                  <a:lnTo>
                    <a:pt x="92" y="466"/>
                  </a:lnTo>
                  <a:lnTo>
                    <a:pt x="89" y="466"/>
                  </a:lnTo>
                  <a:lnTo>
                    <a:pt x="89" y="463"/>
                  </a:lnTo>
                  <a:lnTo>
                    <a:pt x="87" y="463"/>
                  </a:lnTo>
                  <a:lnTo>
                    <a:pt x="87" y="460"/>
                  </a:lnTo>
                  <a:lnTo>
                    <a:pt x="84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79" y="458"/>
                  </a:lnTo>
                  <a:lnTo>
                    <a:pt x="77" y="458"/>
                  </a:lnTo>
                  <a:lnTo>
                    <a:pt x="74" y="460"/>
                  </a:lnTo>
                  <a:lnTo>
                    <a:pt x="74" y="458"/>
                  </a:lnTo>
                  <a:lnTo>
                    <a:pt x="74" y="455"/>
                  </a:lnTo>
                  <a:lnTo>
                    <a:pt x="72" y="455"/>
                  </a:lnTo>
                  <a:lnTo>
                    <a:pt x="72" y="452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72" y="447"/>
                  </a:lnTo>
                  <a:lnTo>
                    <a:pt x="69" y="447"/>
                  </a:lnTo>
                  <a:lnTo>
                    <a:pt x="69" y="444"/>
                  </a:lnTo>
                  <a:lnTo>
                    <a:pt x="72" y="442"/>
                  </a:lnTo>
                  <a:lnTo>
                    <a:pt x="69" y="439"/>
                  </a:lnTo>
                  <a:lnTo>
                    <a:pt x="67" y="436"/>
                  </a:lnTo>
                  <a:lnTo>
                    <a:pt x="67" y="434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72" y="431"/>
                  </a:lnTo>
                  <a:lnTo>
                    <a:pt x="72" y="434"/>
                  </a:lnTo>
                  <a:lnTo>
                    <a:pt x="74" y="434"/>
                  </a:lnTo>
                  <a:lnTo>
                    <a:pt x="77" y="434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82" y="428"/>
                  </a:lnTo>
                  <a:lnTo>
                    <a:pt x="82" y="426"/>
                  </a:lnTo>
                  <a:lnTo>
                    <a:pt x="79" y="423"/>
                  </a:lnTo>
                  <a:lnTo>
                    <a:pt x="79" y="420"/>
                  </a:lnTo>
                  <a:lnTo>
                    <a:pt x="77" y="420"/>
                  </a:lnTo>
                  <a:lnTo>
                    <a:pt x="74" y="418"/>
                  </a:lnTo>
                  <a:lnTo>
                    <a:pt x="74" y="412"/>
                  </a:lnTo>
                  <a:lnTo>
                    <a:pt x="74" y="410"/>
                  </a:lnTo>
                  <a:lnTo>
                    <a:pt x="72" y="407"/>
                  </a:lnTo>
                  <a:lnTo>
                    <a:pt x="74" y="407"/>
                  </a:lnTo>
                  <a:lnTo>
                    <a:pt x="77" y="407"/>
                  </a:lnTo>
                  <a:lnTo>
                    <a:pt x="77" y="404"/>
                  </a:lnTo>
                  <a:lnTo>
                    <a:pt x="79" y="407"/>
                  </a:lnTo>
                  <a:lnTo>
                    <a:pt x="79" y="404"/>
                  </a:lnTo>
                  <a:lnTo>
                    <a:pt x="82" y="404"/>
                  </a:lnTo>
                  <a:lnTo>
                    <a:pt x="82" y="402"/>
                  </a:lnTo>
                  <a:lnTo>
                    <a:pt x="82" y="399"/>
                  </a:lnTo>
                  <a:lnTo>
                    <a:pt x="84" y="399"/>
                  </a:lnTo>
                  <a:lnTo>
                    <a:pt x="84" y="396"/>
                  </a:lnTo>
                  <a:lnTo>
                    <a:pt x="87" y="396"/>
                  </a:lnTo>
                  <a:lnTo>
                    <a:pt x="87" y="394"/>
                  </a:lnTo>
                  <a:lnTo>
                    <a:pt x="89" y="391"/>
                  </a:lnTo>
                  <a:lnTo>
                    <a:pt x="89" y="388"/>
                  </a:lnTo>
                  <a:lnTo>
                    <a:pt x="92" y="383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94" y="378"/>
                  </a:lnTo>
                  <a:lnTo>
                    <a:pt x="92" y="378"/>
                  </a:lnTo>
                  <a:lnTo>
                    <a:pt x="89" y="380"/>
                  </a:lnTo>
                  <a:lnTo>
                    <a:pt x="89" y="378"/>
                  </a:lnTo>
                  <a:lnTo>
                    <a:pt x="87" y="375"/>
                  </a:lnTo>
                  <a:lnTo>
                    <a:pt x="87" y="378"/>
                  </a:lnTo>
                  <a:lnTo>
                    <a:pt x="84" y="378"/>
                  </a:lnTo>
                  <a:lnTo>
                    <a:pt x="84" y="375"/>
                  </a:lnTo>
                  <a:lnTo>
                    <a:pt x="84" y="372"/>
                  </a:lnTo>
                  <a:lnTo>
                    <a:pt x="82" y="372"/>
                  </a:lnTo>
                  <a:lnTo>
                    <a:pt x="79" y="372"/>
                  </a:lnTo>
                  <a:lnTo>
                    <a:pt x="79" y="370"/>
                  </a:lnTo>
                  <a:lnTo>
                    <a:pt x="77" y="370"/>
                  </a:lnTo>
                  <a:lnTo>
                    <a:pt x="74" y="370"/>
                  </a:lnTo>
                  <a:lnTo>
                    <a:pt x="74" y="372"/>
                  </a:lnTo>
                  <a:lnTo>
                    <a:pt x="69" y="372"/>
                  </a:lnTo>
                  <a:lnTo>
                    <a:pt x="67" y="372"/>
                  </a:lnTo>
                  <a:lnTo>
                    <a:pt x="64" y="375"/>
                  </a:lnTo>
                  <a:lnTo>
                    <a:pt x="62" y="378"/>
                  </a:lnTo>
                  <a:lnTo>
                    <a:pt x="59" y="380"/>
                  </a:lnTo>
                  <a:lnTo>
                    <a:pt x="57" y="378"/>
                  </a:lnTo>
                  <a:lnTo>
                    <a:pt x="57" y="380"/>
                  </a:lnTo>
                  <a:lnTo>
                    <a:pt x="54" y="380"/>
                  </a:lnTo>
                  <a:lnTo>
                    <a:pt x="52" y="378"/>
                  </a:lnTo>
                  <a:lnTo>
                    <a:pt x="49" y="378"/>
                  </a:lnTo>
                  <a:lnTo>
                    <a:pt x="47" y="378"/>
                  </a:lnTo>
                  <a:lnTo>
                    <a:pt x="42" y="375"/>
                  </a:lnTo>
                  <a:lnTo>
                    <a:pt x="39" y="372"/>
                  </a:lnTo>
                  <a:lnTo>
                    <a:pt x="39" y="370"/>
                  </a:lnTo>
                  <a:lnTo>
                    <a:pt x="37" y="372"/>
                  </a:lnTo>
                  <a:lnTo>
                    <a:pt x="34" y="372"/>
                  </a:lnTo>
                  <a:lnTo>
                    <a:pt x="32" y="370"/>
                  </a:lnTo>
                  <a:lnTo>
                    <a:pt x="32" y="367"/>
                  </a:lnTo>
                  <a:lnTo>
                    <a:pt x="32" y="365"/>
                  </a:lnTo>
                  <a:lnTo>
                    <a:pt x="32" y="362"/>
                  </a:lnTo>
                  <a:lnTo>
                    <a:pt x="32" y="359"/>
                  </a:lnTo>
                  <a:lnTo>
                    <a:pt x="29" y="357"/>
                  </a:lnTo>
                  <a:lnTo>
                    <a:pt x="27" y="354"/>
                  </a:lnTo>
                  <a:lnTo>
                    <a:pt x="24" y="357"/>
                  </a:lnTo>
                  <a:lnTo>
                    <a:pt x="24" y="354"/>
                  </a:lnTo>
                  <a:lnTo>
                    <a:pt x="24" y="351"/>
                  </a:lnTo>
                  <a:lnTo>
                    <a:pt x="22" y="351"/>
                  </a:lnTo>
                  <a:lnTo>
                    <a:pt x="19" y="351"/>
                  </a:lnTo>
                  <a:lnTo>
                    <a:pt x="17" y="351"/>
                  </a:lnTo>
                  <a:lnTo>
                    <a:pt x="12" y="351"/>
                  </a:lnTo>
                  <a:lnTo>
                    <a:pt x="14" y="351"/>
                  </a:lnTo>
                  <a:lnTo>
                    <a:pt x="12" y="349"/>
                  </a:lnTo>
                  <a:lnTo>
                    <a:pt x="12" y="346"/>
                  </a:lnTo>
                  <a:lnTo>
                    <a:pt x="14" y="346"/>
                  </a:lnTo>
                  <a:lnTo>
                    <a:pt x="17" y="346"/>
                  </a:lnTo>
                  <a:lnTo>
                    <a:pt x="14" y="346"/>
                  </a:lnTo>
                  <a:lnTo>
                    <a:pt x="17" y="346"/>
                  </a:lnTo>
                  <a:lnTo>
                    <a:pt x="17" y="338"/>
                  </a:lnTo>
                  <a:lnTo>
                    <a:pt x="14" y="330"/>
                  </a:lnTo>
                  <a:lnTo>
                    <a:pt x="14" y="325"/>
                  </a:lnTo>
                  <a:lnTo>
                    <a:pt x="14" y="322"/>
                  </a:lnTo>
                  <a:lnTo>
                    <a:pt x="10" y="322"/>
                  </a:lnTo>
                  <a:lnTo>
                    <a:pt x="5" y="322"/>
                  </a:lnTo>
                  <a:lnTo>
                    <a:pt x="2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2" y="301"/>
                  </a:lnTo>
                  <a:lnTo>
                    <a:pt x="2" y="298"/>
                  </a:lnTo>
                  <a:lnTo>
                    <a:pt x="5" y="293"/>
                  </a:lnTo>
                  <a:lnTo>
                    <a:pt x="12" y="290"/>
                  </a:lnTo>
                  <a:lnTo>
                    <a:pt x="14" y="287"/>
                  </a:lnTo>
                  <a:lnTo>
                    <a:pt x="17" y="285"/>
                  </a:lnTo>
                  <a:lnTo>
                    <a:pt x="19" y="285"/>
                  </a:lnTo>
                  <a:lnTo>
                    <a:pt x="22" y="285"/>
                  </a:lnTo>
                  <a:lnTo>
                    <a:pt x="27" y="285"/>
                  </a:lnTo>
                  <a:lnTo>
                    <a:pt x="27" y="287"/>
                  </a:lnTo>
                  <a:lnTo>
                    <a:pt x="29" y="287"/>
                  </a:lnTo>
                  <a:lnTo>
                    <a:pt x="34" y="287"/>
                  </a:lnTo>
                  <a:lnTo>
                    <a:pt x="37" y="287"/>
                  </a:lnTo>
                  <a:lnTo>
                    <a:pt x="39" y="285"/>
                  </a:lnTo>
                  <a:lnTo>
                    <a:pt x="42" y="279"/>
                  </a:lnTo>
                  <a:lnTo>
                    <a:pt x="44" y="277"/>
                  </a:lnTo>
                  <a:lnTo>
                    <a:pt x="49" y="274"/>
                  </a:lnTo>
                  <a:lnTo>
                    <a:pt x="52" y="274"/>
                  </a:lnTo>
                  <a:lnTo>
                    <a:pt x="59" y="274"/>
                  </a:lnTo>
                  <a:lnTo>
                    <a:pt x="64" y="271"/>
                  </a:lnTo>
                  <a:lnTo>
                    <a:pt x="64" y="269"/>
                  </a:lnTo>
                  <a:lnTo>
                    <a:pt x="69" y="263"/>
                  </a:lnTo>
                  <a:lnTo>
                    <a:pt x="79" y="261"/>
                  </a:lnTo>
                  <a:lnTo>
                    <a:pt x="87" y="255"/>
                  </a:lnTo>
                  <a:lnTo>
                    <a:pt x="89" y="255"/>
                  </a:lnTo>
                  <a:lnTo>
                    <a:pt x="92" y="250"/>
                  </a:lnTo>
                  <a:lnTo>
                    <a:pt x="92" y="242"/>
                  </a:lnTo>
                  <a:lnTo>
                    <a:pt x="92" y="239"/>
                  </a:lnTo>
                  <a:lnTo>
                    <a:pt x="94" y="237"/>
                  </a:lnTo>
                  <a:lnTo>
                    <a:pt x="94" y="234"/>
                  </a:lnTo>
                  <a:lnTo>
                    <a:pt x="97" y="231"/>
                  </a:lnTo>
                  <a:lnTo>
                    <a:pt x="97" y="226"/>
                  </a:lnTo>
                  <a:lnTo>
                    <a:pt x="94" y="221"/>
                  </a:lnTo>
                  <a:lnTo>
                    <a:pt x="94" y="216"/>
                  </a:lnTo>
                  <a:lnTo>
                    <a:pt x="92" y="213"/>
                  </a:lnTo>
                  <a:lnTo>
                    <a:pt x="92" y="202"/>
                  </a:lnTo>
                  <a:lnTo>
                    <a:pt x="89" y="197"/>
                  </a:lnTo>
                  <a:lnTo>
                    <a:pt x="87" y="197"/>
                  </a:lnTo>
                  <a:lnTo>
                    <a:pt x="89" y="194"/>
                  </a:lnTo>
                  <a:lnTo>
                    <a:pt x="94" y="192"/>
                  </a:lnTo>
                  <a:lnTo>
                    <a:pt x="99" y="192"/>
                  </a:lnTo>
                  <a:lnTo>
                    <a:pt x="104" y="189"/>
                  </a:lnTo>
                  <a:lnTo>
                    <a:pt x="119" y="189"/>
                  </a:lnTo>
                  <a:lnTo>
                    <a:pt x="122" y="186"/>
                  </a:lnTo>
                  <a:lnTo>
                    <a:pt x="119" y="184"/>
                  </a:lnTo>
                  <a:lnTo>
                    <a:pt x="119" y="178"/>
                  </a:lnTo>
                  <a:lnTo>
                    <a:pt x="119" y="173"/>
                  </a:lnTo>
                  <a:lnTo>
                    <a:pt x="122" y="168"/>
                  </a:lnTo>
                  <a:lnTo>
                    <a:pt x="124" y="160"/>
                  </a:lnTo>
                  <a:lnTo>
                    <a:pt x="127" y="152"/>
                  </a:lnTo>
                  <a:lnTo>
                    <a:pt x="129" y="146"/>
                  </a:lnTo>
                  <a:lnTo>
                    <a:pt x="137" y="146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52" y="149"/>
                  </a:lnTo>
                  <a:lnTo>
                    <a:pt x="154" y="152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67" y="149"/>
                  </a:lnTo>
                  <a:lnTo>
                    <a:pt x="167" y="138"/>
                  </a:lnTo>
                  <a:lnTo>
                    <a:pt x="167" y="133"/>
                  </a:lnTo>
                  <a:lnTo>
                    <a:pt x="167" y="125"/>
                  </a:lnTo>
                  <a:lnTo>
                    <a:pt x="169" y="120"/>
                  </a:lnTo>
                  <a:lnTo>
                    <a:pt x="174" y="120"/>
                  </a:lnTo>
                  <a:lnTo>
                    <a:pt x="179" y="120"/>
                  </a:lnTo>
                  <a:lnTo>
                    <a:pt x="184" y="114"/>
                  </a:lnTo>
                  <a:lnTo>
                    <a:pt x="187" y="109"/>
                  </a:lnTo>
                  <a:lnTo>
                    <a:pt x="192" y="112"/>
                  </a:lnTo>
                  <a:lnTo>
                    <a:pt x="197" y="106"/>
                  </a:lnTo>
                  <a:lnTo>
                    <a:pt x="199" y="109"/>
                  </a:lnTo>
                  <a:lnTo>
                    <a:pt x="202" y="117"/>
                  </a:lnTo>
                  <a:lnTo>
                    <a:pt x="209" y="125"/>
                  </a:lnTo>
                  <a:lnTo>
                    <a:pt x="211" y="130"/>
                  </a:lnTo>
                  <a:lnTo>
                    <a:pt x="214" y="133"/>
                  </a:lnTo>
                  <a:lnTo>
                    <a:pt x="216" y="130"/>
                  </a:lnTo>
                  <a:lnTo>
                    <a:pt x="221" y="130"/>
                  </a:lnTo>
                  <a:lnTo>
                    <a:pt x="224" y="133"/>
                  </a:lnTo>
                  <a:lnTo>
                    <a:pt x="229" y="133"/>
                  </a:lnTo>
                  <a:lnTo>
                    <a:pt x="231" y="138"/>
                  </a:lnTo>
                  <a:lnTo>
                    <a:pt x="234" y="144"/>
                  </a:lnTo>
                  <a:lnTo>
                    <a:pt x="236" y="149"/>
                  </a:lnTo>
                  <a:lnTo>
                    <a:pt x="239" y="160"/>
                  </a:lnTo>
                  <a:lnTo>
                    <a:pt x="239" y="168"/>
                  </a:lnTo>
                  <a:lnTo>
                    <a:pt x="239" y="173"/>
                  </a:lnTo>
                  <a:lnTo>
                    <a:pt x="239" y="178"/>
                  </a:lnTo>
                  <a:lnTo>
                    <a:pt x="236" y="184"/>
                  </a:lnTo>
                  <a:lnTo>
                    <a:pt x="236" y="186"/>
                  </a:lnTo>
                  <a:lnTo>
                    <a:pt x="239" y="189"/>
                  </a:lnTo>
                  <a:lnTo>
                    <a:pt x="244" y="189"/>
                  </a:lnTo>
                  <a:lnTo>
                    <a:pt x="251" y="192"/>
                  </a:lnTo>
                  <a:lnTo>
                    <a:pt x="259" y="194"/>
                  </a:lnTo>
                  <a:lnTo>
                    <a:pt x="261" y="194"/>
                  </a:lnTo>
                  <a:lnTo>
                    <a:pt x="266" y="192"/>
                  </a:lnTo>
                  <a:lnTo>
                    <a:pt x="269" y="192"/>
                  </a:lnTo>
                  <a:lnTo>
                    <a:pt x="271" y="194"/>
                  </a:lnTo>
                  <a:lnTo>
                    <a:pt x="279" y="197"/>
                  </a:lnTo>
                  <a:lnTo>
                    <a:pt x="284" y="200"/>
                  </a:lnTo>
                  <a:lnTo>
                    <a:pt x="286" y="202"/>
                  </a:lnTo>
                  <a:lnTo>
                    <a:pt x="296" y="205"/>
                  </a:lnTo>
                  <a:lnTo>
                    <a:pt x="299" y="208"/>
                  </a:lnTo>
                  <a:lnTo>
                    <a:pt x="301" y="208"/>
                  </a:lnTo>
                  <a:lnTo>
                    <a:pt x="304" y="210"/>
                  </a:lnTo>
                  <a:lnTo>
                    <a:pt x="306" y="216"/>
                  </a:lnTo>
                  <a:lnTo>
                    <a:pt x="309" y="221"/>
                  </a:lnTo>
                  <a:lnTo>
                    <a:pt x="311" y="226"/>
                  </a:lnTo>
                  <a:lnTo>
                    <a:pt x="316" y="231"/>
                  </a:lnTo>
                  <a:lnTo>
                    <a:pt x="319" y="234"/>
                  </a:lnTo>
                  <a:lnTo>
                    <a:pt x="324" y="239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69" y="237"/>
                  </a:lnTo>
                  <a:lnTo>
                    <a:pt x="374" y="237"/>
                  </a:lnTo>
                  <a:lnTo>
                    <a:pt x="379" y="237"/>
                  </a:lnTo>
                  <a:lnTo>
                    <a:pt x="386" y="239"/>
                  </a:lnTo>
                  <a:lnTo>
                    <a:pt x="389" y="242"/>
                  </a:lnTo>
                  <a:lnTo>
                    <a:pt x="391" y="245"/>
                  </a:lnTo>
                  <a:lnTo>
                    <a:pt x="396" y="247"/>
                  </a:lnTo>
                  <a:lnTo>
                    <a:pt x="401" y="250"/>
                  </a:lnTo>
                  <a:lnTo>
                    <a:pt x="409" y="253"/>
                  </a:lnTo>
                  <a:lnTo>
                    <a:pt x="413" y="255"/>
                  </a:lnTo>
                  <a:lnTo>
                    <a:pt x="421" y="258"/>
                  </a:lnTo>
                  <a:lnTo>
                    <a:pt x="426" y="258"/>
                  </a:lnTo>
                  <a:lnTo>
                    <a:pt x="428" y="258"/>
                  </a:lnTo>
                  <a:lnTo>
                    <a:pt x="431" y="261"/>
                  </a:lnTo>
                  <a:lnTo>
                    <a:pt x="433" y="263"/>
                  </a:lnTo>
                  <a:lnTo>
                    <a:pt x="436" y="263"/>
                  </a:lnTo>
                  <a:lnTo>
                    <a:pt x="441" y="258"/>
                  </a:lnTo>
                  <a:lnTo>
                    <a:pt x="448" y="255"/>
                  </a:lnTo>
                  <a:lnTo>
                    <a:pt x="453" y="255"/>
                  </a:lnTo>
                  <a:lnTo>
                    <a:pt x="456" y="253"/>
                  </a:lnTo>
                  <a:lnTo>
                    <a:pt x="458" y="250"/>
                  </a:lnTo>
                  <a:lnTo>
                    <a:pt x="461" y="250"/>
                  </a:lnTo>
                  <a:lnTo>
                    <a:pt x="471" y="247"/>
                  </a:lnTo>
                  <a:lnTo>
                    <a:pt x="473" y="245"/>
                  </a:lnTo>
                  <a:lnTo>
                    <a:pt x="481" y="247"/>
                  </a:lnTo>
                  <a:lnTo>
                    <a:pt x="486" y="245"/>
                  </a:lnTo>
                  <a:lnTo>
                    <a:pt x="493" y="247"/>
                  </a:lnTo>
                  <a:lnTo>
                    <a:pt x="501" y="245"/>
                  </a:lnTo>
                  <a:lnTo>
                    <a:pt x="508" y="242"/>
                  </a:lnTo>
                  <a:lnTo>
                    <a:pt x="511" y="239"/>
                  </a:lnTo>
                  <a:lnTo>
                    <a:pt x="516" y="237"/>
                  </a:lnTo>
                  <a:lnTo>
                    <a:pt x="518" y="231"/>
                  </a:lnTo>
                  <a:lnTo>
                    <a:pt x="533" y="218"/>
                  </a:lnTo>
                  <a:lnTo>
                    <a:pt x="533" y="216"/>
                  </a:lnTo>
                  <a:lnTo>
                    <a:pt x="528" y="208"/>
                  </a:lnTo>
                  <a:lnTo>
                    <a:pt x="528" y="205"/>
                  </a:lnTo>
                  <a:lnTo>
                    <a:pt x="533" y="197"/>
                  </a:lnTo>
                  <a:lnTo>
                    <a:pt x="533" y="194"/>
                  </a:lnTo>
                  <a:lnTo>
                    <a:pt x="541" y="192"/>
                  </a:lnTo>
                  <a:lnTo>
                    <a:pt x="543" y="194"/>
                  </a:lnTo>
                  <a:lnTo>
                    <a:pt x="546" y="197"/>
                  </a:lnTo>
                  <a:lnTo>
                    <a:pt x="551" y="197"/>
                  </a:lnTo>
                  <a:lnTo>
                    <a:pt x="556" y="197"/>
                  </a:lnTo>
                  <a:lnTo>
                    <a:pt x="563" y="194"/>
                  </a:lnTo>
                  <a:lnTo>
                    <a:pt x="568" y="189"/>
                  </a:lnTo>
                  <a:lnTo>
                    <a:pt x="573" y="181"/>
                  </a:lnTo>
                  <a:lnTo>
                    <a:pt x="576" y="181"/>
                  </a:lnTo>
                  <a:lnTo>
                    <a:pt x="578" y="181"/>
                  </a:lnTo>
                  <a:lnTo>
                    <a:pt x="581" y="181"/>
                  </a:lnTo>
                  <a:lnTo>
                    <a:pt x="586" y="178"/>
                  </a:lnTo>
                  <a:lnTo>
                    <a:pt x="598" y="162"/>
                  </a:lnTo>
                  <a:lnTo>
                    <a:pt x="603" y="160"/>
                  </a:lnTo>
                  <a:lnTo>
                    <a:pt x="608" y="157"/>
                  </a:lnTo>
                  <a:lnTo>
                    <a:pt x="615" y="157"/>
                  </a:lnTo>
                  <a:lnTo>
                    <a:pt x="620" y="157"/>
                  </a:lnTo>
                  <a:lnTo>
                    <a:pt x="628" y="157"/>
                  </a:lnTo>
                  <a:lnTo>
                    <a:pt x="633" y="157"/>
                  </a:lnTo>
                  <a:lnTo>
                    <a:pt x="635" y="157"/>
                  </a:lnTo>
                  <a:lnTo>
                    <a:pt x="638" y="157"/>
                  </a:lnTo>
                  <a:lnTo>
                    <a:pt x="638" y="154"/>
                  </a:lnTo>
                  <a:lnTo>
                    <a:pt x="635" y="152"/>
                  </a:lnTo>
                  <a:lnTo>
                    <a:pt x="635" y="149"/>
                  </a:lnTo>
                  <a:lnTo>
                    <a:pt x="635" y="144"/>
                  </a:lnTo>
                  <a:lnTo>
                    <a:pt x="633" y="141"/>
                  </a:lnTo>
                  <a:lnTo>
                    <a:pt x="625" y="136"/>
                  </a:lnTo>
                  <a:lnTo>
                    <a:pt x="623" y="130"/>
                  </a:lnTo>
                  <a:lnTo>
                    <a:pt x="620" y="128"/>
                  </a:lnTo>
                  <a:lnTo>
                    <a:pt x="615" y="133"/>
                  </a:lnTo>
                  <a:lnTo>
                    <a:pt x="611" y="136"/>
                  </a:lnTo>
                  <a:lnTo>
                    <a:pt x="603" y="138"/>
                  </a:lnTo>
                  <a:lnTo>
                    <a:pt x="598" y="138"/>
                  </a:lnTo>
                  <a:lnTo>
                    <a:pt x="586" y="136"/>
                  </a:lnTo>
                  <a:lnTo>
                    <a:pt x="586" y="133"/>
                  </a:lnTo>
                  <a:lnTo>
                    <a:pt x="583" y="125"/>
                  </a:lnTo>
                  <a:lnTo>
                    <a:pt x="583" y="120"/>
                  </a:lnTo>
                  <a:lnTo>
                    <a:pt x="586" y="114"/>
                  </a:lnTo>
                  <a:lnTo>
                    <a:pt x="586" y="112"/>
                  </a:lnTo>
                  <a:lnTo>
                    <a:pt x="586" y="106"/>
                  </a:lnTo>
                  <a:lnTo>
                    <a:pt x="586" y="101"/>
                  </a:lnTo>
                  <a:lnTo>
                    <a:pt x="586" y="98"/>
                  </a:lnTo>
                  <a:lnTo>
                    <a:pt x="591" y="96"/>
                  </a:lnTo>
                  <a:lnTo>
                    <a:pt x="593" y="88"/>
                  </a:lnTo>
                  <a:lnTo>
                    <a:pt x="596" y="85"/>
                  </a:lnTo>
                  <a:lnTo>
                    <a:pt x="596" y="82"/>
                  </a:lnTo>
                  <a:lnTo>
                    <a:pt x="598" y="85"/>
                  </a:lnTo>
                  <a:lnTo>
                    <a:pt x="603" y="88"/>
                  </a:lnTo>
                  <a:lnTo>
                    <a:pt x="611" y="90"/>
                  </a:lnTo>
                  <a:lnTo>
                    <a:pt x="615" y="93"/>
                  </a:lnTo>
                  <a:lnTo>
                    <a:pt x="620" y="93"/>
                  </a:lnTo>
                  <a:lnTo>
                    <a:pt x="623" y="90"/>
                  </a:lnTo>
                  <a:lnTo>
                    <a:pt x="635" y="80"/>
                  </a:lnTo>
                  <a:lnTo>
                    <a:pt x="635" y="75"/>
                  </a:lnTo>
                  <a:lnTo>
                    <a:pt x="635" y="72"/>
                  </a:lnTo>
                  <a:lnTo>
                    <a:pt x="638" y="69"/>
                  </a:lnTo>
                  <a:lnTo>
                    <a:pt x="640" y="67"/>
                  </a:lnTo>
                  <a:lnTo>
                    <a:pt x="643" y="59"/>
                  </a:lnTo>
                  <a:lnTo>
                    <a:pt x="643" y="51"/>
                  </a:lnTo>
                  <a:lnTo>
                    <a:pt x="645" y="48"/>
                  </a:lnTo>
                  <a:lnTo>
                    <a:pt x="650" y="45"/>
                  </a:lnTo>
                  <a:lnTo>
                    <a:pt x="658" y="37"/>
                  </a:lnTo>
                  <a:lnTo>
                    <a:pt x="658" y="35"/>
                  </a:lnTo>
                  <a:lnTo>
                    <a:pt x="655" y="32"/>
                  </a:lnTo>
                  <a:lnTo>
                    <a:pt x="655" y="24"/>
                  </a:lnTo>
                  <a:lnTo>
                    <a:pt x="650" y="24"/>
                  </a:lnTo>
                  <a:lnTo>
                    <a:pt x="645" y="27"/>
                  </a:lnTo>
                  <a:lnTo>
                    <a:pt x="645" y="24"/>
                  </a:lnTo>
                  <a:lnTo>
                    <a:pt x="648" y="21"/>
                  </a:lnTo>
                  <a:lnTo>
                    <a:pt x="653" y="13"/>
                  </a:lnTo>
                  <a:lnTo>
                    <a:pt x="655" y="11"/>
                  </a:lnTo>
                  <a:lnTo>
                    <a:pt x="658" y="8"/>
                  </a:lnTo>
                  <a:lnTo>
                    <a:pt x="668" y="5"/>
                  </a:lnTo>
                  <a:lnTo>
                    <a:pt x="678" y="3"/>
                  </a:lnTo>
                  <a:lnTo>
                    <a:pt x="685" y="3"/>
                  </a:lnTo>
                  <a:lnTo>
                    <a:pt x="693" y="0"/>
                  </a:lnTo>
                  <a:lnTo>
                    <a:pt x="698" y="0"/>
                  </a:lnTo>
                  <a:lnTo>
                    <a:pt x="700" y="3"/>
                  </a:lnTo>
                  <a:lnTo>
                    <a:pt x="705" y="5"/>
                  </a:lnTo>
                  <a:lnTo>
                    <a:pt x="708" y="11"/>
                  </a:lnTo>
                  <a:lnTo>
                    <a:pt x="713" y="11"/>
                  </a:lnTo>
                  <a:lnTo>
                    <a:pt x="718" y="11"/>
                  </a:lnTo>
                  <a:lnTo>
                    <a:pt x="723" y="11"/>
                  </a:lnTo>
                  <a:lnTo>
                    <a:pt x="725" y="13"/>
                  </a:lnTo>
                  <a:lnTo>
                    <a:pt x="728" y="16"/>
                  </a:lnTo>
                  <a:lnTo>
                    <a:pt x="730" y="21"/>
                  </a:lnTo>
                  <a:lnTo>
                    <a:pt x="730" y="24"/>
                  </a:lnTo>
                  <a:lnTo>
                    <a:pt x="733" y="27"/>
                  </a:lnTo>
                  <a:lnTo>
                    <a:pt x="735" y="29"/>
                  </a:lnTo>
                  <a:lnTo>
                    <a:pt x="735" y="32"/>
                  </a:lnTo>
                  <a:lnTo>
                    <a:pt x="738" y="37"/>
                  </a:lnTo>
                  <a:lnTo>
                    <a:pt x="738" y="43"/>
                  </a:lnTo>
                  <a:lnTo>
                    <a:pt x="740" y="48"/>
                  </a:lnTo>
                  <a:lnTo>
                    <a:pt x="743" y="53"/>
                  </a:lnTo>
                  <a:lnTo>
                    <a:pt x="748" y="64"/>
                  </a:lnTo>
                  <a:lnTo>
                    <a:pt x="748" y="75"/>
                  </a:lnTo>
                  <a:lnTo>
                    <a:pt x="750" y="80"/>
                  </a:lnTo>
                  <a:lnTo>
                    <a:pt x="750" y="85"/>
                  </a:lnTo>
                  <a:lnTo>
                    <a:pt x="750" y="90"/>
                  </a:lnTo>
                  <a:lnTo>
                    <a:pt x="755" y="93"/>
                  </a:lnTo>
                  <a:lnTo>
                    <a:pt x="760" y="96"/>
                  </a:lnTo>
                  <a:lnTo>
                    <a:pt x="765" y="93"/>
                  </a:lnTo>
                  <a:lnTo>
                    <a:pt x="770" y="96"/>
                  </a:lnTo>
                  <a:lnTo>
                    <a:pt x="775" y="96"/>
                  </a:lnTo>
                  <a:lnTo>
                    <a:pt x="780" y="98"/>
                  </a:lnTo>
                  <a:lnTo>
                    <a:pt x="788" y="106"/>
                  </a:lnTo>
                  <a:lnTo>
                    <a:pt x="790" y="106"/>
                  </a:lnTo>
                  <a:lnTo>
                    <a:pt x="795" y="109"/>
                  </a:lnTo>
                  <a:lnTo>
                    <a:pt x="795" y="112"/>
                  </a:lnTo>
                  <a:lnTo>
                    <a:pt x="795" y="114"/>
                  </a:lnTo>
                  <a:lnTo>
                    <a:pt x="798" y="117"/>
                  </a:lnTo>
                  <a:lnTo>
                    <a:pt x="798" y="122"/>
                  </a:lnTo>
                  <a:lnTo>
                    <a:pt x="798" y="128"/>
                  </a:lnTo>
                  <a:lnTo>
                    <a:pt x="800" y="130"/>
                  </a:lnTo>
                  <a:lnTo>
                    <a:pt x="803" y="136"/>
                  </a:lnTo>
                  <a:lnTo>
                    <a:pt x="808" y="136"/>
                  </a:lnTo>
                  <a:lnTo>
                    <a:pt x="813" y="136"/>
                  </a:lnTo>
                  <a:lnTo>
                    <a:pt x="815" y="136"/>
                  </a:lnTo>
                  <a:lnTo>
                    <a:pt x="825" y="130"/>
                  </a:lnTo>
                  <a:lnTo>
                    <a:pt x="832" y="125"/>
                  </a:lnTo>
                  <a:lnTo>
                    <a:pt x="837" y="125"/>
                  </a:lnTo>
                  <a:lnTo>
                    <a:pt x="845" y="120"/>
                  </a:lnTo>
                  <a:lnTo>
                    <a:pt x="855" y="117"/>
                  </a:lnTo>
                  <a:lnTo>
                    <a:pt x="855" y="120"/>
                  </a:lnTo>
                  <a:lnTo>
                    <a:pt x="852" y="122"/>
                  </a:lnTo>
                  <a:lnTo>
                    <a:pt x="852" y="128"/>
                  </a:lnTo>
                  <a:lnTo>
                    <a:pt x="852" y="133"/>
                  </a:lnTo>
                  <a:lnTo>
                    <a:pt x="852" y="138"/>
                  </a:lnTo>
                  <a:lnTo>
                    <a:pt x="850" y="141"/>
                  </a:lnTo>
                  <a:lnTo>
                    <a:pt x="845" y="144"/>
                  </a:lnTo>
                  <a:lnTo>
                    <a:pt x="845" y="149"/>
                  </a:lnTo>
                  <a:lnTo>
                    <a:pt x="842" y="160"/>
                  </a:lnTo>
                  <a:lnTo>
                    <a:pt x="840" y="170"/>
                  </a:lnTo>
                  <a:lnTo>
                    <a:pt x="835" y="181"/>
                  </a:lnTo>
                  <a:lnTo>
                    <a:pt x="832" y="186"/>
                  </a:lnTo>
                  <a:lnTo>
                    <a:pt x="830" y="192"/>
                  </a:lnTo>
                  <a:lnTo>
                    <a:pt x="827" y="194"/>
                  </a:lnTo>
                  <a:lnTo>
                    <a:pt x="825" y="192"/>
                  </a:lnTo>
                  <a:lnTo>
                    <a:pt x="813" y="189"/>
                  </a:lnTo>
                  <a:lnTo>
                    <a:pt x="810" y="192"/>
                  </a:lnTo>
                  <a:lnTo>
                    <a:pt x="800" y="200"/>
                  </a:lnTo>
                  <a:lnTo>
                    <a:pt x="803" y="205"/>
                  </a:lnTo>
                  <a:lnTo>
                    <a:pt x="805" y="210"/>
                  </a:lnTo>
                  <a:lnTo>
                    <a:pt x="805" y="226"/>
                  </a:lnTo>
                  <a:lnTo>
                    <a:pt x="800" y="234"/>
                  </a:lnTo>
                  <a:lnTo>
                    <a:pt x="795" y="239"/>
                  </a:lnTo>
                  <a:lnTo>
                    <a:pt x="795" y="242"/>
                  </a:lnTo>
                  <a:lnTo>
                    <a:pt x="793" y="242"/>
                  </a:lnTo>
                  <a:lnTo>
                    <a:pt x="790" y="239"/>
                  </a:lnTo>
                  <a:lnTo>
                    <a:pt x="788" y="237"/>
                  </a:lnTo>
                  <a:lnTo>
                    <a:pt x="785" y="239"/>
                  </a:lnTo>
                  <a:lnTo>
                    <a:pt x="783" y="245"/>
                  </a:lnTo>
                  <a:lnTo>
                    <a:pt x="780" y="247"/>
                  </a:lnTo>
                  <a:lnTo>
                    <a:pt x="773" y="255"/>
                  </a:lnTo>
                  <a:lnTo>
                    <a:pt x="768" y="255"/>
                  </a:lnTo>
                  <a:lnTo>
                    <a:pt x="763" y="255"/>
                  </a:lnTo>
                  <a:lnTo>
                    <a:pt x="760" y="258"/>
                  </a:lnTo>
                  <a:lnTo>
                    <a:pt x="763" y="266"/>
                  </a:lnTo>
                  <a:lnTo>
                    <a:pt x="753" y="269"/>
                  </a:lnTo>
                  <a:lnTo>
                    <a:pt x="748" y="266"/>
                  </a:lnTo>
                  <a:lnTo>
                    <a:pt x="743" y="263"/>
                  </a:lnTo>
                  <a:lnTo>
                    <a:pt x="740" y="266"/>
                  </a:lnTo>
                  <a:lnTo>
                    <a:pt x="733" y="274"/>
                  </a:lnTo>
                  <a:lnTo>
                    <a:pt x="730" y="279"/>
                  </a:lnTo>
                  <a:lnTo>
                    <a:pt x="720" y="285"/>
                  </a:lnTo>
                  <a:lnTo>
                    <a:pt x="715" y="287"/>
                  </a:lnTo>
                  <a:lnTo>
                    <a:pt x="708" y="295"/>
                  </a:lnTo>
                  <a:lnTo>
                    <a:pt x="708" y="298"/>
                  </a:lnTo>
                  <a:lnTo>
                    <a:pt x="705" y="298"/>
                  </a:lnTo>
                  <a:lnTo>
                    <a:pt x="703" y="298"/>
                  </a:lnTo>
                  <a:lnTo>
                    <a:pt x="700" y="298"/>
                  </a:lnTo>
                  <a:lnTo>
                    <a:pt x="695" y="301"/>
                  </a:lnTo>
                  <a:lnTo>
                    <a:pt x="695" y="298"/>
                  </a:lnTo>
                  <a:lnTo>
                    <a:pt x="693" y="301"/>
                  </a:lnTo>
                  <a:lnTo>
                    <a:pt x="690" y="303"/>
                  </a:lnTo>
                  <a:lnTo>
                    <a:pt x="680" y="306"/>
                  </a:lnTo>
                  <a:lnTo>
                    <a:pt x="678" y="309"/>
                  </a:lnTo>
                  <a:lnTo>
                    <a:pt x="675" y="311"/>
                  </a:lnTo>
                  <a:lnTo>
                    <a:pt x="673" y="314"/>
                  </a:lnTo>
                  <a:lnTo>
                    <a:pt x="670" y="314"/>
                  </a:lnTo>
                  <a:lnTo>
                    <a:pt x="670" y="317"/>
                  </a:lnTo>
                  <a:lnTo>
                    <a:pt x="665" y="319"/>
                  </a:lnTo>
                  <a:lnTo>
                    <a:pt x="663" y="317"/>
                  </a:lnTo>
                  <a:lnTo>
                    <a:pt x="665" y="314"/>
                  </a:lnTo>
                  <a:lnTo>
                    <a:pt x="670" y="314"/>
                  </a:lnTo>
                  <a:lnTo>
                    <a:pt x="670" y="311"/>
                  </a:lnTo>
                  <a:lnTo>
                    <a:pt x="670" y="309"/>
                  </a:lnTo>
                  <a:lnTo>
                    <a:pt x="670" y="306"/>
                  </a:lnTo>
                  <a:lnTo>
                    <a:pt x="668" y="306"/>
                  </a:lnTo>
                  <a:lnTo>
                    <a:pt x="665" y="303"/>
                  </a:lnTo>
                  <a:lnTo>
                    <a:pt x="668" y="303"/>
                  </a:lnTo>
                  <a:lnTo>
                    <a:pt x="668" y="301"/>
                  </a:lnTo>
                  <a:lnTo>
                    <a:pt x="670" y="298"/>
                  </a:lnTo>
                  <a:lnTo>
                    <a:pt x="678" y="290"/>
                  </a:lnTo>
                  <a:lnTo>
                    <a:pt x="678" y="285"/>
                  </a:lnTo>
                  <a:lnTo>
                    <a:pt x="675" y="279"/>
                  </a:lnTo>
                  <a:lnTo>
                    <a:pt x="673" y="277"/>
                  </a:lnTo>
                  <a:lnTo>
                    <a:pt x="673" y="274"/>
                  </a:lnTo>
                  <a:lnTo>
                    <a:pt x="670" y="277"/>
                  </a:lnTo>
                  <a:lnTo>
                    <a:pt x="665" y="277"/>
                  </a:lnTo>
                  <a:lnTo>
                    <a:pt x="663" y="277"/>
                  </a:lnTo>
                  <a:lnTo>
                    <a:pt x="658" y="282"/>
                  </a:lnTo>
                  <a:lnTo>
                    <a:pt x="655" y="287"/>
                  </a:lnTo>
                  <a:lnTo>
                    <a:pt x="655" y="290"/>
                  </a:lnTo>
                  <a:lnTo>
                    <a:pt x="653" y="293"/>
                  </a:lnTo>
                  <a:lnTo>
                    <a:pt x="648" y="295"/>
                  </a:lnTo>
                  <a:lnTo>
                    <a:pt x="643" y="298"/>
                  </a:lnTo>
                  <a:lnTo>
                    <a:pt x="640" y="298"/>
                  </a:lnTo>
                  <a:lnTo>
                    <a:pt x="638" y="303"/>
                  </a:lnTo>
                  <a:lnTo>
                    <a:pt x="638" y="306"/>
                  </a:lnTo>
                  <a:lnTo>
                    <a:pt x="635" y="309"/>
                  </a:lnTo>
                  <a:lnTo>
                    <a:pt x="633" y="311"/>
                  </a:lnTo>
                  <a:lnTo>
                    <a:pt x="630" y="311"/>
                  </a:lnTo>
                  <a:lnTo>
                    <a:pt x="625" y="311"/>
                  </a:lnTo>
                  <a:lnTo>
                    <a:pt x="623" y="311"/>
                  </a:lnTo>
                  <a:lnTo>
                    <a:pt x="618" y="311"/>
                  </a:lnTo>
                  <a:lnTo>
                    <a:pt x="615" y="314"/>
                  </a:lnTo>
                  <a:lnTo>
                    <a:pt x="615" y="319"/>
                  </a:lnTo>
                  <a:lnTo>
                    <a:pt x="613" y="325"/>
                  </a:lnTo>
                  <a:lnTo>
                    <a:pt x="618" y="330"/>
                  </a:lnTo>
                  <a:lnTo>
                    <a:pt x="620" y="330"/>
                  </a:lnTo>
                  <a:lnTo>
                    <a:pt x="623" y="333"/>
                  </a:lnTo>
                  <a:lnTo>
                    <a:pt x="625" y="335"/>
                  </a:lnTo>
                  <a:lnTo>
                    <a:pt x="628" y="335"/>
                  </a:lnTo>
                  <a:lnTo>
                    <a:pt x="628" y="338"/>
                  </a:lnTo>
                  <a:lnTo>
                    <a:pt x="630" y="341"/>
                  </a:lnTo>
                  <a:lnTo>
                    <a:pt x="630" y="343"/>
                  </a:lnTo>
                  <a:lnTo>
                    <a:pt x="633" y="349"/>
                  </a:lnTo>
                  <a:lnTo>
                    <a:pt x="640" y="351"/>
                  </a:lnTo>
                  <a:lnTo>
                    <a:pt x="643" y="349"/>
                  </a:lnTo>
                  <a:lnTo>
                    <a:pt x="648" y="346"/>
                  </a:lnTo>
                  <a:lnTo>
                    <a:pt x="650" y="343"/>
                  </a:lnTo>
                  <a:lnTo>
                    <a:pt x="653" y="341"/>
                  </a:lnTo>
                  <a:lnTo>
                    <a:pt x="658" y="338"/>
                  </a:lnTo>
                  <a:lnTo>
                    <a:pt x="660" y="338"/>
                  </a:lnTo>
                  <a:lnTo>
                    <a:pt x="663" y="341"/>
                  </a:lnTo>
                  <a:lnTo>
                    <a:pt x="665" y="341"/>
                  </a:lnTo>
                  <a:lnTo>
                    <a:pt x="668" y="341"/>
                  </a:lnTo>
                  <a:lnTo>
                    <a:pt x="668" y="343"/>
                  </a:lnTo>
                  <a:lnTo>
                    <a:pt x="670" y="343"/>
                  </a:lnTo>
                  <a:lnTo>
                    <a:pt x="673" y="343"/>
                  </a:lnTo>
                  <a:lnTo>
                    <a:pt x="675" y="343"/>
                  </a:lnTo>
                  <a:lnTo>
                    <a:pt x="680" y="343"/>
                  </a:lnTo>
                  <a:lnTo>
                    <a:pt x="683" y="343"/>
                  </a:lnTo>
                  <a:lnTo>
                    <a:pt x="683" y="346"/>
                  </a:lnTo>
                  <a:lnTo>
                    <a:pt x="683" y="349"/>
                  </a:lnTo>
                  <a:lnTo>
                    <a:pt x="683" y="351"/>
                  </a:lnTo>
                  <a:lnTo>
                    <a:pt x="680" y="357"/>
                  </a:lnTo>
                  <a:lnTo>
                    <a:pt x="678" y="354"/>
                  </a:lnTo>
                  <a:lnTo>
                    <a:pt x="678" y="351"/>
                  </a:lnTo>
                  <a:lnTo>
                    <a:pt x="675" y="354"/>
                  </a:lnTo>
                  <a:lnTo>
                    <a:pt x="675" y="351"/>
                  </a:lnTo>
                  <a:lnTo>
                    <a:pt x="673" y="354"/>
                  </a:lnTo>
                  <a:lnTo>
                    <a:pt x="670" y="357"/>
                  </a:lnTo>
                  <a:lnTo>
                    <a:pt x="665" y="357"/>
                  </a:lnTo>
                  <a:lnTo>
                    <a:pt x="663" y="359"/>
                  </a:lnTo>
                  <a:lnTo>
                    <a:pt x="658" y="359"/>
                  </a:lnTo>
                  <a:lnTo>
                    <a:pt x="660" y="362"/>
                  </a:lnTo>
                  <a:lnTo>
                    <a:pt x="658" y="362"/>
                  </a:lnTo>
                  <a:lnTo>
                    <a:pt x="658" y="365"/>
                  </a:lnTo>
                  <a:lnTo>
                    <a:pt x="655" y="370"/>
                  </a:lnTo>
                  <a:lnTo>
                    <a:pt x="653" y="370"/>
                  </a:lnTo>
                  <a:lnTo>
                    <a:pt x="653" y="367"/>
                  </a:lnTo>
                  <a:lnTo>
                    <a:pt x="650" y="367"/>
                  </a:lnTo>
                  <a:lnTo>
                    <a:pt x="648" y="367"/>
                  </a:lnTo>
                  <a:lnTo>
                    <a:pt x="650" y="370"/>
                  </a:lnTo>
                  <a:lnTo>
                    <a:pt x="648" y="372"/>
                  </a:lnTo>
                  <a:lnTo>
                    <a:pt x="648" y="375"/>
                  </a:lnTo>
                  <a:lnTo>
                    <a:pt x="643" y="378"/>
                  </a:lnTo>
                  <a:lnTo>
                    <a:pt x="640" y="383"/>
                  </a:lnTo>
                  <a:lnTo>
                    <a:pt x="638" y="386"/>
                  </a:lnTo>
                  <a:lnTo>
                    <a:pt x="635" y="391"/>
                  </a:lnTo>
                  <a:lnTo>
                    <a:pt x="635" y="394"/>
                  </a:lnTo>
                  <a:lnTo>
                    <a:pt x="640" y="394"/>
                  </a:lnTo>
                  <a:lnTo>
                    <a:pt x="643" y="396"/>
                  </a:lnTo>
                  <a:lnTo>
                    <a:pt x="650" y="402"/>
                  </a:lnTo>
                  <a:lnTo>
                    <a:pt x="653" y="404"/>
                  </a:lnTo>
                  <a:lnTo>
                    <a:pt x="653" y="407"/>
                  </a:lnTo>
                  <a:lnTo>
                    <a:pt x="655" y="410"/>
                  </a:lnTo>
                  <a:lnTo>
                    <a:pt x="658" y="420"/>
                  </a:lnTo>
                  <a:lnTo>
                    <a:pt x="658" y="426"/>
                  </a:lnTo>
                  <a:lnTo>
                    <a:pt x="660" y="428"/>
                  </a:lnTo>
                  <a:lnTo>
                    <a:pt x="663" y="434"/>
                  </a:lnTo>
                  <a:lnTo>
                    <a:pt x="665" y="434"/>
                  </a:lnTo>
                  <a:lnTo>
                    <a:pt x="665" y="436"/>
                  </a:lnTo>
                  <a:lnTo>
                    <a:pt x="670" y="442"/>
                  </a:lnTo>
                  <a:lnTo>
                    <a:pt x="673" y="447"/>
                  </a:lnTo>
                  <a:lnTo>
                    <a:pt x="668" y="444"/>
                  </a:lnTo>
                  <a:lnTo>
                    <a:pt x="665" y="444"/>
                  </a:lnTo>
                  <a:lnTo>
                    <a:pt x="663" y="444"/>
                  </a:lnTo>
                  <a:lnTo>
                    <a:pt x="658" y="442"/>
                  </a:lnTo>
                  <a:lnTo>
                    <a:pt x="655" y="442"/>
                  </a:lnTo>
                  <a:lnTo>
                    <a:pt x="648" y="442"/>
                  </a:lnTo>
                  <a:lnTo>
                    <a:pt x="648" y="444"/>
                  </a:lnTo>
                  <a:lnTo>
                    <a:pt x="655" y="442"/>
                  </a:lnTo>
                  <a:lnTo>
                    <a:pt x="658" y="444"/>
                  </a:lnTo>
                  <a:lnTo>
                    <a:pt x="660" y="447"/>
                  </a:lnTo>
                  <a:lnTo>
                    <a:pt x="663" y="447"/>
                  </a:lnTo>
                  <a:lnTo>
                    <a:pt x="665" y="452"/>
                  </a:lnTo>
                  <a:lnTo>
                    <a:pt x="668" y="452"/>
                  </a:lnTo>
                  <a:lnTo>
                    <a:pt x="670" y="452"/>
                  </a:lnTo>
                  <a:lnTo>
                    <a:pt x="673" y="455"/>
                  </a:lnTo>
                  <a:lnTo>
                    <a:pt x="673" y="460"/>
                  </a:lnTo>
                  <a:lnTo>
                    <a:pt x="670" y="460"/>
                  </a:lnTo>
                  <a:lnTo>
                    <a:pt x="668" y="463"/>
                  </a:lnTo>
                  <a:lnTo>
                    <a:pt x="665" y="466"/>
                  </a:lnTo>
                  <a:lnTo>
                    <a:pt x="663" y="466"/>
                  </a:lnTo>
                  <a:lnTo>
                    <a:pt x="660" y="468"/>
                  </a:lnTo>
                  <a:lnTo>
                    <a:pt x="658" y="471"/>
                  </a:lnTo>
                  <a:lnTo>
                    <a:pt x="655" y="471"/>
                  </a:lnTo>
                  <a:lnTo>
                    <a:pt x="653" y="471"/>
                  </a:lnTo>
                  <a:lnTo>
                    <a:pt x="648" y="471"/>
                  </a:lnTo>
                  <a:lnTo>
                    <a:pt x="653" y="471"/>
                  </a:lnTo>
                  <a:lnTo>
                    <a:pt x="655" y="474"/>
                  </a:lnTo>
                  <a:lnTo>
                    <a:pt x="658" y="474"/>
                  </a:lnTo>
                  <a:lnTo>
                    <a:pt x="663" y="471"/>
                  </a:lnTo>
                  <a:lnTo>
                    <a:pt x="665" y="471"/>
                  </a:lnTo>
                  <a:lnTo>
                    <a:pt x="668" y="474"/>
                  </a:lnTo>
                  <a:lnTo>
                    <a:pt x="668" y="476"/>
                  </a:lnTo>
                  <a:lnTo>
                    <a:pt x="670" y="476"/>
                  </a:lnTo>
                  <a:lnTo>
                    <a:pt x="673" y="476"/>
                  </a:lnTo>
                  <a:lnTo>
                    <a:pt x="675" y="479"/>
                  </a:lnTo>
                  <a:lnTo>
                    <a:pt x="673" y="479"/>
                  </a:lnTo>
                  <a:lnTo>
                    <a:pt x="670" y="484"/>
                  </a:lnTo>
                  <a:lnTo>
                    <a:pt x="668" y="484"/>
                  </a:lnTo>
                  <a:lnTo>
                    <a:pt x="673" y="482"/>
                  </a:lnTo>
                  <a:lnTo>
                    <a:pt x="673" y="487"/>
                  </a:lnTo>
                  <a:lnTo>
                    <a:pt x="673" y="490"/>
                  </a:lnTo>
                  <a:lnTo>
                    <a:pt x="670" y="490"/>
                  </a:lnTo>
                  <a:lnTo>
                    <a:pt x="668" y="490"/>
                  </a:lnTo>
                  <a:lnTo>
                    <a:pt x="668" y="495"/>
                  </a:lnTo>
                  <a:lnTo>
                    <a:pt x="668" y="498"/>
                  </a:lnTo>
                  <a:lnTo>
                    <a:pt x="668" y="503"/>
                  </a:lnTo>
                  <a:lnTo>
                    <a:pt x="665" y="508"/>
                  </a:lnTo>
                  <a:lnTo>
                    <a:pt x="665" y="506"/>
                  </a:lnTo>
                  <a:lnTo>
                    <a:pt x="663" y="506"/>
                  </a:lnTo>
                  <a:lnTo>
                    <a:pt x="660" y="508"/>
                  </a:lnTo>
                  <a:lnTo>
                    <a:pt x="658" y="511"/>
                  </a:lnTo>
                  <a:lnTo>
                    <a:pt x="658" y="514"/>
                  </a:lnTo>
                  <a:lnTo>
                    <a:pt x="655" y="514"/>
                  </a:lnTo>
                  <a:lnTo>
                    <a:pt x="655" y="516"/>
                  </a:lnTo>
                  <a:lnTo>
                    <a:pt x="655" y="519"/>
                  </a:lnTo>
                  <a:lnTo>
                    <a:pt x="653" y="519"/>
                  </a:lnTo>
                  <a:lnTo>
                    <a:pt x="653" y="521"/>
                  </a:lnTo>
                  <a:lnTo>
                    <a:pt x="650" y="524"/>
                  </a:lnTo>
                  <a:lnTo>
                    <a:pt x="650" y="527"/>
                  </a:lnTo>
                  <a:lnTo>
                    <a:pt x="648" y="529"/>
                  </a:lnTo>
                  <a:lnTo>
                    <a:pt x="648" y="532"/>
                  </a:lnTo>
                  <a:lnTo>
                    <a:pt x="645" y="535"/>
                  </a:lnTo>
                  <a:lnTo>
                    <a:pt x="645" y="529"/>
                  </a:lnTo>
                  <a:lnTo>
                    <a:pt x="643" y="529"/>
                  </a:lnTo>
                  <a:lnTo>
                    <a:pt x="640" y="532"/>
                  </a:lnTo>
                  <a:lnTo>
                    <a:pt x="643" y="537"/>
                  </a:lnTo>
                  <a:lnTo>
                    <a:pt x="640" y="543"/>
                  </a:lnTo>
                  <a:lnTo>
                    <a:pt x="640" y="545"/>
                  </a:lnTo>
                  <a:lnTo>
                    <a:pt x="640" y="548"/>
                  </a:lnTo>
                  <a:lnTo>
                    <a:pt x="638" y="548"/>
                  </a:lnTo>
                  <a:lnTo>
                    <a:pt x="640" y="551"/>
                  </a:lnTo>
                  <a:lnTo>
                    <a:pt x="638" y="553"/>
                  </a:lnTo>
                  <a:lnTo>
                    <a:pt x="638" y="551"/>
                  </a:lnTo>
                  <a:lnTo>
                    <a:pt x="635" y="551"/>
                  </a:lnTo>
                  <a:lnTo>
                    <a:pt x="635" y="553"/>
                  </a:lnTo>
                  <a:lnTo>
                    <a:pt x="635" y="556"/>
                  </a:lnTo>
                  <a:lnTo>
                    <a:pt x="633" y="556"/>
                  </a:lnTo>
                  <a:lnTo>
                    <a:pt x="630" y="561"/>
                  </a:lnTo>
                  <a:lnTo>
                    <a:pt x="628" y="561"/>
                  </a:lnTo>
                  <a:lnTo>
                    <a:pt x="628" y="564"/>
                  </a:lnTo>
                  <a:lnTo>
                    <a:pt x="628" y="567"/>
                  </a:lnTo>
                  <a:lnTo>
                    <a:pt x="623" y="567"/>
                  </a:lnTo>
                  <a:lnTo>
                    <a:pt x="620" y="567"/>
                  </a:lnTo>
                  <a:lnTo>
                    <a:pt x="618" y="567"/>
                  </a:lnTo>
                  <a:lnTo>
                    <a:pt x="618" y="569"/>
                  </a:lnTo>
                  <a:lnTo>
                    <a:pt x="620" y="569"/>
                  </a:lnTo>
                  <a:lnTo>
                    <a:pt x="618" y="572"/>
                  </a:lnTo>
                  <a:lnTo>
                    <a:pt x="615" y="577"/>
                  </a:lnTo>
                  <a:lnTo>
                    <a:pt x="613" y="577"/>
                  </a:lnTo>
                  <a:lnTo>
                    <a:pt x="613" y="580"/>
                  </a:lnTo>
                  <a:lnTo>
                    <a:pt x="613" y="577"/>
                  </a:lnTo>
                  <a:lnTo>
                    <a:pt x="611" y="577"/>
                  </a:lnTo>
                  <a:lnTo>
                    <a:pt x="611" y="580"/>
                  </a:lnTo>
                  <a:lnTo>
                    <a:pt x="608" y="580"/>
                  </a:lnTo>
                  <a:lnTo>
                    <a:pt x="606" y="583"/>
                  </a:lnTo>
                  <a:lnTo>
                    <a:pt x="603" y="583"/>
                  </a:lnTo>
                  <a:lnTo>
                    <a:pt x="601" y="585"/>
                  </a:lnTo>
                  <a:lnTo>
                    <a:pt x="601" y="588"/>
                  </a:lnTo>
                  <a:lnTo>
                    <a:pt x="598" y="591"/>
                  </a:lnTo>
                  <a:lnTo>
                    <a:pt x="596" y="591"/>
                  </a:lnTo>
                  <a:lnTo>
                    <a:pt x="593" y="593"/>
                  </a:lnTo>
                  <a:lnTo>
                    <a:pt x="588" y="596"/>
                  </a:lnTo>
                  <a:lnTo>
                    <a:pt x="586" y="593"/>
                  </a:lnTo>
                  <a:lnTo>
                    <a:pt x="586" y="596"/>
                  </a:lnTo>
                  <a:lnTo>
                    <a:pt x="583" y="596"/>
                  </a:lnTo>
                  <a:lnTo>
                    <a:pt x="581" y="596"/>
                  </a:lnTo>
                  <a:lnTo>
                    <a:pt x="578" y="593"/>
                  </a:lnTo>
                  <a:lnTo>
                    <a:pt x="578" y="596"/>
                  </a:lnTo>
                  <a:lnTo>
                    <a:pt x="576" y="599"/>
                  </a:lnTo>
                  <a:lnTo>
                    <a:pt x="573" y="599"/>
                  </a:lnTo>
                  <a:lnTo>
                    <a:pt x="573" y="596"/>
                  </a:lnTo>
                  <a:lnTo>
                    <a:pt x="571" y="596"/>
                  </a:lnTo>
                  <a:lnTo>
                    <a:pt x="571" y="59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1" name="Freeform 204"/>
            <p:cNvSpPr>
              <a:spLocks/>
            </p:cNvSpPr>
            <p:nvPr/>
          </p:nvSpPr>
          <p:spPr bwMode="auto">
            <a:xfrm>
              <a:off x="3999" y="2628"/>
              <a:ext cx="109" cy="229"/>
            </a:xfrm>
            <a:custGeom>
              <a:avLst/>
              <a:gdLst>
                <a:gd name="T0" fmla="*/ 32 w 109"/>
                <a:gd name="T1" fmla="*/ 5 h 229"/>
                <a:gd name="T2" fmla="*/ 20 w 109"/>
                <a:gd name="T3" fmla="*/ 13 h 229"/>
                <a:gd name="T4" fmla="*/ 7 w 109"/>
                <a:gd name="T5" fmla="*/ 19 h 229"/>
                <a:gd name="T6" fmla="*/ 0 w 109"/>
                <a:gd name="T7" fmla="*/ 37 h 229"/>
                <a:gd name="T8" fmla="*/ 10 w 109"/>
                <a:gd name="T9" fmla="*/ 53 h 229"/>
                <a:gd name="T10" fmla="*/ 15 w 109"/>
                <a:gd name="T11" fmla="*/ 69 h 229"/>
                <a:gd name="T12" fmla="*/ 15 w 109"/>
                <a:gd name="T13" fmla="*/ 77 h 229"/>
                <a:gd name="T14" fmla="*/ 10 w 109"/>
                <a:gd name="T15" fmla="*/ 85 h 229"/>
                <a:gd name="T16" fmla="*/ 15 w 109"/>
                <a:gd name="T17" fmla="*/ 98 h 229"/>
                <a:gd name="T18" fmla="*/ 22 w 109"/>
                <a:gd name="T19" fmla="*/ 117 h 229"/>
                <a:gd name="T20" fmla="*/ 30 w 109"/>
                <a:gd name="T21" fmla="*/ 136 h 229"/>
                <a:gd name="T22" fmla="*/ 20 w 109"/>
                <a:gd name="T23" fmla="*/ 152 h 229"/>
                <a:gd name="T24" fmla="*/ 15 w 109"/>
                <a:gd name="T25" fmla="*/ 162 h 229"/>
                <a:gd name="T26" fmla="*/ 10 w 109"/>
                <a:gd name="T27" fmla="*/ 186 h 229"/>
                <a:gd name="T28" fmla="*/ 20 w 109"/>
                <a:gd name="T29" fmla="*/ 197 h 229"/>
                <a:gd name="T30" fmla="*/ 30 w 109"/>
                <a:gd name="T31" fmla="*/ 210 h 229"/>
                <a:gd name="T32" fmla="*/ 42 w 109"/>
                <a:gd name="T33" fmla="*/ 215 h 229"/>
                <a:gd name="T34" fmla="*/ 50 w 109"/>
                <a:gd name="T35" fmla="*/ 226 h 229"/>
                <a:gd name="T36" fmla="*/ 62 w 109"/>
                <a:gd name="T37" fmla="*/ 226 h 229"/>
                <a:gd name="T38" fmla="*/ 55 w 109"/>
                <a:gd name="T39" fmla="*/ 210 h 229"/>
                <a:gd name="T40" fmla="*/ 40 w 109"/>
                <a:gd name="T41" fmla="*/ 202 h 229"/>
                <a:gd name="T42" fmla="*/ 35 w 109"/>
                <a:gd name="T43" fmla="*/ 183 h 229"/>
                <a:gd name="T44" fmla="*/ 27 w 109"/>
                <a:gd name="T45" fmla="*/ 178 h 229"/>
                <a:gd name="T46" fmla="*/ 22 w 109"/>
                <a:gd name="T47" fmla="*/ 165 h 229"/>
                <a:gd name="T48" fmla="*/ 25 w 109"/>
                <a:gd name="T49" fmla="*/ 154 h 229"/>
                <a:gd name="T50" fmla="*/ 30 w 109"/>
                <a:gd name="T51" fmla="*/ 141 h 229"/>
                <a:gd name="T52" fmla="*/ 35 w 109"/>
                <a:gd name="T53" fmla="*/ 120 h 229"/>
                <a:gd name="T54" fmla="*/ 42 w 109"/>
                <a:gd name="T55" fmla="*/ 112 h 229"/>
                <a:gd name="T56" fmla="*/ 47 w 109"/>
                <a:gd name="T57" fmla="*/ 122 h 229"/>
                <a:gd name="T58" fmla="*/ 50 w 109"/>
                <a:gd name="T59" fmla="*/ 125 h 229"/>
                <a:gd name="T60" fmla="*/ 65 w 109"/>
                <a:gd name="T61" fmla="*/ 130 h 229"/>
                <a:gd name="T62" fmla="*/ 70 w 109"/>
                <a:gd name="T63" fmla="*/ 133 h 229"/>
                <a:gd name="T64" fmla="*/ 75 w 109"/>
                <a:gd name="T65" fmla="*/ 138 h 229"/>
                <a:gd name="T66" fmla="*/ 67 w 109"/>
                <a:gd name="T67" fmla="*/ 125 h 229"/>
                <a:gd name="T68" fmla="*/ 67 w 109"/>
                <a:gd name="T69" fmla="*/ 112 h 229"/>
                <a:gd name="T70" fmla="*/ 77 w 109"/>
                <a:gd name="T71" fmla="*/ 98 h 229"/>
                <a:gd name="T72" fmla="*/ 94 w 109"/>
                <a:gd name="T73" fmla="*/ 98 h 229"/>
                <a:gd name="T74" fmla="*/ 107 w 109"/>
                <a:gd name="T75" fmla="*/ 98 h 229"/>
                <a:gd name="T76" fmla="*/ 109 w 109"/>
                <a:gd name="T77" fmla="*/ 82 h 229"/>
                <a:gd name="T78" fmla="*/ 107 w 109"/>
                <a:gd name="T79" fmla="*/ 74 h 229"/>
                <a:gd name="T80" fmla="*/ 99 w 109"/>
                <a:gd name="T81" fmla="*/ 69 h 229"/>
                <a:gd name="T82" fmla="*/ 97 w 109"/>
                <a:gd name="T83" fmla="*/ 50 h 229"/>
                <a:gd name="T84" fmla="*/ 92 w 109"/>
                <a:gd name="T85" fmla="*/ 45 h 229"/>
                <a:gd name="T86" fmla="*/ 82 w 109"/>
                <a:gd name="T87" fmla="*/ 37 h 229"/>
                <a:gd name="T88" fmla="*/ 75 w 109"/>
                <a:gd name="T89" fmla="*/ 42 h 229"/>
                <a:gd name="T90" fmla="*/ 65 w 109"/>
                <a:gd name="T91" fmla="*/ 42 h 229"/>
                <a:gd name="T92" fmla="*/ 57 w 109"/>
                <a:gd name="T93" fmla="*/ 40 h 229"/>
                <a:gd name="T94" fmla="*/ 47 w 109"/>
                <a:gd name="T95" fmla="*/ 50 h 229"/>
                <a:gd name="T96" fmla="*/ 50 w 109"/>
                <a:gd name="T97" fmla="*/ 35 h 229"/>
                <a:gd name="T98" fmla="*/ 50 w 109"/>
                <a:gd name="T99" fmla="*/ 21 h 229"/>
                <a:gd name="T100" fmla="*/ 42 w 109"/>
                <a:gd name="T101" fmla="*/ 16 h 229"/>
                <a:gd name="T102" fmla="*/ 40 w 109"/>
                <a:gd name="T103" fmla="*/ 5 h 229"/>
                <a:gd name="T104" fmla="*/ 37 w 109"/>
                <a:gd name="T105" fmla="*/ 0 h 2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"/>
                <a:gd name="T160" fmla="*/ 0 h 229"/>
                <a:gd name="T161" fmla="*/ 109 w 109"/>
                <a:gd name="T162" fmla="*/ 229 h 2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" h="229">
                  <a:moveTo>
                    <a:pt x="37" y="0"/>
                  </a:moveTo>
                  <a:lnTo>
                    <a:pt x="35" y="0"/>
                  </a:lnTo>
                  <a:lnTo>
                    <a:pt x="35" y="3"/>
                  </a:lnTo>
                  <a:lnTo>
                    <a:pt x="32" y="5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2" y="42"/>
                  </a:lnTo>
                  <a:lnTo>
                    <a:pt x="5" y="50"/>
                  </a:lnTo>
                  <a:lnTo>
                    <a:pt x="10" y="53"/>
                  </a:lnTo>
                  <a:lnTo>
                    <a:pt x="12" y="56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72"/>
                  </a:lnTo>
                  <a:lnTo>
                    <a:pt x="15" y="72"/>
                  </a:lnTo>
                  <a:lnTo>
                    <a:pt x="15" y="77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0" y="85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5" y="98"/>
                  </a:lnTo>
                  <a:lnTo>
                    <a:pt x="20" y="104"/>
                  </a:lnTo>
                  <a:lnTo>
                    <a:pt x="20" y="106"/>
                  </a:lnTo>
                  <a:lnTo>
                    <a:pt x="22" y="109"/>
                  </a:lnTo>
                  <a:lnTo>
                    <a:pt x="22" y="117"/>
                  </a:lnTo>
                  <a:lnTo>
                    <a:pt x="22" y="122"/>
                  </a:lnTo>
                  <a:lnTo>
                    <a:pt x="25" y="122"/>
                  </a:lnTo>
                  <a:lnTo>
                    <a:pt x="25" y="128"/>
                  </a:lnTo>
                  <a:lnTo>
                    <a:pt x="30" y="136"/>
                  </a:lnTo>
                  <a:lnTo>
                    <a:pt x="27" y="138"/>
                  </a:lnTo>
                  <a:lnTo>
                    <a:pt x="25" y="146"/>
                  </a:lnTo>
                  <a:lnTo>
                    <a:pt x="20" y="149"/>
                  </a:lnTo>
                  <a:lnTo>
                    <a:pt x="20" y="152"/>
                  </a:lnTo>
                  <a:lnTo>
                    <a:pt x="17" y="157"/>
                  </a:lnTo>
                  <a:lnTo>
                    <a:pt x="17" y="160"/>
                  </a:lnTo>
                  <a:lnTo>
                    <a:pt x="15" y="162"/>
                  </a:lnTo>
                  <a:lnTo>
                    <a:pt x="15" y="165"/>
                  </a:lnTo>
                  <a:lnTo>
                    <a:pt x="15" y="168"/>
                  </a:lnTo>
                  <a:lnTo>
                    <a:pt x="10" y="181"/>
                  </a:lnTo>
                  <a:lnTo>
                    <a:pt x="10" y="186"/>
                  </a:lnTo>
                  <a:lnTo>
                    <a:pt x="10" y="189"/>
                  </a:lnTo>
                  <a:lnTo>
                    <a:pt x="10" y="191"/>
                  </a:lnTo>
                  <a:lnTo>
                    <a:pt x="15" y="191"/>
                  </a:lnTo>
                  <a:lnTo>
                    <a:pt x="20" y="197"/>
                  </a:lnTo>
                  <a:lnTo>
                    <a:pt x="22" y="197"/>
                  </a:lnTo>
                  <a:lnTo>
                    <a:pt x="27" y="205"/>
                  </a:lnTo>
                  <a:lnTo>
                    <a:pt x="30" y="207"/>
                  </a:lnTo>
                  <a:lnTo>
                    <a:pt x="30" y="210"/>
                  </a:lnTo>
                  <a:lnTo>
                    <a:pt x="37" y="218"/>
                  </a:lnTo>
                  <a:lnTo>
                    <a:pt x="37" y="213"/>
                  </a:lnTo>
                  <a:lnTo>
                    <a:pt x="40" y="213"/>
                  </a:lnTo>
                  <a:lnTo>
                    <a:pt x="42" y="215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50" y="221"/>
                  </a:lnTo>
                  <a:lnTo>
                    <a:pt x="50" y="226"/>
                  </a:lnTo>
                  <a:lnTo>
                    <a:pt x="52" y="229"/>
                  </a:lnTo>
                  <a:lnTo>
                    <a:pt x="57" y="226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5" y="221"/>
                  </a:lnTo>
                  <a:lnTo>
                    <a:pt x="62" y="218"/>
                  </a:lnTo>
                  <a:lnTo>
                    <a:pt x="60" y="215"/>
                  </a:lnTo>
                  <a:lnTo>
                    <a:pt x="55" y="210"/>
                  </a:lnTo>
                  <a:lnTo>
                    <a:pt x="47" y="210"/>
                  </a:lnTo>
                  <a:lnTo>
                    <a:pt x="42" y="205"/>
                  </a:lnTo>
                  <a:lnTo>
                    <a:pt x="40" y="202"/>
                  </a:lnTo>
                  <a:lnTo>
                    <a:pt x="40" y="191"/>
                  </a:lnTo>
                  <a:lnTo>
                    <a:pt x="37" y="189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5" y="178"/>
                  </a:lnTo>
                  <a:lnTo>
                    <a:pt x="32" y="176"/>
                  </a:lnTo>
                  <a:lnTo>
                    <a:pt x="30" y="176"/>
                  </a:lnTo>
                  <a:lnTo>
                    <a:pt x="27" y="178"/>
                  </a:lnTo>
                  <a:lnTo>
                    <a:pt x="25" y="176"/>
                  </a:lnTo>
                  <a:lnTo>
                    <a:pt x="22" y="173"/>
                  </a:lnTo>
                  <a:lnTo>
                    <a:pt x="22" y="170"/>
                  </a:lnTo>
                  <a:lnTo>
                    <a:pt x="22" y="165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5" y="157"/>
                  </a:lnTo>
                  <a:lnTo>
                    <a:pt x="25" y="154"/>
                  </a:lnTo>
                  <a:lnTo>
                    <a:pt x="27" y="149"/>
                  </a:lnTo>
                  <a:lnTo>
                    <a:pt x="27" y="146"/>
                  </a:lnTo>
                  <a:lnTo>
                    <a:pt x="30" y="141"/>
                  </a:lnTo>
                  <a:lnTo>
                    <a:pt x="30" y="136"/>
                  </a:lnTo>
                  <a:lnTo>
                    <a:pt x="32" y="133"/>
                  </a:lnTo>
                  <a:lnTo>
                    <a:pt x="32" y="128"/>
                  </a:lnTo>
                  <a:lnTo>
                    <a:pt x="35" y="120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7" y="112"/>
                  </a:lnTo>
                  <a:lnTo>
                    <a:pt x="47" y="114"/>
                  </a:lnTo>
                  <a:lnTo>
                    <a:pt x="47" y="122"/>
                  </a:lnTo>
                  <a:lnTo>
                    <a:pt x="47" y="125"/>
                  </a:lnTo>
                  <a:lnTo>
                    <a:pt x="50" y="125"/>
                  </a:lnTo>
                  <a:lnTo>
                    <a:pt x="55" y="125"/>
                  </a:lnTo>
                  <a:lnTo>
                    <a:pt x="57" y="125"/>
                  </a:lnTo>
                  <a:lnTo>
                    <a:pt x="60" y="125"/>
                  </a:lnTo>
                  <a:lnTo>
                    <a:pt x="65" y="130"/>
                  </a:lnTo>
                  <a:lnTo>
                    <a:pt x="67" y="130"/>
                  </a:lnTo>
                  <a:lnTo>
                    <a:pt x="67" y="133"/>
                  </a:lnTo>
                  <a:lnTo>
                    <a:pt x="70" y="133"/>
                  </a:lnTo>
                  <a:lnTo>
                    <a:pt x="72" y="133"/>
                  </a:lnTo>
                  <a:lnTo>
                    <a:pt x="72" y="138"/>
                  </a:lnTo>
                  <a:lnTo>
                    <a:pt x="75" y="141"/>
                  </a:lnTo>
                  <a:lnTo>
                    <a:pt x="75" y="138"/>
                  </a:lnTo>
                  <a:lnTo>
                    <a:pt x="75" y="136"/>
                  </a:lnTo>
                  <a:lnTo>
                    <a:pt x="75" y="133"/>
                  </a:lnTo>
                  <a:lnTo>
                    <a:pt x="72" y="128"/>
                  </a:lnTo>
                  <a:lnTo>
                    <a:pt x="67" y="125"/>
                  </a:lnTo>
                  <a:lnTo>
                    <a:pt x="67" y="120"/>
                  </a:lnTo>
                  <a:lnTo>
                    <a:pt x="65" y="117"/>
                  </a:lnTo>
                  <a:lnTo>
                    <a:pt x="67" y="112"/>
                  </a:lnTo>
                  <a:lnTo>
                    <a:pt x="70" y="106"/>
                  </a:lnTo>
                  <a:lnTo>
                    <a:pt x="72" y="106"/>
                  </a:lnTo>
                  <a:lnTo>
                    <a:pt x="75" y="101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84" y="98"/>
                  </a:lnTo>
                  <a:lnTo>
                    <a:pt x="89" y="101"/>
                  </a:lnTo>
                  <a:lnTo>
                    <a:pt x="94" y="98"/>
                  </a:lnTo>
                  <a:lnTo>
                    <a:pt x="102" y="98"/>
                  </a:lnTo>
                  <a:lnTo>
                    <a:pt x="104" y="101"/>
                  </a:lnTo>
                  <a:lnTo>
                    <a:pt x="107" y="101"/>
                  </a:lnTo>
                  <a:lnTo>
                    <a:pt x="107" y="98"/>
                  </a:lnTo>
                  <a:lnTo>
                    <a:pt x="109" y="96"/>
                  </a:lnTo>
                  <a:lnTo>
                    <a:pt x="109" y="85"/>
                  </a:lnTo>
                  <a:lnTo>
                    <a:pt x="109" y="82"/>
                  </a:lnTo>
                  <a:lnTo>
                    <a:pt x="109" y="80"/>
                  </a:lnTo>
                  <a:lnTo>
                    <a:pt x="109" y="77"/>
                  </a:lnTo>
                  <a:lnTo>
                    <a:pt x="107" y="74"/>
                  </a:lnTo>
                  <a:lnTo>
                    <a:pt x="107" y="72"/>
                  </a:lnTo>
                  <a:lnTo>
                    <a:pt x="104" y="72"/>
                  </a:lnTo>
                  <a:lnTo>
                    <a:pt x="102" y="72"/>
                  </a:lnTo>
                  <a:lnTo>
                    <a:pt x="99" y="69"/>
                  </a:lnTo>
                  <a:lnTo>
                    <a:pt x="99" y="66"/>
                  </a:lnTo>
                  <a:lnTo>
                    <a:pt x="99" y="58"/>
                  </a:lnTo>
                  <a:lnTo>
                    <a:pt x="99" y="56"/>
                  </a:lnTo>
                  <a:lnTo>
                    <a:pt x="97" y="50"/>
                  </a:lnTo>
                  <a:lnTo>
                    <a:pt x="97" y="48"/>
                  </a:lnTo>
                  <a:lnTo>
                    <a:pt x="94" y="48"/>
                  </a:lnTo>
                  <a:lnTo>
                    <a:pt x="94" y="45"/>
                  </a:lnTo>
                  <a:lnTo>
                    <a:pt x="92" y="45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87" y="37"/>
                  </a:lnTo>
                  <a:lnTo>
                    <a:pt x="82" y="37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7" y="45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57" y="40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7" y="45"/>
                  </a:lnTo>
                  <a:lnTo>
                    <a:pt x="47" y="40"/>
                  </a:lnTo>
                  <a:lnTo>
                    <a:pt x="50" y="35"/>
                  </a:lnTo>
                  <a:lnTo>
                    <a:pt x="50" y="32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6"/>
                  </a:lnTo>
                  <a:lnTo>
                    <a:pt x="45" y="16"/>
                  </a:lnTo>
                  <a:lnTo>
                    <a:pt x="42" y="16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2" name="Freeform 205"/>
            <p:cNvSpPr>
              <a:spLocks/>
            </p:cNvSpPr>
            <p:nvPr/>
          </p:nvSpPr>
          <p:spPr bwMode="auto">
            <a:xfrm>
              <a:off x="3754" y="2471"/>
              <a:ext cx="113" cy="66"/>
            </a:xfrm>
            <a:custGeom>
              <a:avLst/>
              <a:gdLst>
                <a:gd name="T0" fmla="*/ 110 w 113"/>
                <a:gd name="T1" fmla="*/ 45 h 66"/>
                <a:gd name="T2" fmla="*/ 110 w 113"/>
                <a:gd name="T3" fmla="*/ 56 h 66"/>
                <a:gd name="T4" fmla="*/ 113 w 113"/>
                <a:gd name="T5" fmla="*/ 58 h 66"/>
                <a:gd name="T6" fmla="*/ 110 w 113"/>
                <a:gd name="T7" fmla="*/ 66 h 66"/>
                <a:gd name="T8" fmla="*/ 100 w 113"/>
                <a:gd name="T9" fmla="*/ 66 h 66"/>
                <a:gd name="T10" fmla="*/ 93 w 113"/>
                <a:gd name="T11" fmla="*/ 64 h 66"/>
                <a:gd name="T12" fmla="*/ 78 w 113"/>
                <a:gd name="T13" fmla="*/ 61 h 66"/>
                <a:gd name="T14" fmla="*/ 68 w 113"/>
                <a:gd name="T15" fmla="*/ 58 h 66"/>
                <a:gd name="T16" fmla="*/ 60 w 113"/>
                <a:gd name="T17" fmla="*/ 50 h 66"/>
                <a:gd name="T18" fmla="*/ 53 w 113"/>
                <a:gd name="T19" fmla="*/ 50 h 66"/>
                <a:gd name="T20" fmla="*/ 50 w 113"/>
                <a:gd name="T21" fmla="*/ 50 h 66"/>
                <a:gd name="T22" fmla="*/ 43 w 113"/>
                <a:gd name="T23" fmla="*/ 50 h 66"/>
                <a:gd name="T24" fmla="*/ 35 w 113"/>
                <a:gd name="T25" fmla="*/ 45 h 66"/>
                <a:gd name="T26" fmla="*/ 30 w 113"/>
                <a:gd name="T27" fmla="*/ 43 h 66"/>
                <a:gd name="T28" fmla="*/ 20 w 113"/>
                <a:gd name="T29" fmla="*/ 40 h 66"/>
                <a:gd name="T30" fmla="*/ 15 w 113"/>
                <a:gd name="T31" fmla="*/ 35 h 66"/>
                <a:gd name="T32" fmla="*/ 8 w 113"/>
                <a:gd name="T33" fmla="*/ 29 h 66"/>
                <a:gd name="T34" fmla="*/ 5 w 113"/>
                <a:gd name="T35" fmla="*/ 29 h 66"/>
                <a:gd name="T36" fmla="*/ 3 w 113"/>
                <a:gd name="T37" fmla="*/ 27 h 66"/>
                <a:gd name="T38" fmla="*/ 0 w 113"/>
                <a:gd name="T39" fmla="*/ 24 h 66"/>
                <a:gd name="T40" fmla="*/ 3 w 113"/>
                <a:gd name="T41" fmla="*/ 19 h 66"/>
                <a:gd name="T42" fmla="*/ 3 w 113"/>
                <a:gd name="T43" fmla="*/ 13 h 66"/>
                <a:gd name="T44" fmla="*/ 5 w 113"/>
                <a:gd name="T45" fmla="*/ 8 h 66"/>
                <a:gd name="T46" fmla="*/ 8 w 113"/>
                <a:gd name="T47" fmla="*/ 5 h 66"/>
                <a:gd name="T48" fmla="*/ 10 w 113"/>
                <a:gd name="T49" fmla="*/ 0 h 66"/>
                <a:gd name="T50" fmla="*/ 13 w 113"/>
                <a:gd name="T51" fmla="*/ 0 h 66"/>
                <a:gd name="T52" fmla="*/ 18 w 113"/>
                <a:gd name="T53" fmla="*/ 5 h 66"/>
                <a:gd name="T54" fmla="*/ 18 w 113"/>
                <a:gd name="T55" fmla="*/ 3 h 66"/>
                <a:gd name="T56" fmla="*/ 18 w 113"/>
                <a:gd name="T57" fmla="*/ 0 h 66"/>
                <a:gd name="T58" fmla="*/ 28 w 113"/>
                <a:gd name="T59" fmla="*/ 3 h 66"/>
                <a:gd name="T60" fmla="*/ 35 w 113"/>
                <a:gd name="T61" fmla="*/ 5 h 66"/>
                <a:gd name="T62" fmla="*/ 45 w 113"/>
                <a:gd name="T63" fmla="*/ 13 h 66"/>
                <a:gd name="T64" fmla="*/ 48 w 113"/>
                <a:gd name="T65" fmla="*/ 21 h 66"/>
                <a:gd name="T66" fmla="*/ 50 w 113"/>
                <a:gd name="T67" fmla="*/ 19 h 66"/>
                <a:gd name="T68" fmla="*/ 53 w 113"/>
                <a:gd name="T69" fmla="*/ 19 h 66"/>
                <a:gd name="T70" fmla="*/ 55 w 113"/>
                <a:gd name="T71" fmla="*/ 16 h 66"/>
                <a:gd name="T72" fmla="*/ 58 w 113"/>
                <a:gd name="T73" fmla="*/ 19 h 66"/>
                <a:gd name="T74" fmla="*/ 58 w 113"/>
                <a:gd name="T75" fmla="*/ 27 h 66"/>
                <a:gd name="T76" fmla="*/ 60 w 113"/>
                <a:gd name="T77" fmla="*/ 27 h 66"/>
                <a:gd name="T78" fmla="*/ 65 w 113"/>
                <a:gd name="T79" fmla="*/ 27 h 66"/>
                <a:gd name="T80" fmla="*/ 70 w 113"/>
                <a:gd name="T81" fmla="*/ 29 h 66"/>
                <a:gd name="T82" fmla="*/ 70 w 113"/>
                <a:gd name="T83" fmla="*/ 32 h 66"/>
                <a:gd name="T84" fmla="*/ 78 w 113"/>
                <a:gd name="T85" fmla="*/ 35 h 66"/>
                <a:gd name="T86" fmla="*/ 80 w 113"/>
                <a:gd name="T87" fmla="*/ 37 h 66"/>
                <a:gd name="T88" fmla="*/ 83 w 113"/>
                <a:gd name="T89" fmla="*/ 40 h 66"/>
                <a:gd name="T90" fmla="*/ 88 w 113"/>
                <a:gd name="T91" fmla="*/ 40 h 66"/>
                <a:gd name="T92" fmla="*/ 90 w 113"/>
                <a:gd name="T93" fmla="*/ 40 h 66"/>
                <a:gd name="T94" fmla="*/ 95 w 113"/>
                <a:gd name="T95" fmla="*/ 40 h 66"/>
                <a:gd name="T96" fmla="*/ 100 w 113"/>
                <a:gd name="T97" fmla="*/ 43 h 66"/>
                <a:gd name="T98" fmla="*/ 108 w 113"/>
                <a:gd name="T99" fmla="*/ 43 h 66"/>
                <a:gd name="T100" fmla="*/ 113 w 113"/>
                <a:gd name="T101" fmla="*/ 40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6"/>
                <a:gd name="T155" fmla="*/ 113 w 113"/>
                <a:gd name="T156" fmla="*/ 66 h 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6">
                  <a:moveTo>
                    <a:pt x="113" y="40"/>
                  </a:moveTo>
                  <a:lnTo>
                    <a:pt x="110" y="43"/>
                  </a:lnTo>
                  <a:lnTo>
                    <a:pt x="110" y="45"/>
                  </a:lnTo>
                  <a:lnTo>
                    <a:pt x="110" y="50"/>
                  </a:lnTo>
                  <a:lnTo>
                    <a:pt x="110" y="53"/>
                  </a:lnTo>
                  <a:lnTo>
                    <a:pt x="110" y="56"/>
                  </a:lnTo>
                  <a:lnTo>
                    <a:pt x="113" y="58"/>
                  </a:lnTo>
                  <a:lnTo>
                    <a:pt x="113" y="61"/>
                  </a:lnTo>
                  <a:lnTo>
                    <a:pt x="110" y="64"/>
                  </a:lnTo>
                  <a:lnTo>
                    <a:pt x="110" y="66"/>
                  </a:lnTo>
                  <a:lnTo>
                    <a:pt x="108" y="64"/>
                  </a:lnTo>
                  <a:lnTo>
                    <a:pt x="105" y="66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5" y="64"/>
                  </a:lnTo>
                  <a:lnTo>
                    <a:pt x="93" y="64"/>
                  </a:lnTo>
                  <a:lnTo>
                    <a:pt x="80" y="61"/>
                  </a:lnTo>
                  <a:lnTo>
                    <a:pt x="78" y="61"/>
                  </a:lnTo>
                  <a:lnTo>
                    <a:pt x="75" y="58"/>
                  </a:lnTo>
                  <a:lnTo>
                    <a:pt x="73" y="61"/>
                  </a:lnTo>
                  <a:lnTo>
                    <a:pt x="68" y="58"/>
                  </a:lnTo>
                  <a:lnTo>
                    <a:pt x="65" y="56"/>
                  </a:lnTo>
                  <a:lnTo>
                    <a:pt x="63" y="56"/>
                  </a:lnTo>
                  <a:lnTo>
                    <a:pt x="60" y="50"/>
                  </a:lnTo>
                  <a:lnTo>
                    <a:pt x="55" y="50"/>
                  </a:lnTo>
                  <a:lnTo>
                    <a:pt x="53" y="50"/>
                  </a:lnTo>
                  <a:lnTo>
                    <a:pt x="50" y="50"/>
                  </a:lnTo>
                  <a:lnTo>
                    <a:pt x="48" y="48"/>
                  </a:lnTo>
                  <a:lnTo>
                    <a:pt x="45" y="50"/>
                  </a:lnTo>
                  <a:lnTo>
                    <a:pt x="43" y="50"/>
                  </a:lnTo>
                  <a:lnTo>
                    <a:pt x="38" y="48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0" y="40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3" y="11"/>
                  </a:lnTo>
                  <a:lnTo>
                    <a:pt x="45" y="13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3" y="16"/>
                  </a:lnTo>
                  <a:lnTo>
                    <a:pt x="55" y="16"/>
                  </a:lnTo>
                  <a:lnTo>
                    <a:pt x="58" y="19"/>
                  </a:lnTo>
                  <a:lnTo>
                    <a:pt x="58" y="21"/>
                  </a:lnTo>
                  <a:lnTo>
                    <a:pt x="58" y="24"/>
                  </a:lnTo>
                  <a:lnTo>
                    <a:pt x="58" y="27"/>
                  </a:lnTo>
                  <a:lnTo>
                    <a:pt x="58" y="24"/>
                  </a:lnTo>
                  <a:lnTo>
                    <a:pt x="60" y="27"/>
                  </a:lnTo>
                  <a:lnTo>
                    <a:pt x="63" y="29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8" y="29"/>
                  </a:lnTo>
                  <a:lnTo>
                    <a:pt x="70" y="29"/>
                  </a:lnTo>
                  <a:lnTo>
                    <a:pt x="70" y="27"/>
                  </a:lnTo>
                  <a:lnTo>
                    <a:pt x="70" y="32"/>
                  </a:lnTo>
                  <a:lnTo>
                    <a:pt x="70" y="35"/>
                  </a:lnTo>
                  <a:lnTo>
                    <a:pt x="75" y="35"/>
                  </a:lnTo>
                  <a:lnTo>
                    <a:pt x="78" y="35"/>
                  </a:lnTo>
                  <a:lnTo>
                    <a:pt x="80" y="37"/>
                  </a:lnTo>
                  <a:lnTo>
                    <a:pt x="80" y="40"/>
                  </a:lnTo>
                  <a:lnTo>
                    <a:pt x="83" y="40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3" y="37"/>
                  </a:lnTo>
                  <a:lnTo>
                    <a:pt x="95" y="40"/>
                  </a:lnTo>
                  <a:lnTo>
                    <a:pt x="98" y="43"/>
                  </a:lnTo>
                  <a:lnTo>
                    <a:pt x="100" y="43"/>
                  </a:lnTo>
                  <a:lnTo>
                    <a:pt x="103" y="43"/>
                  </a:lnTo>
                  <a:lnTo>
                    <a:pt x="108" y="43"/>
                  </a:lnTo>
                  <a:lnTo>
                    <a:pt x="110" y="40"/>
                  </a:lnTo>
                  <a:lnTo>
                    <a:pt x="113" y="4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3" name="Freeform 206"/>
            <p:cNvSpPr>
              <a:spLocks/>
            </p:cNvSpPr>
            <p:nvPr/>
          </p:nvSpPr>
          <p:spPr bwMode="auto">
            <a:xfrm>
              <a:off x="3862" y="2535"/>
              <a:ext cx="67" cy="90"/>
            </a:xfrm>
            <a:custGeom>
              <a:avLst/>
              <a:gdLst>
                <a:gd name="T0" fmla="*/ 62 w 67"/>
                <a:gd name="T1" fmla="*/ 90 h 90"/>
                <a:gd name="T2" fmla="*/ 57 w 67"/>
                <a:gd name="T3" fmla="*/ 80 h 90"/>
                <a:gd name="T4" fmla="*/ 57 w 67"/>
                <a:gd name="T5" fmla="*/ 69 h 90"/>
                <a:gd name="T6" fmla="*/ 52 w 67"/>
                <a:gd name="T7" fmla="*/ 61 h 90"/>
                <a:gd name="T8" fmla="*/ 44 w 67"/>
                <a:gd name="T9" fmla="*/ 61 h 90"/>
                <a:gd name="T10" fmla="*/ 42 w 67"/>
                <a:gd name="T11" fmla="*/ 58 h 90"/>
                <a:gd name="T12" fmla="*/ 39 w 67"/>
                <a:gd name="T13" fmla="*/ 61 h 90"/>
                <a:gd name="T14" fmla="*/ 37 w 67"/>
                <a:gd name="T15" fmla="*/ 66 h 90"/>
                <a:gd name="T16" fmla="*/ 34 w 67"/>
                <a:gd name="T17" fmla="*/ 77 h 90"/>
                <a:gd name="T18" fmla="*/ 29 w 67"/>
                <a:gd name="T19" fmla="*/ 72 h 90"/>
                <a:gd name="T20" fmla="*/ 27 w 67"/>
                <a:gd name="T21" fmla="*/ 74 h 90"/>
                <a:gd name="T22" fmla="*/ 24 w 67"/>
                <a:gd name="T23" fmla="*/ 74 h 90"/>
                <a:gd name="T24" fmla="*/ 22 w 67"/>
                <a:gd name="T25" fmla="*/ 77 h 90"/>
                <a:gd name="T26" fmla="*/ 19 w 67"/>
                <a:gd name="T27" fmla="*/ 77 h 90"/>
                <a:gd name="T28" fmla="*/ 17 w 67"/>
                <a:gd name="T29" fmla="*/ 80 h 90"/>
                <a:gd name="T30" fmla="*/ 14 w 67"/>
                <a:gd name="T31" fmla="*/ 80 h 90"/>
                <a:gd name="T32" fmla="*/ 14 w 67"/>
                <a:gd name="T33" fmla="*/ 74 h 90"/>
                <a:gd name="T34" fmla="*/ 12 w 67"/>
                <a:gd name="T35" fmla="*/ 69 h 90"/>
                <a:gd name="T36" fmla="*/ 12 w 67"/>
                <a:gd name="T37" fmla="*/ 64 h 90"/>
                <a:gd name="T38" fmla="*/ 10 w 67"/>
                <a:gd name="T39" fmla="*/ 61 h 90"/>
                <a:gd name="T40" fmla="*/ 12 w 67"/>
                <a:gd name="T41" fmla="*/ 58 h 90"/>
                <a:gd name="T42" fmla="*/ 12 w 67"/>
                <a:gd name="T43" fmla="*/ 53 h 90"/>
                <a:gd name="T44" fmla="*/ 10 w 67"/>
                <a:gd name="T45" fmla="*/ 48 h 90"/>
                <a:gd name="T46" fmla="*/ 10 w 67"/>
                <a:gd name="T47" fmla="*/ 45 h 90"/>
                <a:gd name="T48" fmla="*/ 10 w 67"/>
                <a:gd name="T49" fmla="*/ 34 h 90"/>
                <a:gd name="T50" fmla="*/ 7 w 67"/>
                <a:gd name="T51" fmla="*/ 32 h 90"/>
                <a:gd name="T52" fmla="*/ 2 w 67"/>
                <a:gd name="T53" fmla="*/ 29 h 90"/>
                <a:gd name="T54" fmla="*/ 2 w 67"/>
                <a:gd name="T55" fmla="*/ 26 h 90"/>
                <a:gd name="T56" fmla="*/ 5 w 67"/>
                <a:gd name="T57" fmla="*/ 24 h 90"/>
                <a:gd name="T58" fmla="*/ 7 w 67"/>
                <a:gd name="T59" fmla="*/ 21 h 90"/>
                <a:gd name="T60" fmla="*/ 12 w 67"/>
                <a:gd name="T61" fmla="*/ 18 h 90"/>
                <a:gd name="T62" fmla="*/ 10 w 67"/>
                <a:gd name="T63" fmla="*/ 16 h 90"/>
                <a:gd name="T64" fmla="*/ 5 w 67"/>
                <a:gd name="T65" fmla="*/ 13 h 90"/>
                <a:gd name="T66" fmla="*/ 2 w 67"/>
                <a:gd name="T67" fmla="*/ 10 h 90"/>
                <a:gd name="T68" fmla="*/ 7 w 67"/>
                <a:gd name="T69" fmla="*/ 0 h 90"/>
                <a:gd name="T70" fmla="*/ 12 w 67"/>
                <a:gd name="T71" fmla="*/ 2 h 90"/>
                <a:gd name="T72" fmla="*/ 12 w 67"/>
                <a:gd name="T73" fmla="*/ 5 h 90"/>
                <a:gd name="T74" fmla="*/ 14 w 67"/>
                <a:gd name="T75" fmla="*/ 2 h 90"/>
                <a:gd name="T76" fmla="*/ 17 w 67"/>
                <a:gd name="T77" fmla="*/ 8 h 90"/>
                <a:gd name="T78" fmla="*/ 22 w 67"/>
                <a:gd name="T79" fmla="*/ 8 h 90"/>
                <a:gd name="T80" fmla="*/ 24 w 67"/>
                <a:gd name="T81" fmla="*/ 5 h 90"/>
                <a:gd name="T82" fmla="*/ 27 w 67"/>
                <a:gd name="T83" fmla="*/ 16 h 90"/>
                <a:gd name="T84" fmla="*/ 29 w 67"/>
                <a:gd name="T85" fmla="*/ 18 h 90"/>
                <a:gd name="T86" fmla="*/ 42 w 67"/>
                <a:gd name="T87" fmla="*/ 21 h 90"/>
                <a:gd name="T88" fmla="*/ 52 w 67"/>
                <a:gd name="T89" fmla="*/ 21 h 90"/>
                <a:gd name="T90" fmla="*/ 62 w 67"/>
                <a:gd name="T91" fmla="*/ 24 h 90"/>
                <a:gd name="T92" fmla="*/ 59 w 67"/>
                <a:gd name="T93" fmla="*/ 26 h 90"/>
                <a:gd name="T94" fmla="*/ 54 w 67"/>
                <a:gd name="T95" fmla="*/ 32 h 90"/>
                <a:gd name="T96" fmla="*/ 49 w 67"/>
                <a:gd name="T97" fmla="*/ 37 h 90"/>
                <a:gd name="T98" fmla="*/ 44 w 67"/>
                <a:gd name="T99" fmla="*/ 42 h 90"/>
                <a:gd name="T100" fmla="*/ 47 w 67"/>
                <a:gd name="T101" fmla="*/ 50 h 90"/>
                <a:gd name="T102" fmla="*/ 52 w 67"/>
                <a:gd name="T103" fmla="*/ 56 h 90"/>
                <a:gd name="T104" fmla="*/ 54 w 67"/>
                <a:gd name="T105" fmla="*/ 53 h 90"/>
                <a:gd name="T106" fmla="*/ 59 w 67"/>
                <a:gd name="T107" fmla="*/ 45 h 90"/>
                <a:gd name="T108" fmla="*/ 62 w 67"/>
                <a:gd name="T109" fmla="*/ 48 h 90"/>
                <a:gd name="T110" fmla="*/ 64 w 67"/>
                <a:gd name="T111" fmla="*/ 56 h 90"/>
                <a:gd name="T112" fmla="*/ 67 w 67"/>
                <a:gd name="T113" fmla="*/ 66 h 90"/>
                <a:gd name="T114" fmla="*/ 67 w 67"/>
                <a:gd name="T115" fmla="*/ 74 h 90"/>
                <a:gd name="T116" fmla="*/ 64 w 67"/>
                <a:gd name="T117" fmla="*/ 82 h 90"/>
                <a:gd name="T118" fmla="*/ 62 w 67"/>
                <a:gd name="T119" fmla="*/ 85 h 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7"/>
                <a:gd name="T181" fmla="*/ 0 h 90"/>
                <a:gd name="T182" fmla="*/ 67 w 67"/>
                <a:gd name="T183" fmla="*/ 90 h 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7" h="90">
                  <a:moveTo>
                    <a:pt x="62" y="90"/>
                  </a:moveTo>
                  <a:lnTo>
                    <a:pt x="62" y="90"/>
                  </a:lnTo>
                  <a:lnTo>
                    <a:pt x="59" y="85"/>
                  </a:lnTo>
                  <a:lnTo>
                    <a:pt x="57" y="80"/>
                  </a:lnTo>
                  <a:lnTo>
                    <a:pt x="57" y="74"/>
                  </a:lnTo>
                  <a:lnTo>
                    <a:pt x="57" y="69"/>
                  </a:lnTo>
                  <a:lnTo>
                    <a:pt x="52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58"/>
                  </a:lnTo>
                  <a:lnTo>
                    <a:pt x="39" y="58"/>
                  </a:lnTo>
                  <a:lnTo>
                    <a:pt x="39" y="61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9" y="69"/>
                  </a:lnTo>
                  <a:lnTo>
                    <a:pt x="34" y="77"/>
                  </a:lnTo>
                  <a:lnTo>
                    <a:pt x="32" y="74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27" y="74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19" y="77"/>
                  </a:lnTo>
                  <a:lnTo>
                    <a:pt x="17" y="80"/>
                  </a:lnTo>
                  <a:lnTo>
                    <a:pt x="14" y="80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2" y="69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0" y="61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2" y="53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4" y="5"/>
                  </a:lnTo>
                  <a:lnTo>
                    <a:pt x="24" y="10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42" y="21"/>
                  </a:lnTo>
                  <a:lnTo>
                    <a:pt x="47" y="18"/>
                  </a:lnTo>
                  <a:lnTo>
                    <a:pt x="52" y="21"/>
                  </a:lnTo>
                  <a:lnTo>
                    <a:pt x="59" y="21"/>
                  </a:lnTo>
                  <a:lnTo>
                    <a:pt x="62" y="24"/>
                  </a:lnTo>
                  <a:lnTo>
                    <a:pt x="59" y="26"/>
                  </a:lnTo>
                  <a:lnTo>
                    <a:pt x="57" y="29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49" y="37"/>
                  </a:lnTo>
                  <a:lnTo>
                    <a:pt x="47" y="40"/>
                  </a:lnTo>
                  <a:lnTo>
                    <a:pt x="44" y="42"/>
                  </a:lnTo>
                  <a:lnTo>
                    <a:pt x="44" y="45"/>
                  </a:lnTo>
                  <a:lnTo>
                    <a:pt x="47" y="50"/>
                  </a:lnTo>
                  <a:lnTo>
                    <a:pt x="49" y="53"/>
                  </a:lnTo>
                  <a:lnTo>
                    <a:pt x="52" y="56"/>
                  </a:lnTo>
                  <a:lnTo>
                    <a:pt x="54" y="53"/>
                  </a:lnTo>
                  <a:lnTo>
                    <a:pt x="57" y="48"/>
                  </a:lnTo>
                  <a:lnTo>
                    <a:pt x="59" y="45"/>
                  </a:lnTo>
                  <a:lnTo>
                    <a:pt x="62" y="48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82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62" y="85"/>
                  </a:lnTo>
                  <a:lnTo>
                    <a:pt x="62" y="9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4" name="Freeform 207"/>
            <p:cNvSpPr>
              <a:spLocks/>
            </p:cNvSpPr>
            <p:nvPr/>
          </p:nvSpPr>
          <p:spPr bwMode="auto">
            <a:xfrm>
              <a:off x="3749" y="2796"/>
              <a:ext cx="30" cy="58"/>
            </a:xfrm>
            <a:custGeom>
              <a:avLst/>
              <a:gdLst>
                <a:gd name="T0" fmla="*/ 5 w 30"/>
                <a:gd name="T1" fmla="*/ 0 h 58"/>
                <a:gd name="T2" fmla="*/ 3 w 30"/>
                <a:gd name="T3" fmla="*/ 0 h 58"/>
                <a:gd name="T4" fmla="*/ 5 w 30"/>
                <a:gd name="T5" fmla="*/ 2 h 58"/>
                <a:gd name="T6" fmla="*/ 8 w 30"/>
                <a:gd name="T7" fmla="*/ 2 h 58"/>
                <a:gd name="T8" fmla="*/ 8 w 30"/>
                <a:gd name="T9" fmla="*/ 5 h 58"/>
                <a:gd name="T10" fmla="*/ 8 w 30"/>
                <a:gd name="T11" fmla="*/ 5 h 58"/>
                <a:gd name="T12" fmla="*/ 5 w 30"/>
                <a:gd name="T13" fmla="*/ 8 h 58"/>
                <a:gd name="T14" fmla="*/ 5 w 30"/>
                <a:gd name="T15" fmla="*/ 10 h 58"/>
                <a:gd name="T16" fmla="*/ 3 w 30"/>
                <a:gd name="T17" fmla="*/ 13 h 58"/>
                <a:gd name="T18" fmla="*/ 0 w 30"/>
                <a:gd name="T19" fmla="*/ 26 h 58"/>
                <a:gd name="T20" fmla="*/ 0 w 30"/>
                <a:gd name="T21" fmla="*/ 23 h 58"/>
                <a:gd name="T22" fmla="*/ 0 w 30"/>
                <a:gd name="T23" fmla="*/ 26 h 58"/>
                <a:gd name="T24" fmla="*/ 0 w 30"/>
                <a:gd name="T25" fmla="*/ 29 h 58"/>
                <a:gd name="T26" fmla="*/ 0 w 30"/>
                <a:gd name="T27" fmla="*/ 45 h 58"/>
                <a:gd name="T28" fmla="*/ 3 w 30"/>
                <a:gd name="T29" fmla="*/ 50 h 58"/>
                <a:gd name="T30" fmla="*/ 5 w 30"/>
                <a:gd name="T31" fmla="*/ 53 h 58"/>
                <a:gd name="T32" fmla="*/ 8 w 30"/>
                <a:gd name="T33" fmla="*/ 55 h 58"/>
                <a:gd name="T34" fmla="*/ 10 w 30"/>
                <a:gd name="T35" fmla="*/ 58 h 58"/>
                <a:gd name="T36" fmla="*/ 15 w 30"/>
                <a:gd name="T37" fmla="*/ 58 h 58"/>
                <a:gd name="T38" fmla="*/ 20 w 30"/>
                <a:gd name="T39" fmla="*/ 53 h 58"/>
                <a:gd name="T40" fmla="*/ 25 w 30"/>
                <a:gd name="T41" fmla="*/ 50 h 58"/>
                <a:gd name="T42" fmla="*/ 28 w 30"/>
                <a:gd name="T43" fmla="*/ 45 h 58"/>
                <a:gd name="T44" fmla="*/ 30 w 30"/>
                <a:gd name="T45" fmla="*/ 39 h 58"/>
                <a:gd name="T46" fmla="*/ 30 w 30"/>
                <a:gd name="T47" fmla="*/ 34 h 58"/>
                <a:gd name="T48" fmla="*/ 28 w 30"/>
                <a:gd name="T49" fmla="*/ 31 h 58"/>
                <a:gd name="T50" fmla="*/ 28 w 30"/>
                <a:gd name="T51" fmla="*/ 31 h 58"/>
                <a:gd name="T52" fmla="*/ 25 w 30"/>
                <a:gd name="T53" fmla="*/ 23 h 58"/>
                <a:gd name="T54" fmla="*/ 23 w 30"/>
                <a:gd name="T55" fmla="*/ 21 h 58"/>
                <a:gd name="T56" fmla="*/ 20 w 30"/>
                <a:gd name="T57" fmla="*/ 18 h 58"/>
                <a:gd name="T58" fmla="*/ 20 w 30"/>
                <a:gd name="T59" fmla="*/ 15 h 58"/>
                <a:gd name="T60" fmla="*/ 20 w 30"/>
                <a:gd name="T61" fmla="*/ 15 h 58"/>
                <a:gd name="T62" fmla="*/ 18 w 30"/>
                <a:gd name="T63" fmla="*/ 13 h 58"/>
                <a:gd name="T64" fmla="*/ 15 w 30"/>
                <a:gd name="T65" fmla="*/ 10 h 58"/>
                <a:gd name="T66" fmla="*/ 10 w 30"/>
                <a:gd name="T67" fmla="*/ 2 h 58"/>
                <a:gd name="T68" fmla="*/ 8 w 30"/>
                <a:gd name="T69" fmla="*/ 2 h 58"/>
                <a:gd name="T70" fmla="*/ 5 w 30"/>
                <a:gd name="T71" fmla="*/ 0 h 58"/>
                <a:gd name="T72" fmla="*/ 5 w 30"/>
                <a:gd name="T73" fmla="*/ 0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58"/>
                <a:gd name="T113" fmla="*/ 30 w 30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58">
                  <a:moveTo>
                    <a:pt x="5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3" y="50"/>
                  </a:lnTo>
                  <a:lnTo>
                    <a:pt x="5" y="53"/>
                  </a:lnTo>
                  <a:lnTo>
                    <a:pt x="8" y="55"/>
                  </a:lnTo>
                  <a:lnTo>
                    <a:pt x="10" y="58"/>
                  </a:lnTo>
                  <a:lnTo>
                    <a:pt x="15" y="58"/>
                  </a:lnTo>
                  <a:lnTo>
                    <a:pt x="20" y="53"/>
                  </a:lnTo>
                  <a:lnTo>
                    <a:pt x="25" y="50"/>
                  </a:lnTo>
                  <a:lnTo>
                    <a:pt x="28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8" y="31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0" y="18"/>
                  </a:lnTo>
                  <a:lnTo>
                    <a:pt x="20" y="15"/>
                  </a:lnTo>
                  <a:lnTo>
                    <a:pt x="18" y="13"/>
                  </a:lnTo>
                  <a:lnTo>
                    <a:pt x="15" y="1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5" name="Freeform 208"/>
            <p:cNvSpPr>
              <a:spLocks/>
            </p:cNvSpPr>
            <p:nvPr/>
          </p:nvSpPr>
          <p:spPr bwMode="auto">
            <a:xfrm>
              <a:off x="4036" y="2599"/>
              <a:ext cx="100" cy="133"/>
            </a:xfrm>
            <a:custGeom>
              <a:avLst/>
              <a:gdLst>
                <a:gd name="T0" fmla="*/ 33 w 100"/>
                <a:gd name="T1" fmla="*/ 10 h 133"/>
                <a:gd name="T2" fmla="*/ 38 w 100"/>
                <a:gd name="T3" fmla="*/ 21 h 133"/>
                <a:gd name="T4" fmla="*/ 45 w 100"/>
                <a:gd name="T5" fmla="*/ 26 h 133"/>
                <a:gd name="T6" fmla="*/ 57 w 100"/>
                <a:gd name="T7" fmla="*/ 29 h 133"/>
                <a:gd name="T8" fmla="*/ 60 w 100"/>
                <a:gd name="T9" fmla="*/ 34 h 133"/>
                <a:gd name="T10" fmla="*/ 62 w 100"/>
                <a:gd name="T11" fmla="*/ 42 h 133"/>
                <a:gd name="T12" fmla="*/ 55 w 100"/>
                <a:gd name="T13" fmla="*/ 45 h 133"/>
                <a:gd name="T14" fmla="*/ 52 w 100"/>
                <a:gd name="T15" fmla="*/ 50 h 133"/>
                <a:gd name="T16" fmla="*/ 55 w 100"/>
                <a:gd name="T17" fmla="*/ 53 h 133"/>
                <a:gd name="T18" fmla="*/ 67 w 100"/>
                <a:gd name="T19" fmla="*/ 66 h 133"/>
                <a:gd name="T20" fmla="*/ 80 w 100"/>
                <a:gd name="T21" fmla="*/ 79 h 133"/>
                <a:gd name="T22" fmla="*/ 87 w 100"/>
                <a:gd name="T23" fmla="*/ 87 h 133"/>
                <a:gd name="T24" fmla="*/ 87 w 100"/>
                <a:gd name="T25" fmla="*/ 90 h 133"/>
                <a:gd name="T26" fmla="*/ 95 w 100"/>
                <a:gd name="T27" fmla="*/ 95 h 133"/>
                <a:gd name="T28" fmla="*/ 100 w 100"/>
                <a:gd name="T29" fmla="*/ 111 h 133"/>
                <a:gd name="T30" fmla="*/ 100 w 100"/>
                <a:gd name="T31" fmla="*/ 125 h 133"/>
                <a:gd name="T32" fmla="*/ 92 w 100"/>
                <a:gd name="T33" fmla="*/ 127 h 133"/>
                <a:gd name="T34" fmla="*/ 85 w 100"/>
                <a:gd name="T35" fmla="*/ 127 h 133"/>
                <a:gd name="T36" fmla="*/ 80 w 100"/>
                <a:gd name="T37" fmla="*/ 133 h 133"/>
                <a:gd name="T38" fmla="*/ 70 w 100"/>
                <a:gd name="T39" fmla="*/ 130 h 133"/>
                <a:gd name="T40" fmla="*/ 72 w 100"/>
                <a:gd name="T41" fmla="*/ 125 h 133"/>
                <a:gd name="T42" fmla="*/ 72 w 100"/>
                <a:gd name="T43" fmla="*/ 109 h 133"/>
                <a:gd name="T44" fmla="*/ 70 w 100"/>
                <a:gd name="T45" fmla="*/ 103 h 133"/>
                <a:gd name="T46" fmla="*/ 65 w 100"/>
                <a:gd name="T47" fmla="*/ 101 h 133"/>
                <a:gd name="T48" fmla="*/ 62 w 100"/>
                <a:gd name="T49" fmla="*/ 87 h 133"/>
                <a:gd name="T50" fmla="*/ 60 w 100"/>
                <a:gd name="T51" fmla="*/ 77 h 133"/>
                <a:gd name="T52" fmla="*/ 55 w 100"/>
                <a:gd name="T53" fmla="*/ 74 h 133"/>
                <a:gd name="T54" fmla="*/ 50 w 100"/>
                <a:gd name="T55" fmla="*/ 66 h 133"/>
                <a:gd name="T56" fmla="*/ 40 w 100"/>
                <a:gd name="T57" fmla="*/ 66 h 133"/>
                <a:gd name="T58" fmla="*/ 35 w 100"/>
                <a:gd name="T59" fmla="*/ 71 h 133"/>
                <a:gd name="T60" fmla="*/ 28 w 100"/>
                <a:gd name="T61" fmla="*/ 71 h 133"/>
                <a:gd name="T62" fmla="*/ 23 w 100"/>
                <a:gd name="T63" fmla="*/ 69 h 133"/>
                <a:gd name="T64" fmla="*/ 13 w 100"/>
                <a:gd name="T65" fmla="*/ 74 h 133"/>
                <a:gd name="T66" fmla="*/ 10 w 100"/>
                <a:gd name="T67" fmla="*/ 77 h 133"/>
                <a:gd name="T68" fmla="*/ 13 w 100"/>
                <a:gd name="T69" fmla="*/ 64 h 133"/>
                <a:gd name="T70" fmla="*/ 13 w 100"/>
                <a:gd name="T71" fmla="*/ 56 h 133"/>
                <a:gd name="T72" fmla="*/ 13 w 100"/>
                <a:gd name="T73" fmla="*/ 45 h 133"/>
                <a:gd name="T74" fmla="*/ 5 w 100"/>
                <a:gd name="T75" fmla="*/ 45 h 133"/>
                <a:gd name="T76" fmla="*/ 3 w 100"/>
                <a:gd name="T77" fmla="*/ 34 h 133"/>
                <a:gd name="T78" fmla="*/ 0 w 100"/>
                <a:gd name="T79" fmla="*/ 32 h 133"/>
                <a:gd name="T80" fmla="*/ 0 w 100"/>
                <a:gd name="T81" fmla="*/ 26 h 133"/>
                <a:gd name="T82" fmla="*/ 5 w 100"/>
                <a:gd name="T83" fmla="*/ 26 h 133"/>
                <a:gd name="T84" fmla="*/ 10 w 100"/>
                <a:gd name="T85" fmla="*/ 16 h 133"/>
                <a:gd name="T86" fmla="*/ 15 w 100"/>
                <a:gd name="T87" fmla="*/ 21 h 133"/>
                <a:gd name="T88" fmla="*/ 20 w 100"/>
                <a:gd name="T89" fmla="*/ 16 h 133"/>
                <a:gd name="T90" fmla="*/ 20 w 100"/>
                <a:gd name="T91" fmla="*/ 2 h 133"/>
                <a:gd name="T92" fmla="*/ 25 w 100"/>
                <a:gd name="T93" fmla="*/ 2 h 1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0"/>
                <a:gd name="T142" fmla="*/ 0 h 133"/>
                <a:gd name="T143" fmla="*/ 100 w 100"/>
                <a:gd name="T144" fmla="*/ 133 h 1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0" h="133">
                  <a:moveTo>
                    <a:pt x="25" y="2"/>
                  </a:moveTo>
                  <a:lnTo>
                    <a:pt x="30" y="5"/>
                  </a:lnTo>
                  <a:lnTo>
                    <a:pt x="33" y="10"/>
                  </a:lnTo>
                  <a:lnTo>
                    <a:pt x="35" y="13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40" y="26"/>
                  </a:lnTo>
                  <a:lnTo>
                    <a:pt x="45" y="26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60" y="34"/>
                  </a:lnTo>
                  <a:lnTo>
                    <a:pt x="62" y="37"/>
                  </a:lnTo>
                  <a:lnTo>
                    <a:pt x="62" y="40"/>
                  </a:lnTo>
                  <a:lnTo>
                    <a:pt x="62" y="42"/>
                  </a:lnTo>
                  <a:lnTo>
                    <a:pt x="60" y="45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2" y="53"/>
                  </a:lnTo>
                  <a:lnTo>
                    <a:pt x="55" y="53"/>
                  </a:lnTo>
                  <a:lnTo>
                    <a:pt x="60" y="56"/>
                  </a:lnTo>
                  <a:lnTo>
                    <a:pt x="67" y="61"/>
                  </a:lnTo>
                  <a:lnTo>
                    <a:pt x="67" y="66"/>
                  </a:lnTo>
                  <a:lnTo>
                    <a:pt x="75" y="71"/>
                  </a:lnTo>
                  <a:lnTo>
                    <a:pt x="75" y="74"/>
                  </a:lnTo>
                  <a:lnTo>
                    <a:pt x="80" y="79"/>
                  </a:lnTo>
                  <a:lnTo>
                    <a:pt x="85" y="82"/>
                  </a:lnTo>
                  <a:lnTo>
                    <a:pt x="87" y="87"/>
                  </a:lnTo>
                  <a:lnTo>
                    <a:pt x="87" y="90"/>
                  </a:lnTo>
                  <a:lnTo>
                    <a:pt x="87" y="93"/>
                  </a:lnTo>
                  <a:lnTo>
                    <a:pt x="90" y="93"/>
                  </a:lnTo>
                  <a:lnTo>
                    <a:pt x="95" y="95"/>
                  </a:lnTo>
                  <a:lnTo>
                    <a:pt x="95" y="98"/>
                  </a:lnTo>
                  <a:lnTo>
                    <a:pt x="97" y="103"/>
                  </a:lnTo>
                  <a:lnTo>
                    <a:pt x="100" y="111"/>
                  </a:lnTo>
                  <a:lnTo>
                    <a:pt x="100" y="114"/>
                  </a:lnTo>
                  <a:lnTo>
                    <a:pt x="100" y="122"/>
                  </a:lnTo>
                  <a:lnTo>
                    <a:pt x="100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2" y="127"/>
                  </a:lnTo>
                  <a:lnTo>
                    <a:pt x="90" y="125"/>
                  </a:lnTo>
                  <a:lnTo>
                    <a:pt x="87" y="125"/>
                  </a:lnTo>
                  <a:lnTo>
                    <a:pt x="85" y="127"/>
                  </a:lnTo>
                  <a:lnTo>
                    <a:pt x="82" y="130"/>
                  </a:lnTo>
                  <a:lnTo>
                    <a:pt x="80" y="133"/>
                  </a:lnTo>
                  <a:lnTo>
                    <a:pt x="75" y="133"/>
                  </a:lnTo>
                  <a:lnTo>
                    <a:pt x="72" y="133"/>
                  </a:lnTo>
                  <a:lnTo>
                    <a:pt x="70" y="130"/>
                  </a:lnTo>
                  <a:lnTo>
                    <a:pt x="70" y="127"/>
                  </a:lnTo>
                  <a:lnTo>
                    <a:pt x="72" y="125"/>
                  </a:lnTo>
                  <a:lnTo>
                    <a:pt x="72" y="114"/>
                  </a:lnTo>
                  <a:lnTo>
                    <a:pt x="72" y="111"/>
                  </a:lnTo>
                  <a:lnTo>
                    <a:pt x="72" y="109"/>
                  </a:lnTo>
                  <a:lnTo>
                    <a:pt x="72" y="106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5" y="101"/>
                  </a:lnTo>
                  <a:lnTo>
                    <a:pt x="62" y="98"/>
                  </a:lnTo>
                  <a:lnTo>
                    <a:pt x="62" y="95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57" y="77"/>
                  </a:lnTo>
                  <a:lnTo>
                    <a:pt x="57" y="74"/>
                  </a:lnTo>
                  <a:lnTo>
                    <a:pt x="55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0" y="66"/>
                  </a:lnTo>
                  <a:lnTo>
                    <a:pt x="45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0" y="69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7"/>
                  </a:lnTo>
                  <a:lnTo>
                    <a:pt x="10" y="79"/>
                  </a:lnTo>
                  <a:lnTo>
                    <a:pt x="10" y="77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3" y="64"/>
                  </a:lnTo>
                  <a:lnTo>
                    <a:pt x="13" y="61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3" y="45"/>
                  </a:lnTo>
                  <a:lnTo>
                    <a:pt x="8" y="45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5" y="21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5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6" name="Freeform 209"/>
            <p:cNvSpPr>
              <a:spLocks/>
            </p:cNvSpPr>
            <p:nvPr/>
          </p:nvSpPr>
          <p:spPr bwMode="auto">
            <a:xfrm>
              <a:off x="4373" y="2237"/>
              <a:ext cx="90" cy="101"/>
            </a:xfrm>
            <a:custGeom>
              <a:avLst/>
              <a:gdLst>
                <a:gd name="T0" fmla="*/ 55 w 90"/>
                <a:gd name="T1" fmla="*/ 82 h 101"/>
                <a:gd name="T2" fmla="*/ 47 w 90"/>
                <a:gd name="T3" fmla="*/ 74 h 101"/>
                <a:gd name="T4" fmla="*/ 42 w 90"/>
                <a:gd name="T5" fmla="*/ 72 h 101"/>
                <a:gd name="T6" fmla="*/ 45 w 90"/>
                <a:gd name="T7" fmla="*/ 72 h 101"/>
                <a:gd name="T8" fmla="*/ 45 w 90"/>
                <a:gd name="T9" fmla="*/ 64 h 101"/>
                <a:gd name="T10" fmla="*/ 47 w 90"/>
                <a:gd name="T11" fmla="*/ 61 h 101"/>
                <a:gd name="T12" fmla="*/ 50 w 90"/>
                <a:gd name="T13" fmla="*/ 56 h 101"/>
                <a:gd name="T14" fmla="*/ 60 w 90"/>
                <a:gd name="T15" fmla="*/ 53 h 101"/>
                <a:gd name="T16" fmla="*/ 65 w 90"/>
                <a:gd name="T17" fmla="*/ 48 h 101"/>
                <a:gd name="T18" fmla="*/ 72 w 90"/>
                <a:gd name="T19" fmla="*/ 42 h 101"/>
                <a:gd name="T20" fmla="*/ 75 w 90"/>
                <a:gd name="T21" fmla="*/ 32 h 101"/>
                <a:gd name="T22" fmla="*/ 75 w 90"/>
                <a:gd name="T23" fmla="*/ 26 h 101"/>
                <a:gd name="T24" fmla="*/ 77 w 90"/>
                <a:gd name="T25" fmla="*/ 21 h 101"/>
                <a:gd name="T26" fmla="*/ 87 w 90"/>
                <a:gd name="T27" fmla="*/ 10 h 101"/>
                <a:gd name="T28" fmla="*/ 87 w 90"/>
                <a:gd name="T29" fmla="*/ 10 h 101"/>
                <a:gd name="T30" fmla="*/ 87 w 90"/>
                <a:gd name="T31" fmla="*/ 5 h 101"/>
                <a:gd name="T32" fmla="*/ 82 w 90"/>
                <a:gd name="T33" fmla="*/ 2 h 101"/>
                <a:gd name="T34" fmla="*/ 77 w 90"/>
                <a:gd name="T35" fmla="*/ 2 h 101"/>
                <a:gd name="T36" fmla="*/ 72 w 90"/>
                <a:gd name="T37" fmla="*/ 10 h 101"/>
                <a:gd name="T38" fmla="*/ 60 w 90"/>
                <a:gd name="T39" fmla="*/ 18 h 101"/>
                <a:gd name="T40" fmla="*/ 52 w 90"/>
                <a:gd name="T41" fmla="*/ 21 h 101"/>
                <a:gd name="T42" fmla="*/ 45 w 90"/>
                <a:gd name="T43" fmla="*/ 32 h 101"/>
                <a:gd name="T44" fmla="*/ 35 w 90"/>
                <a:gd name="T45" fmla="*/ 26 h 101"/>
                <a:gd name="T46" fmla="*/ 25 w 90"/>
                <a:gd name="T47" fmla="*/ 37 h 101"/>
                <a:gd name="T48" fmla="*/ 12 w 90"/>
                <a:gd name="T49" fmla="*/ 48 h 101"/>
                <a:gd name="T50" fmla="*/ 0 w 90"/>
                <a:gd name="T51" fmla="*/ 58 h 101"/>
                <a:gd name="T52" fmla="*/ 2 w 90"/>
                <a:gd name="T53" fmla="*/ 64 h 101"/>
                <a:gd name="T54" fmla="*/ 7 w 90"/>
                <a:gd name="T55" fmla="*/ 64 h 101"/>
                <a:gd name="T56" fmla="*/ 15 w 90"/>
                <a:gd name="T57" fmla="*/ 66 h 101"/>
                <a:gd name="T58" fmla="*/ 15 w 90"/>
                <a:gd name="T59" fmla="*/ 69 h 101"/>
                <a:gd name="T60" fmla="*/ 12 w 90"/>
                <a:gd name="T61" fmla="*/ 80 h 101"/>
                <a:gd name="T62" fmla="*/ 15 w 90"/>
                <a:gd name="T63" fmla="*/ 82 h 101"/>
                <a:gd name="T64" fmla="*/ 10 w 90"/>
                <a:gd name="T65" fmla="*/ 85 h 101"/>
                <a:gd name="T66" fmla="*/ 7 w 90"/>
                <a:gd name="T67" fmla="*/ 90 h 101"/>
                <a:gd name="T68" fmla="*/ 10 w 90"/>
                <a:gd name="T69" fmla="*/ 96 h 101"/>
                <a:gd name="T70" fmla="*/ 12 w 90"/>
                <a:gd name="T71" fmla="*/ 96 h 101"/>
                <a:gd name="T72" fmla="*/ 10 w 90"/>
                <a:gd name="T73" fmla="*/ 98 h 101"/>
                <a:gd name="T74" fmla="*/ 12 w 90"/>
                <a:gd name="T75" fmla="*/ 98 h 101"/>
                <a:gd name="T76" fmla="*/ 12 w 90"/>
                <a:gd name="T77" fmla="*/ 101 h 101"/>
                <a:gd name="T78" fmla="*/ 17 w 90"/>
                <a:gd name="T79" fmla="*/ 101 h 101"/>
                <a:gd name="T80" fmla="*/ 20 w 90"/>
                <a:gd name="T81" fmla="*/ 96 h 101"/>
                <a:gd name="T82" fmla="*/ 20 w 90"/>
                <a:gd name="T83" fmla="*/ 96 h 101"/>
                <a:gd name="T84" fmla="*/ 22 w 90"/>
                <a:gd name="T85" fmla="*/ 98 h 101"/>
                <a:gd name="T86" fmla="*/ 25 w 90"/>
                <a:gd name="T87" fmla="*/ 98 h 101"/>
                <a:gd name="T88" fmla="*/ 30 w 90"/>
                <a:gd name="T89" fmla="*/ 101 h 101"/>
                <a:gd name="T90" fmla="*/ 40 w 90"/>
                <a:gd name="T91" fmla="*/ 93 h 101"/>
                <a:gd name="T92" fmla="*/ 47 w 90"/>
                <a:gd name="T93" fmla="*/ 93 h 101"/>
                <a:gd name="T94" fmla="*/ 57 w 90"/>
                <a:gd name="T95" fmla="*/ 85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1"/>
                <a:gd name="T146" fmla="*/ 90 w 90"/>
                <a:gd name="T147" fmla="*/ 101 h 1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1">
                  <a:moveTo>
                    <a:pt x="57" y="85"/>
                  </a:moveTo>
                  <a:lnTo>
                    <a:pt x="55" y="82"/>
                  </a:lnTo>
                  <a:lnTo>
                    <a:pt x="50" y="77"/>
                  </a:lnTo>
                  <a:lnTo>
                    <a:pt x="47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5" y="69"/>
                  </a:lnTo>
                  <a:lnTo>
                    <a:pt x="45" y="72"/>
                  </a:lnTo>
                  <a:lnTo>
                    <a:pt x="45" y="69"/>
                  </a:lnTo>
                  <a:lnTo>
                    <a:pt x="45" y="64"/>
                  </a:lnTo>
                  <a:lnTo>
                    <a:pt x="45" y="61"/>
                  </a:lnTo>
                  <a:lnTo>
                    <a:pt x="47" y="61"/>
                  </a:lnTo>
                  <a:lnTo>
                    <a:pt x="50" y="58"/>
                  </a:lnTo>
                  <a:lnTo>
                    <a:pt x="50" y="56"/>
                  </a:lnTo>
                  <a:lnTo>
                    <a:pt x="57" y="56"/>
                  </a:lnTo>
                  <a:lnTo>
                    <a:pt x="60" y="53"/>
                  </a:lnTo>
                  <a:lnTo>
                    <a:pt x="65" y="48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5" y="40"/>
                  </a:lnTo>
                  <a:lnTo>
                    <a:pt x="75" y="32"/>
                  </a:lnTo>
                  <a:lnTo>
                    <a:pt x="75" y="29"/>
                  </a:lnTo>
                  <a:lnTo>
                    <a:pt x="75" y="26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85" y="13"/>
                  </a:lnTo>
                  <a:lnTo>
                    <a:pt x="87" y="10"/>
                  </a:lnTo>
                  <a:lnTo>
                    <a:pt x="90" y="13"/>
                  </a:lnTo>
                  <a:lnTo>
                    <a:pt x="87" y="10"/>
                  </a:lnTo>
                  <a:lnTo>
                    <a:pt x="87" y="8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2" y="2"/>
                  </a:lnTo>
                  <a:lnTo>
                    <a:pt x="80" y="0"/>
                  </a:lnTo>
                  <a:lnTo>
                    <a:pt x="77" y="2"/>
                  </a:lnTo>
                  <a:lnTo>
                    <a:pt x="75" y="8"/>
                  </a:lnTo>
                  <a:lnTo>
                    <a:pt x="72" y="10"/>
                  </a:lnTo>
                  <a:lnTo>
                    <a:pt x="65" y="18"/>
                  </a:lnTo>
                  <a:lnTo>
                    <a:pt x="60" y="18"/>
                  </a:lnTo>
                  <a:lnTo>
                    <a:pt x="55" y="18"/>
                  </a:lnTo>
                  <a:lnTo>
                    <a:pt x="52" y="21"/>
                  </a:lnTo>
                  <a:lnTo>
                    <a:pt x="55" y="29"/>
                  </a:lnTo>
                  <a:lnTo>
                    <a:pt x="45" y="32"/>
                  </a:lnTo>
                  <a:lnTo>
                    <a:pt x="40" y="29"/>
                  </a:lnTo>
                  <a:lnTo>
                    <a:pt x="35" y="26"/>
                  </a:lnTo>
                  <a:lnTo>
                    <a:pt x="32" y="29"/>
                  </a:lnTo>
                  <a:lnTo>
                    <a:pt x="25" y="37"/>
                  </a:lnTo>
                  <a:lnTo>
                    <a:pt x="22" y="42"/>
                  </a:lnTo>
                  <a:lnTo>
                    <a:pt x="12" y="48"/>
                  </a:lnTo>
                  <a:lnTo>
                    <a:pt x="7" y="50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10" y="66"/>
                  </a:lnTo>
                  <a:lnTo>
                    <a:pt x="15" y="66"/>
                  </a:lnTo>
                  <a:lnTo>
                    <a:pt x="15" y="69"/>
                  </a:lnTo>
                  <a:lnTo>
                    <a:pt x="15" y="74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10" y="85"/>
                  </a:lnTo>
                  <a:lnTo>
                    <a:pt x="10" y="88"/>
                  </a:lnTo>
                  <a:lnTo>
                    <a:pt x="7" y="90"/>
                  </a:lnTo>
                  <a:lnTo>
                    <a:pt x="5" y="96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101"/>
                  </a:lnTo>
                  <a:lnTo>
                    <a:pt x="15" y="101"/>
                  </a:lnTo>
                  <a:lnTo>
                    <a:pt x="17" y="101"/>
                  </a:lnTo>
                  <a:lnTo>
                    <a:pt x="17" y="98"/>
                  </a:lnTo>
                  <a:lnTo>
                    <a:pt x="20" y="96"/>
                  </a:lnTo>
                  <a:lnTo>
                    <a:pt x="17" y="96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101"/>
                  </a:lnTo>
                  <a:lnTo>
                    <a:pt x="25" y="98"/>
                  </a:lnTo>
                  <a:lnTo>
                    <a:pt x="27" y="98"/>
                  </a:lnTo>
                  <a:lnTo>
                    <a:pt x="30" y="101"/>
                  </a:lnTo>
                  <a:lnTo>
                    <a:pt x="35" y="98"/>
                  </a:lnTo>
                  <a:lnTo>
                    <a:pt x="40" y="93"/>
                  </a:lnTo>
                  <a:lnTo>
                    <a:pt x="45" y="90"/>
                  </a:lnTo>
                  <a:lnTo>
                    <a:pt x="47" y="93"/>
                  </a:lnTo>
                  <a:lnTo>
                    <a:pt x="52" y="90"/>
                  </a:lnTo>
                  <a:lnTo>
                    <a:pt x="57" y="8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7" name="Freeform 210"/>
            <p:cNvSpPr>
              <a:spLocks/>
            </p:cNvSpPr>
            <p:nvPr/>
          </p:nvSpPr>
          <p:spPr bwMode="auto">
            <a:xfrm>
              <a:off x="2809" y="2327"/>
              <a:ext cx="45" cy="30"/>
            </a:xfrm>
            <a:custGeom>
              <a:avLst/>
              <a:gdLst>
                <a:gd name="T0" fmla="*/ 45 w 45"/>
                <a:gd name="T1" fmla="*/ 0 h 30"/>
                <a:gd name="T2" fmla="*/ 45 w 45"/>
                <a:gd name="T3" fmla="*/ 0 h 30"/>
                <a:gd name="T4" fmla="*/ 45 w 45"/>
                <a:gd name="T5" fmla="*/ 0 h 30"/>
                <a:gd name="T6" fmla="*/ 45 w 45"/>
                <a:gd name="T7" fmla="*/ 3 h 30"/>
                <a:gd name="T8" fmla="*/ 40 w 45"/>
                <a:gd name="T9" fmla="*/ 8 h 30"/>
                <a:gd name="T10" fmla="*/ 38 w 45"/>
                <a:gd name="T11" fmla="*/ 16 h 30"/>
                <a:gd name="T12" fmla="*/ 38 w 45"/>
                <a:gd name="T13" fmla="*/ 16 h 30"/>
                <a:gd name="T14" fmla="*/ 38 w 45"/>
                <a:gd name="T15" fmla="*/ 19 h 30"/>
                <a:gd name="T16" fmla="*/ 40 w 45"/>
                <a:gd name="T17" fmla="*/ 19 h 30"/>
                <a:gd name="T18" fmla="*/ 40 w 45"/>
                <a:gd name="T19" fmla="*/ 24 h 30"/>
                <a:gd name="T20" fmla="*/ 38 w 45"/>
                <a:gd name="T21" fmla="*/ 27 h 30"/>
                <a:gd name="T22" fmla="*/ 38 w 45"/>
                <a:gd name="T23" fmla="*/ 30 h 30"/>
                <a:gd name="T24" fmla="*/ 35 w 45"/>
                <a:gd name="T25" fmla="*/ 30 h 30"/>
                <a:gd name="T26" fmla="*/ 33 w 45"/>
                <a:gd name="T27" fmla="*/ 30 h 30"/>
                <a:gd name="T28" fmla="*/ 28 w 45"/>
                <a:gd name="T29" fmla="*/ 27 h 30"/>
                <a:gd name="T30" fmla="*/ 28 w 45"/>
                <a:gd name="T31" fmla="*/ 24 h 30"/>
                <a:gd name="T32" fmla="*/ 23 w 45"/>
                <a:gd name="T33" fmla="*/ 22 h 30"/>
                <a:gd name="T34" fmla="*/ 20 w 45"/>
                <a:gd name="T35" fmla="*/ 22 h 30"/>
                <a:gd name="T36" fmla="*/ 18 w 45"/>
                <a:gd name="T37" fmla="*/ 22 h 30"/>
                <a:gd name="T38" fmla="*/ 18 w 45"/>
                <a:gd name="T39" fmla="*/ 19 h 30"/>
                <a:gd name="T40" fmla="*/ 15 w 45"/>
                <a:gd name="T41" fmla="*/ 16 h 30"/>
                <a:gd name="T42" fmla="*/ 10 w 45"/>
                <a:gd name="T43" fmla="*/ 14 h 30"/>
                <a:gd name="T44" fmla="*/ 8 w 45"/>
                <a:gd name="T45" fmla="*/ 14 h 30"/>
                <a:gd name="T46" fmla="*/ 3 w 45"/>
                <a:gd name="T47" fmla="*/ 14 h 30"/>
                <a:gd name="T48" fmla="*/ 3 w 45"/>
                <a:gd name="T49" fmla="*/ 11 h 30"/>
                <a:gd name="T50" fmla="*/ 0 w 45"/>
                <a:gd name="T51" fmla="*/ 6 h 30"/>
                <a:gd name="T52" fmla="*/ 3 w 45"/>
                <a:gd name="T53" fmla="*/ 3 h 30"/>
                <a:gd name="T54" fmla="*/ 3 w 45"/>
                <a:gd name="T55" fmla="*/ 3 h 30"/>
                <a:gd name="T56" fmla="*/ 3 w 45"/>
                <a:gd name="T57" fmla="*/ 3 h 30"/>
                <a:gd name="T58" fmla="*/ 5 w 45"/>
                <a:gd name="T59" fmla="*/ 0 h 30"/>
                <a:gd name="T60" fmla="*/ 5 w 45"/>
                <a:gd name="T61" fmla="*/ 3 h 30"/>
                <a:gd name="T62" fmla="*/ 8 w 45"/>
                <a:gd name="T63" fmla="*/ 3 h 30"/>
                <a:gd name="T64" fmla="*/ 13 w 45"/>
                <a:gd name="T65" fmla="*/ 0 h 30"/>
                <a:gd name="T66" fmla="*/ 18 w 45"/>
                <a:gd name="T67" fmla="*/ 3 h 30"/>
                <a:gd name="T68" fmla="*/ 18 w 45"/>
                <a:gd name="T69" fmla="*/ 6 h 30"/>
                <a:gd name="T70" fmla="*/ 20 w 45"/>
                <a:gd name="T71" fmla="*/ 6 h 30"/>
                <a:gd name="T72" fmla="*/ 23 w 45"/>
                <a:gd name="T73" fmla="*/ 6 h 30"/>
                <a:gd name="T74" fmla="*/ 30 w 45"/>
                <a:gd name="T75" fmla="*/ 3 h 30"/>
                <a:gd name="T76" fmla="*/ 33 w 45"/>
                <a:gd name="T77" fmla="*/ 3 h 30"/>
                <a:gd name="T78" fmla="*/ 35 w 45"/>
                <a:gd name="T79" fmla="*/ 3 h 30"/>
                <a:gd name="T80" fmla="*/ 38 w 45"/>
                <a:gd name="T81" fmla="*/ 3 h 30"/>
                <a:gd name="T82" fmla="*/ 40 w 45"/>
                <a:gd name="T83" fmla="*/ 0 h 30"/>
                <a:gd name="T84" fmla="*/ 43 w 45"/>
                <a:gd name="T85" fmla="*/ 0 h 30"/>
                <a:gd name="T86" fmla="*/ 45 w 45"/>
                <a:gd name="T87" fmla="*/ 0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"/>
                <a:gd name="T133" fmla="*/ 0 h 30"/>
                <a:gd name="T134" fmla="*/ 45 w 45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" h="30">
                  <a:moveTo>
                    <a:pt x="45" y="0"/>
                  </a:moveTo>
                  <a:lnTo>
                    <a:pt x="45" y="0"/>
                  </a:lnTo>
                  <a:lnTo>
                    <a:pt x="45" y="3"/>
                  </a:lnTo>
                  <a:lnTo>
                    <a:pt x="40" y="8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8" y="27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3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5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8" name="Freeform 211"/>
            <p:cNvSpPr>
              <a:spLocks/>
            </p:cNvSpPr>
            <p:nvPr/>
          </p:nvSpPr>
          <p:spPr bwMode="auto">
            <a:xfrm>
              <a:off x="2931" y="2327"/>
              <a:ext cx="33" cy="35"/>
            </a:xfrm>
            <a:custGeom>
              <a:avLst/>
              <a:gdLst>
                <a:gd name="T0" fmla="*/ 13 w 33"/>
                <a:gd name="T1" fmla="*/ 0 h 35"/>
                <a:gd name="T2" fmla="*/ 10 w 33"/>
                <a:gd name="T3" fmla="*/ 0 h 35"/>
                <a:gd name="T4" fmla="*/ 5 w 33"/>
                <a:gd name="T5" fmla="*/ 3 h 35"/>
                <a:gd name="T6" fmla="*/ 3 w 33"/>
                <a:gd name="T7" fmla="*/ 3 h 35"/>
                <a:gd name="T8" fmla="*/ 0 w 33"/>
                <a:gd name="T9" fmla="*/ 6 h 35"/>
                <a:gd name="T10" fmla="*/ 0 w 33"/>
                <a:gd name="T11" fmla="*/ 8 h 35"/>
                <a:gd name="T12" fmla="*/ 3 w 33"/>
                <a:gd name="T13" fmla="*/ 14 h 35"/>
                <a:gd name="T14" fmla="*/ 5 w 33"/>
                <a:gd name="T15" fmla="*/ 14 h 35"/>
                <a:gd name="T16" fmla="*/ 8 w 33"/>
                <a:gd name="T17" fmla="*/ 19 h 35"/>
                <a:gd name="T18" fmla="*/ 5 w 33"/>
                <a:gd name="T19" fmla="*/ 22 h 35"/>
                <a:gd name="T20" fmla="*/ 8 w 33"/>
                <a:gd name="T21" fmla="*/ 27 h 35"/>
                <a:gd name="T22" fmla="*/ 8 w 33"/>
                <a:gd name="T23" fmla="*/ 27 h 35"/>
                <a:gd name="T24" fmla="*/ 10 w 33"/>
                <a:gd name="T25" fmla="*/ 30 h 35"/>
                <a:gd name="T26" fmla="*/ 10 w 33"/>
                <a:gd name="T27" fmla="*/ 27 h 35"/>
                <a:gd name="T28" fmla="*/ 13 w 33"/>
                <a:gd name="T29" fmla="*/ 24 h 35"/>
                <a:gd name="T30" fmla="*/ 13 w 33"/>
                <a:gd name="T31" fmla="*/ 24 h 35"/>
                <a:gd name="T32" fmla="*/ 15 w 33"/>
                <a:gd name="T33" fmla="*/ 27 h 35"/>
                <a:gd name="T34" fmla="*/ 18 w 33"/>
                <a:gd name="T35" fmla="*/ 32 h 35"/>
                <a:gd name="T36" fmla="*/ 18 w 33"/>
                <a:gd name="T37" fmla="*/ 35 h 35"/>
                <a:gd name="T38" fmla="*/ 18 w 33"/>
                <a:gd name="T39" fmla="*/ 35 h 35"/>
                <a:gd name="T40" fmla="*/ 20 w 33"/>
                <a:gd name="T41" fmla="*/ 30 h 35"/>
                <a:gd name="T42" fmla="*/ 23 w 33"/>
                <a:gd name="T43" fmla="*/ 30 h 35"/>
                <a:gd name="T44" fmla="*/ 23 w 33"/>
                <a:gd name="T45" fmla="*/ 32 h 35"/>
                <a:gd name="T46" fmla="*/ 25 w 33"/>
                <a:gd name="T47" fmla="*/ 32 h 35"/>
                <a:gd name="T48" fmla="*/ 28 w 33"/>
                <a:gd name="T49" fmla="*/ 35 h 35"/>
                <a:gd name="T50" fmla="*/ 28 w 33"/>
                <a:gd name="T51" fmla="*/ 30 h 35"/>
                <a:gd name="T52" fmla="*/ 25 w 33"/>
                <a:gd name="T53" fmla="*/ 22 h 35"/>
                <a:gd name="T54" fmla="*/ 23 w 33"/>
                <a:gd name="T55" fmla="*/ 16 h 35"/>
                <a:gd name="T56" fmla="*/ 23 w 33"/>
                <a:gd name="T57" fmla="*/ 14 h 35"/>
                <a:gd name="T58" fmla="*/ 28 w 33"/>
                <a:gd name="T59" fmla="*/ 16 h 35"/>
                <a:gd name="T60" fmla="*/ 28 w 33"/>
                <a:gd name="T61" fmla="*/ 19 h 35"/>
                <a:gd name="T62" fmla="*/ 28 w 33"/>
                <a:gd name="T63" fmla="*/ 19 h 35"/>
                <a:gd name="T64" fmla="*/ 30 w 33"/>
                <a:gd name="T65" fmla="*/ 16 h 35"/>
                <a:gd name="T66" fmla="*/ 33 w 33"/>
                <a:gd name="T67" fmla="*/ 16 h 35"/>
                <a:gd name="T68" fmla="*/ 33 w 33"/>
                <a:gd name="T69" fmla="*/ 14 h 35"/>
                <a:gd name="T70" fmla="*/ 30 w 33"/>
                <a:gd name="T71" fmla="*/ 14 h 35"/>
                <a:gd name="T72" fmla="*/ 28 w 33"/>
                <a:gd name="T73" fmla="*/ 8 h 35"/>
                <a:gd name="T74" fmla="*/ 28 w 33"/>
                <a:gd name="T75" fmla="*/ 6 h 35"/>
                <a:gd name="T76" fmla="*/ 25 w 33"/>
                <a:gd name="T77" fmla="*/ 6 h 35"/>
                <a:gd name="T78" fmla="*/ 18 w 33"/>
                <a:gd name="T79" fmla="*/ 3 h 35"/>
                <a:gd name="T80" fmla="*/ 15 w 33"/>
                <a:gd name="T81" fmla="*/ 0 h 35"/>
                <a:gd name="T82" fmla="*/ 15 w 33"/>
                <a:gd name="T83" fmla="*/ 0 h 35"/>
                <a:gd name="T84" fmla="*/ 13 w 33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"/>
                <a:gd name="T130" fmla="*/ 0 h 35"/>
                <a:gd name="T131" fmla="*/ 33 w 33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" h="35">
                  <a:moveTo>
                    <a:pt x="13" y="0"/>
                  </a:moveTo>
                  <a:lnTo>
                    <a:pt x="10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8" y="27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28" y="30"/>
                  </a:lnTo>
                  <a:lnTo>
                    <a:pt x="25" y="22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30" y="16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89" name="Freeform 212"/>
            <p:cNvSpPr>
              <a:spLocks/>
            </p:cNvSpPr>
            <p:nvPr/>
          </p:nvSpPr>
          <p:spPr bwMode="auto">
            <a:xfrm>
              <a:off x="2729" y="2149"/>
              <a:ext cx="165" cy="184"/>
            </a:xfrm>
            <a:custGeom>
              <a:avLst/>
              <a:gdLst>
                <a:gd name="T0" fmla="*/ 50 w 165"/>
                <a:gd name="T1" fmla="*/ 11 h 184"/>
                <a:gd name="T2" fmla="*/ 48 w 165"/>
                <a:gd name="T3" fmla="*/ 16 h 184"/>
                <a:gd name="T4" fmla="*/ 38 w 165"/>
                <a:gd name="T5" fmla="*/ 13 h 184"/>
                <a:gd name="T6" fmla="*/ 33 w 165"/>
                <a:gd name="T7" fmla="*/ 24 h 184"/>
                <a:gd name="T8" fmla="*/ 25 w 165"/>
                <a:gd name="T9" fmla="*/ 19 h 184"/>
                <a:gd name="T10" fmla="*/ 20 w 165"/>
                <a:gd name="T11" fmla="*/ 21 h 184"/>
                <a:gd name="T12" fmla="*/ 5 w 165"/>
                <a:gd name="T13" fmla="*/ 27 h 184"/>
                <a:gd name="T14" fmla="*/ 3 w 165"/>
                <a:gd name="T15" fmla="*/ 29 h 184"/>
                <a:gd name="T16" fmla="*/ 0 w 165"/>
                <a:gd name="T17" fmla="*/ 43 h 184"/>
                <a:gd name="T18" fmla="*/ 3 w 165"/>
                <a:gd name="T19" fmla="*/ 48 h 184"/>
                <a:gd name="T20" fmla="*/ 3 w 165"/>
                <a:gd name="T21" fmla="*/ 59 h 184"/>
                <a:gd name="T22" fmla="*/ 13 w 165"/>
                <a:gd name="T23" fmla="*/ 67 h 184"/>
                <a:gd name="T24" fmla="*/ 18 w 165"/>
                <a:gd name="T25" fmla="*/ 69 h 184"/>
                <a:gd name="T26" fmla="*/ 25 w 165"/>
                <a:gd name="T27" fmla="*/ 61 h 184"/>
                <a:gd name="T28" fmla="*/ 35 w 165"/>
                <a:gd name="T29" fmla="*/ 56 h 184"/>
                <a:gd name="T30" fmla="*/ 50 w 165"/>
                <a:gd name="T31" fmla="*/ 69 h 184"/>
                <a:gd name="T32" fmla="*/ 60 w 165"/>
                <a:gd name="T33" fmla="*/ 90 h 184"/>
                <a:gd name="T34" fmla="*/ 68 w 165"/>
                <a:gd name="T35" fmla="*/ 96 h 184"/>
                <a:gd name="T36" fmla="*/ 80 w 165"/>
                <a:gd name="T37" fmla="*/ 112 h 184"/>
                <a:gd name="T38" fmla="*/ 98 w 165"/>
                <a:gd name="T39" fmla="*/ 120 h 184"/>
                <a:gd name="T40" fmla="*/ 108 w 165"/>
                <a:gd name="T41" fmla="*/ 130 h 184"/>
                <a:gd name="T42" fmla="*/ 115 w 165"/>
                <a:gd name="T43" fmla="*/ 133 h 184"/>
                <a:gd name="T44" fmla="*/ 118 w 165"/>
                <a:gd name="T45" fmla="*/ 141 h 184"/>
                <a:gd name="T46" fmla="*/ 123 w 165"/>
                <a:gd name="T47" fmla="*/ 144 h 184"/>
                <a:gd name="T48" fmla="*/ 128 w 165"/>
                <a:gd name="T49" fmla="*/ 152 h 184"/>
                <a:gd name="T50" fmla="*/ 130 w 165"/>
                <a:gd name="T51" fmla="*/ 168 h 184"/>
                <a:gd name="T52" fmla="*/ 125 w 165"/>
                <a:gd name="T53" fmla="*/ 178 h 184"/>
                <a:gd name="T54" fmla="*/ 128 w 165"/>
                <a:gd name="T55" fmla="*/ 184 h 184"/>
                <a:gd name="T56" fmla="*/ 133 w 165"/>
                <a:gd name="T57" fmla="*/ 178 h 184"/>
                <a:gd name="T58" fmla="*/ 138 w 165"/>
                <a:gd name="T59" fmla="*/ 173 h 184"/>
                <a:gd name="T60" fmla="*/ 145 w 165"/>
                <a:gd name="T61" fmla="*/ 165 h 184"/>
                <a:gd name="T62" fmla="*/ 145 w 165"/>
                <a:gd name="T63" fmla="*/ 160 h 184"/>
                <a:gd name="T64" fmla="*/ 140 w 165"/>
                <a:gd name="T65" fmla="*/ 152 h 184"/>
                <a:gd name="T66" fmla="*/ 140 w 165"/>
                <a:gd name="T67" fmla="*/ 138 h 184"/>
                <a:gd name="T68" fmla="*/ 155 w 165"/>
                <a:gd name="T69" fmla="*/ 138 h 184"/>
                <a:gd name="T70" fmla="*/ 162 w 165"/>
                <a:gd name="T71" fmla="*/ 146 h 184"/>
                <a:gd name="T72" fmla="*/ 162 w 165"/>
                <a:gd name="T73" fmla="*/ 138 h 184"/>
                <a:gd name="T74" fmla="*/ 145 w 165"/>
                <a:gd name="T75" fmla="*/ 125 h 184"/>
                <a:gd name="T76" fmla="*/ 130 w 165"/>
                <a:gd name="T77" fmla="*/ 117 h 184"/>
                <a:gd name="T78" fmla="*/ 130 w 165"/>
                <a:gd name="T79" fmla="*/ 112 h 184"/>
                <a:gd name="T80" fmla="*/ 128 w 165"/>
                <a:gd name="T81" fmla="*/ 106 h 184"/>
                <a:gd name="T82" fmla="*/ 120 w 165"/>
                <a:gd name="T83" fmla="*/ 106 h 184"/>
                <a:gd name="T84" fmla="*/ 113 w 165"/>
                <a:gd name="T85" fmla="*/ 104 h 184"/>
                <a:gd name="T86" fmla="*/ 103 w 165"/>
                <a:gd name="T87" fmla="*/ 93 h 184"/>
                <a:gd name="T88" fmla="*/ 98 w 165"/>
                <a:gd name="T89" fmla="*/ 77 h 184"/>
                <a:gd name="T90" fmla="*/ 93 w 165"/>
                <a:gd name="T91" fmla="*/ 72 h 184"/>
                <a:gd name="T92" fmla="*/ 80 w 165"/>
                <a:gd name="T93" fmla="*/ 61 h 184"/>
                <a:gd name="T94" fmla="*/ 80 w 165"/>
                <a:gd name="T95" fmla="*/ 48 h 184"/>
                <a:gd name="T96" fmla="*/ 78 w 165"/>
                <a:gd name="T97" fmla="*/ 43 h 184"/>
                <a:gd name="T98" fmla="*/ 83 w 165"/>
                <a:gd name="T99" fmla="*/ 35 h 184"/>
                <a:gd name="T100" fmla="*/ 95 w 165"/>
                <a:gd name="T101" fmla="*/ 29 h 184"/>
                <a:gd name="T102" fmla="*/ 98 w 165"/>
                <a:gd name="T103" fmla="*/ 32 h 184"/>
                <a:gd name="T104" fmla="*/ 100 w 165"/>
                <a:gd name="T105" fmla="*/ 32 h 184"/>
                <a:gd name="T106" fmla="*/ 100 w 165"/>
                <a:gd name="T107" fmla="*/ 27 h 184"/>
                <a:gd name="T108" fmla="*/ 95 w 165"/>
                <a:gd name="T109" fmla="*/ 21 h 184"/>
                <a:gd name="T110" fmla="*/ 95 w 165"/>
                <a:gd name="T111" fmla="*/ 19 h 184"/>
                <a:gd name="T112" fmla="*/ 95 w 165"/>
                <a:gd name="T113" fmla="*/ 11 h 184"/>
                <a:gd name="T114" fmla="*/ 80 w 165"/>
                <a:gd name="T115" fmla="*/ 8 h 184"/>
                <a:gd name="T116" fmla="*/ 75 w 165"/>
                <a:gd name="T117" fmla="*/ 0 h 184"/>
                <a:gd name="T118" fmla="*/ 70 w 165"/>
                <a:gd name="T119" fmla="*/ 0 h 184"/>
                <a:gd name="T120" fmla="*/ 55 w 165"/>
                <a:gd name="T121" fmla="*/ 5 h 1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5"/>
                <a:gd name="T184" fmla="*/ 0 h 184"/>
                <a:gd name="T185" fmla="*/ 165 w 165"/>
                <a:gd name="T186" fmla="*/ 184 h 1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5" h="184">
                  <a:moveTo>
                    <a:pt x="53" y="5"/>
                  </a:moveTo>
                  <a:lnTo>
                    <a:pt x="50" y="8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6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5" y="13"/>
                  </a:lnTo>
                  <a:lnTo>
                    <a:pt x="35" y="16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0" y="24"/>
                  </a:lnTo>
                  <a:lnTo>
                    <a:pt x="28" y="21"/>
                  </a:lnTo>
                  <a:lnTo>
                    <a:pt x="25" y="19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3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3" y="61"/>
                  </a:lnTo>
                  <a:lnTo>
                    <a:pt x="13" y="64"/>
                  </a:lnTo>
                  <a:lnTo>
                    <a:pt x="13" y="67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8" y="69"/>
                  </a:lnTo>
                  <a:lnTo>
                    <a:pt x="20" y="67"/>
                  </a:lnTo>
                  <a:lnTo>
                    <a:pt x="20" y="64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5" y="56"/>
                  </a:lnTo>
                  <a:lnTo>
                    <a:pt x="45" y="64"/>
                  </a:lnTo>
                  <a:lnTo>
                    <a:pt x="48" y="67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3" y="80"/>
                  </a:lnTo>
                  <a:lnTo>
                    <a:pt x="55" y="82"/>
                  </a:lnTo>
                  <a:lnTo>
                    <a:pt x="55" y="85"/>
                  </a:lnTo>
                  <a:lnTo>
                    <a:pt x="60" y="90"/>
                  </a:lnTo>
                  <a:lnTo>
                    <a:pt x="63" y="93"/>
                  </a:lnTo>
                  <a:lnTo>
                    <a:pt x="63" y="98"/>
                  </a:lnTo>
                  <a:lnTo>
                    <a:pt x="65" y="96"/>
                  </a:lnTo>
                  <a:lnTo>
                    <a:pt x="68" y="96"/>
                  </a:lnTo>
                  <a:lnTo>
                    <a:pt x="70" y="98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80" y="112"/>
                  </a:lnTo>
                  <a:lnTo>
                    <a:pt x="83" y="114"/>
                  </a:lnTo>
                  <a:lnTo>
                    <a:pt x="90" y="120"/>
                  </a:lnTo>
                  <a:lnTo>
                    <a:pt x="98" y="120"/>
                  </a:lnTo>
                  <a:lnTo>
                    <a:pt x="103" y="125"/>
                  </a:lnTo>
                  <a:lnTo>
                    <a:pt x="103" y="128"/>
                  </a:lnTo>
                  <a:lnTo>
                    <a:pt x="108" y="130"/>
                  </a:lnTo>
                  <a:lnTo>
                    <a:pt x="108" y="133"/>
                  </a:lnTo>
                  <a:lnTo>
                    <a:pt x="113" y="130"/>
                  </a:lnTo>
                  <a:lnTo>
                    <a:pt x="115" y="133"/>
                  </a:lnTo>
                  <a:lnTo>
                    <a:pt x="115" y="136"/>
                  </a:lnTo>
                  <a:lnTo>
                    <a:pt x="115" y="138"/>
                  </a:lnTo>
                  <a:lnTo>
                    <a:pt x="118" y="141"/>
                  </a:lnTo>
                  <a:lnTo>
                    <a:pt x="120" y="141"/>
                  </a:lnTo>
                  <a:lnTo>
                    <a:pt x="120" y="144"/>
                  </a:lnTo>
                  <a:lnTo>
                    <a:pt x="123" y="146"/>
                  </a:lnTo>
                  <a:lnTo>
                    <a:pt x="123" y="144"/>
                  </a:lnTo>
                  <a:lnTo>
                    <a:pt x="125" y="144"/>
                  </a:lnTo>
                  <a:lnTo>
                    <a:pt x="128" y="146"/>
                  </a:lnTo>
                  <a:lnTo>
                    <a:pt x="128" y="152"/>
                  </a:lnTo>
                  <a:lnTo>
                    <a:pt x="130" y="157"/>
                  </a:lnTo>
                  <a:lnTo>
                    <a:pt x="133" y="162"/>
                  </a:lnTo>
                  <a:lnTo>
                    <a:pt x="133" y="168"/>
                  </a:lnTo>
                  <a:lnTo>
                    <a:pt x="130" y="168"/>
                  </a:lnTo>
                  <a:lnTo>
                    <a:pt x="128" y="170"/>
                  </a:lnTo>
                  <a:lnTo>
                    <a:pt x="130" y="173"/>
                  </a:lnTo>
                  <a:lnTo>
                    <a:pt x="128" y="176"/>
                  </a:lnTo>
                  <a:lnTo>
                    <a:pt x="125" y="178"/>
                  </a:lnTo>
                  <a:lnTo>
                    <a:pt x="125" y="181"/>
                  </a:lnTo>
                  <a:lnTo>
                    <a:pt x="128" y="184"/>
                  </a:lnTo>
                  <a:lnTo>
                    <a:pt x="130" y="184"/>
                  </a:lnTo>
                  <a:lnTo>
                    <a:pt x="133" y="184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76"/>
                  </a:lnTo>
                  <a:lnTo>
                    <a:pt x="138" y="176"/>
                  </a:lnTo>
                  <a:lnTo>
                    <a:pt x="138" y="173"/>
                  </a:lnTo>
                  <a:lnTo>
                    <a:pt x="138" y="168"/>
                  </a:lnTo>
                  <a:lnTo>
                    <a:pt x="140" y="168"/>
                  </a:lnTo>
                  <a:lnTo>
                    <a:pt x="142" y="165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5" y="160"/>
                  </a:lnTo>
                  <a:lnTo>
                    <a:pt x="145" y="154"/>
                  </a:lnTo>
                  <a:lnTo>
                    <a:pt x="142" y="152"/>
                  </a:lnTo>
                  <a:lnTo>
                    <a:pt x="140" y="152"/>
                  </a:lnTo>
                  <a:lnTo>
                    <a:pt x="138" y="149"/>
                  </a:lnTo>
                  <a:lnTo>
                    <a:pt x="138" y="146"/>
                  </a:lnTo>
                  <a:lnTo>
                    <a:pt x="140" y="141"/>
                  </a:lnTo>
                  <a:lnTo>
                    <a:pt x="140" y="138"/>
                  </a:lnTo>
                  <a:lnTo>
                    <a:pt x="145" y="136"/>
                  </a:lnTo>
                  <a:lnTo>
                    <a:pt x="147" y="133"/>
                  </a:lnTo>
                  <a:lnTo>
                    <a:pt x="150" y="138"/>
                  </a:lnTo>
                  <a:lnTo>
                    <a:pt x="155" y="138"/>
                  </a:lnTo>
                  <a:lnTo>
                    <a:pt x="157" y="141"/>
                  </a:lnTo>
                  <a:lnTo>
                    <a:pt x="157" y="144"/>
                  </a:lnTo>
                  <a:lnTo>
                    <a:pt x="160" y="146"/>
                  </a:lnTo>
                  <a:lnTo>
                    <a:pt x="162" y="146"/>
                  </a:lnTo>
                  <a:lnTo>
                    <a:pt x="165" y="144"/>
                  </a:lnTo>
                  <a:lnTo>
                    <a:pt x="165" y="141"/>
                  </a:lnTo>
                  <a:lnTo>
                    <a:pt x="162" y="138"/>
                  </a:lnTo>
                  <a:lnTo>
                    <a:pt x="160" y="136"/>
                  </a:lnTo>
                  <a:lnTo>
                    <a:pt x="157" y="130"/>
                  </a:lnTo>
                  <a:lnTo>
                    <a:pt x="147" y="128"/>
                  </a:lnTo>
                  <a:lnTo>
                    <a:pt x="145" y="125"/>
                  </a:lnTo>
                  <a:lnTo>
                    <a:pt x="142" y="122"/>
                  </a:lnTo>
                  <a:lnTo>
                    <a:pt x="135" y="117"/>
                  </a:lnTo>
                  <a:lnTo>
                    <a:pt x="133" y="117"/>
                  </a:lnTo>
                  <a:lnTo>
                    <a:pt x="130" y="117"/>
                  </a:lnTo>
                  <a:lnTo>
                    <a:pt x="128" y="114"/>
                  </a:lnTo>
                  <a:lnTo>
                    <a:pt x="130" y="112"/>
                  </a:lnTo>
                  <a:lnTo>
                    <a:pt x="133" y="112"/>
                  </a:lnTo>
                  <a:lnTo>
                    <a:pt x="133" y="109"/>
                  </a:lnTo>
                  <a:lnTo>
                    <a:pt x="130" y="106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28" y="106"/>
                  </a:lnTo>
                  <a:lnTo>
                    <a:pt x="120" y="106"/>
                  </a:lnTo>
                  <a:lnTo>
                    <a:pt x="120" y="109"/>
                  </a:lnTo>
                  <a:lnTo>
                    <a:pt x="115" y="106"/>
                  </a:lnTo>
                  <a:lnTo>
                    <a:pt x="113" y="104"/>
                  </a:lnTo>
                  <a:lnTo>
                    <a:pt x="113" y="101"/>
                  </a:lnTo>
                  <a:lnTo>
                    <a:pt x="110" y="101"/>
                  </a:lnTo>
                  <a:lnTo>
                    <a:pt x="105" y="96"/>
                  </a:lnTo>
                  <a:lnTo>
                    <a:pt x="103" y="93"/>
                  </a:lnTo>
                  <a:lnTo>
                    <a:pt x="103" y="90"/>
                  </a:lnTo>
                  <a:lnTo>
                    <a:pt x="100" y="85"/>
                  </a:lnTo>
                  <a:lnTo>
                    <a:pt x="100" y="82"/>
                  </a:lnTo>
                  <a:lnTo>
                    <a:pt x="98" y="77"/>
                  </a:lnTo>
                  <a:lnTo>
                    <a:pt x="95" y="72"/>
                  </a:lnTo>
                  <a:lnTo>
                    <a:pt x="93" y="72"/>
                  </a:lnTo>
                  <a:lnTo>
                    <a:pt x="90" y="69"/>
                  </a:lnTo>
                  <a:lnTo>
                    <a:pt x="88" y="67"/>
                  </a:lnTo>
                  <a:lnTo>
                    <a:pt x="83" y="64"/>
                  </a:lnTo>
                  <a:lnTo>
                    <a:pt x="80" y="61"/>
                  </a:lnTo>
                  <a:lnTo>
                    <a:pt x="80" y="59"/>
                  </a:lnTo>
                  <a:lnTo>
                    <a:pt x="78" y="56"/>
                  </a:lnTo>
                  <a:lnTo>
                    <a:pt x="78" y="53"/>
                  </a:lnTo>
                  <a:lnTo>
                    <a:pt x="80" y="48"/>
                  </a:lnTo>
                  <a:lnTo>
                    <a:pt x="80" y="45"/>
                  </a:lnTo>
                  <a:lnTo>
                    <a:pt x="80" y="43"/>
                  </a:lnTo>
                  <a:lnTo>
                    <a:pt x="78" y="43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3" y="35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8" y="29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98" y="27"/>
                  </a:lnTo>
                  <a:lnTo>
                    <a:pt x="95" y="27"/>
                  </a:lnTo>
                  <a:lnTo>
                    <a:pt x="95" y="24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5" y="16"/>
                  </a:lnTo>
                  <a:lnTo>
                    <a:pt x="98" y="13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85" y="11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5" y="3"/>
                  </a:lnTo>
                  <a:lnTo>
                    <a:pt x="60" y="3"/>
                  </a:lnTo>
                  <a:lnTo>
                    <a:pt x="55" y="5"/>
                  </a:lnTo>
                  <a:lnTo>
                    <a:pt x="53" y="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90" name="Freeform 213"/>
            <p:cNvSpPr>
              <a:spLocks/>
            </p:cNvSpPr>
            <p:nvPr/>
          </p:nvSpPr>
          <p:spPr bwMode="auto">
            <a:xfrm>
              <a:off x="2857" y="2186"/>
              <a:ext cx="52" cy="59"/>
            </a:xfrm>
            <a:custGeom>
              <a:avLst/>
              <a:gdLst>
                <a:gd name="T0" fmla="*/ 34 w 52"/>
                <a:gd name="T1" fmla="*/ 56 h 59"/>
                <a:gd name="T2" fmla="*/ 32 w 52"/>
                <a:gd name="T3" fmla="*/ 51 h 59"/>
                <a:gd name="T4" fmla="*/ 27 w 52"/>
                <a:gd name="T5" fmla="*/ 48 h 59"/>
                <a:gd name="T6" fmla="*/ 24 w 52"/>
                <a:gd name="T7" fmla="*/ 48 h 59"/>
                <a:gd name="T8" fmla="*/ 19 w 52"/>
                <a:gd name="T9" fmla="*/ 38 h 59"/>
                <a:gd name="T10" fmla="*/ 12 w 52"/>
                <a:gd name="T11" fmla="*/ 30 h 59"/>
                <a:gd name="T12" fmla="*/ 7 w 52"/>
                <a:gd name="T13" fmla="*/ 24 h 59"/>
                <a:gd name="T14" fmla="*/ 5 w 52"/>
                <a:gd name="T15" fmla="*/ 19 h 59"/>
                <a:gd name="T16" fmla="*/ 5 w 52"/>
                <a:gd name="T17" fmla="*/ 16 h 59"/>
                <a:gd name="T18" fmla="*/ 0 w 52"/>
                <a:gd name="T19" fmla="*/ 11 h 59"/>
                <a:gd name="T20" fmla="*/ 0 w 52"/>
                <a:gd name="T21" fmla="*/ 8 h 59"/>
                <a:gd name="T22" fmla="*/ 0 w 52"/>
                <a:gd name="T23" fmla="*/ 0 h 59"/>
                <a:gd name="T24" fmla="*/ 7 w 52"/>
                <a:gd name="T25" fmla="*/ 6 h 59"/>
                <a:gd name="T26" fmla="*/ 14 w 52"/>
                <a:gd name="T27" fmla="*/ 0 h 59"/>
                <a:gd name="T28" fmla="*/ 19 w 52"/>
                <a:gd name="T29" fmla="*/ 3 h 59"/>
                <a:gd name="T30" fmla="*/ 22 w 52"/>
                <a:gd name="T31" fmla="*/ 3 h 59"/>
                <a:gd name="T32" fmla="*/ 27 w 52"/>
                <a:gd name="T33" fmla="*/ 3 h 59"/>
                <a:gd name="T34" fmla="*/ 29 w 52"/>
                <a:gd name="T35" fmla="*/ 3 h 59"/>
                <a:gd name="T36" fmla="*/ 32 w 52"/>
                <a:gd name="T37" fmla="*/ 3 h 59"/>
                <a:gd name="T38" fmla="*/ 37 w 52"/>
                <a:gd name="T39" fmla="*/ 6 h 59"/>
                <a:gd name="T40" fmla="*/ 39 w 52"/>
                <a:gd name="T41" fmla="*/ 3 h 59"/>
                <a:gd name="T42" fmla="*/ 42 w 52"/>
                <a:gd name="T43" fmla="*/ 8 h 59"/>
                <a:gd name="T44" fmla="*/ 47 w 52"/>
                <a:gd name="T45" fmla="*/ 8 h 59"/>
                <a:gd name="T46" fmla="*/ 49 w 52"/>
                <a:gd name="T47" fmla="*/ 8 h 59"/>
                <a:gd name="T48" fmla="*/ 47 w 52"/>
                <a:gd name="T49" fmla="*/ 16 h 59"/>
                <a:gd name="T50" fmla="*/ 47 w 52"/>
                <a:gd name="T51" fmla="*/ 16 h 59"/>
                <a:gd name="T52" fmla="*/ 47 w 52"/>
                <a:gd name="T53" fmla="*/ 19 h 59"/>
                <a:gd name="T54" fmla="*/ 49 w 52"/>
                <a:gd name="T55" fmla="*/ 22 h 59"/>
                <a:gd name="T56" fmla="*/ 52 w 52"/>
                <a:gd name="T57" fmla="*/ 24 h 59"/>
                <a:gd name="T58" fmla="*/ 52 w 52"/>
                <a:gd name="T59" fmla="*/ 24 h 59"/>
                <a:gd name="T60" fmla="*/ 52 w 52"/>
                <a:gd name="T61" fmla="*/ 27 h 59"/>
                <a:gd name="T62" fmla="*/ 47 w 52"/>
                <a:gd name="T63" fmla="*/ 27 h 59"/>
                <a:gd name="T64" fmla="*/ 49 w 52"/>
                <a:gd name="T65" fmla="*/ 30 h 59"/>
                <a:gd name="T66" fmla="*/ 52 w 52"/>
                <a:gd name="T67" fmla="*/ 35 h 59"/>
                <a:gd name="T68" fmla="*/ 49 w 52"/>
                <a:gd name="T69" fmla="*/ 35 h 59"/>
                <a:gd name="T70" fmla="*/ 47 w 52"/>
                <a:gd name="T71" fmla="*/ 35 h 59"/>
                <a:gd name="T72" fmla="*/ 44 w 52"/>
                <a:gd name="T73" fmla="*/ 38 h 59"/>
                <a:gd name="T74" fmla="*/ 44 w 52"/>
                <a:gd name="T75" fmla="*/ 38 h 59"/>
                <a:gd name="T76" fmla="*/ 44 w 52"/>
                <a:gd name="T77" fmla="*/ 40 h 59"/>
                <a:gd name="T78" fmla="*/ 44 w 52"/>
                <a:gd name="T79" fmla="*/ 43 h 59"/>
                <a:gd name="T80" fmla="*/ 44 w 52"/>
                <a:gd name="T81" fmla="*/ 40 h 59"/>
                <a:gd name="T82" fmla="*/ 39 w 52"/>
                <a:gd name="T83" fmla="*/ 43 h 59"/>
                <a:gd name="T84" fmla="*/ 39 w 52"/>
                <a:gd name="T85" fmla="*/ 45 h 59"/>
                <a:gd name="T86" fmla="*/ 37 w 52"/>
                <a:gd name="T87" fmla="*/ 48 h 59"/>
                <a:gd name="T88" fmla="*/ 37 w 52"/>
                <a:gd name="T89" fmla="*/ 51 h 59"/>
                <a:gd name="T90" fmla="*/ 37 w 52"/>
                <a:gd name="T91" fmla="*/ 53 h 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2"/>
                <a:gd name="T139" fmla="*/ 0 h 59"/>
                <a:gd name="T140" fmla="*/ 52 w 52"/>
                <a:gd name="T141" fmla="*/ 59 h 5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2" h="59">
                  <a:moveTo>
                    <a:pt x="37" y="59"/>
                  </a:moveTo>
                  <a:lnTo>
                    <a:pt x="37" y="56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2" y="51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48"/>
                  </a:lnTo>
                  <a:lnTo>
                    <a:pt x="24" y="48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2" y="30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7" y="27"/>
                  </a:lnTo>
                  <a:lnTo>
                    <a:pt x="49" y="3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7" y="38"/>
                  </a:lnTo>
                  <a:lnTo>
                    <a:pt x="44" y="38"/>
                  </a:lnTo>
                  <a:lnTo>
                    <a:pt x="44" y="35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3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7" y="51"/>
                  </a:lnTo>
                  <a:lnTo>
                    <a:pt x="37" y="53"/>
                  </a:lnTo>
                  <a:lnTo>
                    <a:pt x="37" y="56"/>
                  </a:lnTo>
                  <a:lnTo>
                    <a:pt x="37" y="5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91" name="Freeform 214"/>
            <p:cNvSpPr>
              <a:spLocks/>
            </p:cNvSpPr>
            <p:nvPr/>
          </p:nvSpPr>
          <p:spPr bwMode="auto">
            <a:xfrm>
              <a:off x="2916" y="2258"/>
              <a:ext cx="90" cy="80"/>
            </a:xfrm>
            <a:custGeom>
              <a:avLst/>
              <a:gdLst>
                <a:gd name="T0" fmla="*/ 83 w 90"/>
                <a:gd name="T1" fmla="*/ 19 h 80"/>
                <a:gd name="T2" fmla="*/ 68 w 90"/>
                <a:gd name="T3" fmla="*/ 19 h 80"/>
                <a:gd name="T4" fmla="*/ 63 w 90"/>
                <a:gd name="T5" fmla="*/ 19 h 80"/>
                <a:gd name="T6" fmla="*/ 58 w 90"/>
                <a:gd name="T7" fmla="*/ 21 h 80"/>
                <a:gd name="T8" fmla="*/ 50 w 90"/>
                <a:gd name="T9" fmla="*/ 24 h 80"/>
                <a:gd name="T10" fmla="*/ 55 w 90"/>
                <a:gd name="T11" fmla="*/ 27 h 80"/>
                <a:gd name="T12" fmla="*/ 60 w 90"/>
                <a:gd name="T13" fmla="*/ 32 h 80"/>
                <a:gd name="T14" fmla="*/ 53 w 90"/>
                <a:gd name="T15" fmla="*/ 29 h 80"/>
                <a:gd name="T16" fmla="*/ 55 w 90"/>
                <a:gd name="T17" fmla="*/ 32 h 80"/>
                <a:gd name="T18" fmla="*/ 53 w 90"/>
                <a:gd name="T19" fmla="*/ 35 h 80"/>
                <a:gd name="T20" fmla="*/ 48 w 90"/>
                <a:gd name="T21" fmla="*/ 32 h 80"/>
                <a:gd name="T22" fmla="*/ 48 w 90"/>
                <a:gd name="T23" fmla="*/ 35 h 80"/>
                <a:gd name="T24" fmla="*/ 50 w 90"/>
                <a:gd name="T25" fmla="*/ 37 h 80"/>
                <a:gd name="T26" fmla="*/ 45 w 90"/>
                <a:gd name="T27" fmla="*/ 32 h 80"/>
                <a:gd name="T28" fmla="*/ 38 w 90"/>
                <a:gd name="T29" fmla="*/ 27 h 80"/>
                <a:gd name="T30" fmla="*/ 35 w 90"/>
                <a:gd name="T31" fmla="*/ 24 h 80"/>
                <a:gd name="T32" fmla="*/ 35 w 90"/>
                <a:gd name="T33" fmla="*/ 32 h 80"/>
                <a:gd name="T34" fmla="*/ 38 w 90"/>
                <a:gd name="T35" fmla="*/ 37 h 80"/>
                <a:gd name="T36" fmla="*/ 43 w 90"/>
                <a:gd name="T37" fmla="*/ 48 h 80"/>
                <a:gd name="T38" fmla="*/ 45 w 90"/>
                <a:gd name="T39" fmla="*/ 53 h 80"/>
                <a:gd name="T40" fmla="*/ 43 w 90"/>
                <a:gd name="T41" fmla="*/ 53 h 80"/>
                <a:gd name="T42" fmla="*/ 43 w 90"/>
                <a:gd name="T43" fmla="*/ 48 h 80"/>
                <a:gd name="T44" fmla="*/ 40 w 90"/>
                <a:gd name="T45" fmla="*/ 51 h 80"/>
                <a:gd name="T46" fmla="*/ 40 w 90"/>
                <a:gd name="T47" fmla="*/ 56 h 80"/>
                <a:gd name="T48" fmla="*/ 38 w 90"/>
                <a:gd name="T49" fmla="*/ 56 h 80"/>
                <a:gd name="T50" fmla="*/ 35 w 90"/>
                <a:gd name="T51" fmla="*/ 59 h 80"/>
                <a:gd name="T52" fmla="*/ 40 w 90"/>
                <a:gd name="T53" fmla="*/ 61 h 80"/>
                <a:gd name="T54" fmla="*/ 45 w 90"/>
                <a:gd name="T55" fmla="*/ 61 h 80"/>
                <a:gd name="T56" fmla="*/ 48 w 90"/>
                <a:gd name="T57" fmla="*/ 64 h 80"/>
                <a:gd name="T58" fmla="*/ 53 w 90"/>
                <a:gd name="T59" fmla="*/ 69 h 80"/>
                <a:gd name="T60" fmla="*/ 55 w 90"/>
                <a:gd name="T61" fmla="*/ 69 h 80"/>
                <a:gd name="T62" fmla="*/ 53 w 90"/>
                <a:gd name="T63" fmla="*/ 77 h 80"/>
                <a:gd name="T64" fmla="*/ 45 w 90"/>
                <a:gd name="T65" fmla="*/ 75 h 80"/>
                <a:gd name="T66" fmla="*/ 40 w 90"/>
                <a:gd name="T67" fmla="*/ 75 h 80"/>
                <a:gd name="T68" fmla="*/ 43 w 90"/>
                <a:gd name="T69" fmla="*/ 72 h 80"/>
                <a:gd name="T70" fmla="*/ 38 w 90"/>
                <a:gd name="T71" fmla="*/ 67 h 80"/>
                <a:gd name="T72" fmla="*/ 33 w 90"/>
                <a:gd name="T73" fmla="*/ 67 h 80"/>
                <a:gd name="T74" fmla="*/ 25 w 90"/>
                <a:gd name="T75" fmla="*/ 67 h 80"/>
                <a:gd name="T76" fmla="*/ 18 w 90"/>
                <a:gd name="T77" fmla="*/ 67 h 80"/>
                <a:gd name="T78" fmla="*/ 18 w 90"/>
                <a:gd name="T79" fmla="*/ 67 h 80"/>
                <a:gd name="T80" fmla="*/ 15 w 90"/>
                <a:gd name="T81" fmla="*/ 67 h 80"/>
                <a:gd name="T82" fmla="*/ 10 w 90"/>
                <a:gd name="T83" fmla="*/ 59 h 80"/>
                <a:gd name="T84" fmla="*/ 15 w 90"/>
                <a:gd name="T85" fmla="*/ 59 h 80"/>
                <a:gd name="T86" fmla="*/ 10 w 90"/>
                <a:gd name="T87" fmla="*/ 53 h 80"/>
                <a:gd name="T88" fmla="*/ 5 w 90"/>
                <a:gd name="T89" fmla="*/ 48 h 80"/>
                <a:gd name="T90" fmla="*/ 3 w 90"/>
                <a:gd name="T91" fmla="*/ 43 h 80"/>
                <a:gd name="T92" fmla="*/ 0 w 90"/>
                <a:gd name="T93" fmla="*/ 43 h 80"/>
                <a:gd name="T94" fmla="*/ 3 w 90"/>
                <a:gd name="T95" fmla="*/ 40 h 80"/>
                <a:gd name="T96" fmla="*/ 5 w 90"/>
                <a:gd name="T97" fmla="*/ 35 h 80"/>
                <a:gd name="T98" fmla="*/ 10 w 90"/>
                <a:gd name="T99" fmla="*/ 29 h 80"/>
                <a:gd name="T100" fmla="*/ 13 w 90"/>
                <a:gd name="T101" fmla="*/ 21 h 80"/>
                <a:gd name="T102" fmla="*/ 23 w 90"/>
                <a:gd name="T103" fmla="*/ 19 h 80"/>
                <a:gd name="T104" fmla="*/ 30 w 90"/>
                <a:gd name="T105" fmla="*/ 13 h 80"/>
                <a:gd name="T106" fmla="*/ 38 w 90"/>
                <a:gd name="T107" fmla="*/ 8 h 80"/>
                <a:gd name="T108" fmla="*/ 43 w 90"/>
                <a:gd name="T109" fmla="*/ 8 h 80"/>
                <a:gd name="T110" fmla="*/ 53 w 90"/>
                <a:gd name="T111" fmla="*/ 8 h 80"/>
                <a:gd name="T112" fmla="*/ 65 w 90"/>
                <a:gd name="T113" fmla="*/ 5 h 80"/>
                <a:gd name="T114" fmla="*/ 75 w 90"/>
                <a:gd name="T115" fmla="*/ 11 h 80"/>
                <a:gd name="T116" fmla="*/ 85 w 90"/>
                <a:gd name="T117" fmla="*/ 5 h 80"/>
                <a:gd name="T118" fmla="*/ 88 w 90"/>
                <a:gd name="T119" fmla="*/ 0 h 80"/>
                <a:gd name="T120" fmla="*/ 90 w 90"/>
                <a:gd name="T121" fmla="*/ 5 h 80"/>
                <a:gd name="T122" fmla="*/ 88 w 90"/>
                <a:gd name="T123" fmla="*/ 11 h 80"/>
                <a:gd name="T124" fmla="*/ 88 w 90"/>
                <a:gd name="T125" fmla="*/ 19 h 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"/>
                <a:gd name="T190" fmla="*/ 0 h 80"/>
                <a:gd name="T191" fmla="*/ 90 w 90"/>
                <a:gd name="T192" fmla="*/ 80 h 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" h="80">
                  <a:moveTo>
                    <a:pt x="83" y="21"/>
                  </a:moveTo>
                  <a:lnTo>
                    <a:pt x="83" y="19"/>
                  </a:lnTo>
                  <a:lnTo>
                    <a:pt x="70" y="16"/>
                  </a:lnTo>
                  <a:lnTo>
                    <a:pt x="68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5" y="21"/>
                  </a:lnTo>
                  <a:lnTo>
                    <a:pt x="50" y="24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8" y="32"/>
                  </a:lnTo>
                  <a:lnTo>
                    <a:pt x="60" y="32"/>
                  </a:lnTo>
                  <a:lnTo>
                    <a:pt x="58" y="29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7"/>
                  </a:lnTo>
                  <a:lnTo>
                    <a:pt x="53" y="35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8" y="35"/>
                  </a:lnTo>
                  <a:lnTo>
                    <a:pt x="50" y="37"/>
                  </a:lnTo>
                  <a:lnTo>
                    <a:pt x="45" y="35"/>
                  </a:lnTo>
                  <a:lnTo>
                    <a:pt x="45" y="32"/>
                  </a:lnTo>
                  <a:lnTo>
                    <a:pt x="40" y="27"/>
                  </a:lnTo>
                  <a:lnTo>
                    <a:pt x="38" y="27"/>
                  </a:lnTo>
                  <a:lnTo>
                    <a:pt x="40" y="24"/>
                  </a:lnTo>
                  <a:lnTo>
                    <a:pt x="35" y="24"/>
                  </a:lnTo>
                  <a:lnTo>
                    <a:pt x="35" y="29"/>
                  </a:lnTo>
                  <a:lnTo>
                    <a:pt x="35" y="32"/>
                  </a:lnTo>
                  <a:lnTo>
                    <a:pt x="35" y="37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43" y="48"/>
                  </a:lnTo>
                  <a:lnTo>
                    <a:pt x="45" y="51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3" y="51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51"/>
                  </a:lnTo>
                  <a:lnTo>
                    <a:pt x="40" y="56"/>
                  </a:lnTo>
                  <a:lnTo>
                    <a:pt x="38" y="56"/>
                  </a:lnTo>
                  <a:lnTo>
                    <a:pt x="35" y="56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0" y="61"/>
                  </a:lnTo>
                  <a:lnTo>
                    <a:pt x="43" y="61"/>
                  </a:lnTo>
                  <a:lnTo>
                    <a:pt x="45" y="61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50" y="67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5" y="80"/>
                  </a:lnTo>
                  <a:lnTo>
                    <a:pt x="53" y="77"/>
                  </a:lnTo>
                  <a:lnTo>
                    <a:pt x="50" y="75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43" y="72"/>
                  </a:lnTo>
                  <a:lnTo>
                    <a:pt x="40" y="69"/>
                  </a:lnTo>
                  <a:lnTo>
                    <a:pt x="38" y="67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18" y="67"/>
                  </a:lnTo>
                  <a:lnTo>
                    <a:pt x="15" y="67"/>
                  </a:lnTo>
                  <a:lnTo>
                    <a:pt x="13" y="61"/>
                  </a:lnTo>
                  <a:lnTo>
                    <a:pt x="10" y="59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10" y="56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8" y="32"/>
                  </a:lnTo>
                  <a:lnTo>
                    <a:pt x="10" y="29"/>
                  </a:lnTo>
                  <a:lnTo>
                    <a:pt x="13" y="27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23" y="19"/>
                  </a:lnTo>
                  <a:lnTo>
                    <a:pt x="25" y="13"/>
                  </a:lnTo>
                  <a:lnTo>
                    <a:pt x="30" y="13"/>
                  </a:lnTo>
                  <a:lnTo>
                    <a:pt x="35" y="13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3" y="8"/>
                  </a:lnTo>
                  <a:lnTo>
                    <a:pt x="63" y="5"/>
                  </a:lnTo>
                  <a:lnTo>
                    <a:pt x="65" y="5"/>
                  </a:lnTo>
                  <a:lnTo>
                    <a:pt x="68" y="8"/>
                  </a:lnTo>
                  <a:lnTo>
                    <a:pt x="75" y="11"/>
                  </a:lnTo>
                  <a:lnTo>
                    <a:pt x="80" y="11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90" y="5"/>
                  </a:lnTo>
                  <a:lnTo>
                    <a:pt x="90" y="8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9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92" name="Freeform 215"/>
            <p:cNvSpPr>
              <a:spLocks/>
            </p:cNvSpPr>
            <p:nvPr/>
          </p:nvSpPr>
          <p:spPr bwMode="auto">
            <a:xfrm>
              <a:off x="2859" y="2114"/>
              <a:ext cx="95" cy="62"/>
            </a:xfrm>
            <a:custGeom>
              <a:avLst/>
              <a:gdLst>
                <a:gd name="T0" fmla="*/ 20 w 95"/>
                <a:gd name="T1" fmla="*/ 14 h 62"/>
                <a:gd name="T2" fmla="*/ 32 w 95"/>
                <a:gd name="T3" fmla="*/ 19 h 62"/>
                <a:gd name="T4" fmla="*/ 37 w 95"/>
                <a:gd name="T5" fmla="*/ 14 h 62"/>
                <a:gd name="T6" fmla="*/ 50 w 95"/>
                <a:gd name="T7" fmla="*/ 8 h 62"/>
                <a:gd name="T8" fmla="*/ 57 w 95"/>
                <a:gd name="T9" fmla="*/ 8 h 62"/>
                <a:gd name="T10" fmla="*/ 62 w 95"/>
                <a:gd name="T11" fmla="*/ 6 h 62"/>
                <a:gd name="T12" fmla="*/ 70 w 95"/>
                <a:gd name="T13" fmla="*/ 3 h 62"/>
                <a:gd name="T14" fmla="*/ 77 w 95"/>
                <a:gd name="T15" fmla="*/ 3 h 62"/>
                <a:gd name="T16" fmla="*/ 85 w 95"/>
                <a:gd name="T17" fmla="*/ 6 h 62"/>
                <a:gd name="T18" fmla="*/ 92 w 95"/>
                <a:gd name="T19" fmla="*/ 8 h 62"/>
                <a:gd name="T20" fmla="*/ 95 w 95"/>
                <a:gd name="T21" fmla="*/ 14 h 62"/>
                <a:gd name="T22" fmla="*/ 92 w 95"/>
                <a:gd name="T23" fmla="*/ 19 h 62"/>
                <a:gd name="T24" fmla="*/ 87 w 95"/>
                <a:gd name="T25" fmla="*/ 19 h 62"/>
                <a:gd name="T26" fmla="*/ 85 w 95"/>
                <a:gd name="T27" fmla="*/ 24 h 62"/>
                <a:gd name="T28" fmla="*/ 82 w 95"/>
                <a:gd name="T29" fmla="*/ 32 h 62"/>
                <a:gd name="T30" fmla="*/ 77 w 95"/>
                <a:gd name="T31" fmla="*/ 38 h 62"/>
                <a:gd name="T32" fmla="*/ 72 w 95"/>
                <a:gd name="T33" fmla="*/ 46 h 62"/>
                <a:gd name="T34" fmla="*/ 67 w 95"/>
                <a:gd name="T35" fmla="*/ 51 h 62"/>
                <a:gd name="T36" fmla="*/ 57 w 95"/>
                <a:gd name="T37" fmla="*/ 54 h 62"/>
                <a:gd name="T38" fmla="*/ 55 w 95"/>
                <a:gd name="T39" fmla="*/ 54 h 62"/>
                <a:gd name="T40" fmla="*/ 47 w 95"/>
                <a:gd name="T41" fmla="*/ 56 h 62"/>
                <a:gd name="T42" fmla="*/ 42 w 95"/>
                <a:gd name="T43" fmla="*/ 59 h 62"/>
                <a:gd name="T44" fmla="*/ 35 w 95"/>
                <a:gd name="T45" fmla="*/ 62 h 62"/>
                <a:gd name="T46" fmla="*/ 27 w 95"/>
                <a:gd name="T47" fmla="*/ 62 h 62"/>
                <a:gd name="T48" fmla="*/ 20 w 95"/>
                <a:gd name="T49" fmla="*/ 59 h 62"/>
                <a:gd name="T50" fmla="*/ 15 w 95"/>
                <a:gd name="T51" fmla="*/ 54 h 62"/>
                <a:gd name="T52" fmla="*/ 8 w 95"/>
                <a:gd name="T53" fmla="*/ 48 h 62"/>
                <a:gd name="T54" fmla="*/ 5 w 95"/>
                <a:gd name="T55" fmla="*/ 40 h 62"/>
                <a:gd name="T56" fmla="*/ 0 w 95"/>
                <a:gd name="T57" fmla="*/ 38 h 62"/>
                <a:gd name="T58" fmla="*/ 8 w 95"/>
                <a:gd name="T59" fmla="*/ 35 h 62"/>
                <a:gd name="T60" fmla="*/ 5 w 95"/>
                <a:gd name="T61" fmla="*/ 30 h 62"/>
                <a:gd name="T62" fmla="*/ 8 w 95"/>
                <a:gd name="T63" fmla="*/ 22 h 62"/>
                <a:gd name="T64" fmla="*/ 15 w 95"/>
                <a:gd name="T65" fmla="*/ 19 h 62"/>
                <a:gd name="T66" fmla="*/ 15 w 95"/>
                <a:gd name="T67" fmla="*/ 11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5"/>
                <a:gd name="T103" fmla="*/ 0 h 62"/>
                <a:gd name="T104" fmla="*/ 95 w 95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5" h="62">
                  <a:moveTo>
                    <a:pt x="15" y="11"/>
                  </a:moveTo>
                  <a:lnTo>
                    <a:pt x="20" y="14"/>
                  </a:lnTo>
                  <a:lnTo>
                    <a:pt x="25" y="19"/>
                  </a:lnTo>
                  <a:lnTo>
                    <a:pt x="32" y="19"/>
                  </a:lnTo>
                  <a:lnTo>
                    <a:pt x="35" y="19"/>
                  </a:lnTo>
                  <a:lnTo>
                    <a:pt x="37" y="14"/>
                  </a:lnTo>
                  <a:lnTo>
                    <a:pt x="47" y="11"/>
                  </a:lnTo>
                  <a:lnTo>
                    <a:pt x="50" y="8"/>
                  </a:lnTo>
                  <a:lnTo>
                    <a:pt x="55" y="11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6"/>
                  </a:lnTo>
                  <a:lnTo>
                    <a:pt x="67" y="3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7" y="3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5" y="11"/>
                  </a:lnTo>
                  <a:lnTo>
                    <a:pt x="95" y="14"/>
                  </a:lnTo>
                  <a:lnTo>
                    <a:pt x="95" y="16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87" y="19"/>
                  </a:lnTo>
                  <a:lnTo>
                    <a:pt x="85" y="24"/>
                  </a:lnTo>
                  <a:lnTo>
                    <a:pt x="82" y="27"/>
                  </a:lnTo>
                  <a:lnTo>
                    <a:pt x="82" y="32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75" y="43"/>
                  </a:lnTo>
                  <a:lnTo>
                    <a:pt x="72" y="46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0" y="54"/>
                  </a:lnTo>
                  <a:lnTo>
                    <a:pt x="57" y="54"/>
                  </a:lnTo>
                  <a:lnTo>
                    <a:pt x="55" y="54"/>
                  </a:lnTo>
                  <a:lnTo>
                    <a:pt x="50" y="54"/>
                  </a:lnTo>
                  <a:lnTo>
                    <a:pt x="47" y="56"/>
                  </a:lnTo>
                  <a:lnTo>
                    <a:pt x="42" y="56"/>
                  </a:lnTo>
                  <a:lnTo>
                    <a:pt x="42" y="59"/>
                  </a:lnTo>
                  <a:lnTo>
                    <a:pt x="37" y="59"/>
                  </a:lnTo>
                  <a:lnTo>
                    <a:pt x="35" y="62"/>
                  </a:lnTo>
                  <a:lnTo>
                    <a:pt x="32" y="62"/>
                  </a:lnTo>
                  <a:lnTo>
                    <a:pt x="27" y="62"/>
                  </a:lnTo>
                  <a:lnTo>
                    <a:pt x="22" y="59"/>
                  </a:lnTo>
                  <a:lnTo>
                    <a:pt x="20" y="59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8" y="35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93" name="Freeform 216"/>
            <p:cNvSpPr>
              <a:spLocks/>
            </p:cNvSpPr>
            <p:nvPr/>
          </p:nvSpPr>
          <p:spPr bwMode="auto">
            <a:xfrm>
              <a:off x="2832" y="1965"/>
              <a:ext cx="139" cy="139"/>
            </a:xfrm>
            <a:custGeom>
              <a:avLst/>
              <a:gdLst>
                <a:gd name="T0" fmla="*/ 134 w 139"/>
                <a:gd name="T1" fmla="*/ 88 h 139"/>
                <a:gd name="T2" fmla="*/ 139 w 139"/>
                <a:gd name="T3" fmla="*/ 96 h 139"/>
                <a:gd name="T4" fmla="*/ 139 w 139"/>
                <a:gd name="T5" fmla="*/ 107 h 139"/>
                <a:gd name="T6" fmla="*/ 124 w 139"/>
                <a:gd name="T7" fmla="*/ 120 h 139"/>
                <a:gd name="T8" fmla="*/ 119 w 139"/>
                <a:gd name="T9" fmla="*/ 139 h 139"/>
                <a:gd name="T10" fmla="*/ 114 w 139"/>
                <a:gd name="T11" fmla="*/ 136 h 139"/>
                <a:gd name="T12" fmla="*/ 107 w 139"/>
                <a:gd name="T13" fmla="*/ 131 h 139"/>
                <a:gd name="T14" fmla="*/ 97 w 139"/>
                <a:gd name="T15" fmla="*/ 131 h 139"/>
                <a:gd name="T16" fmla="*/ 87 w 139"/>
                <a:gd name="T17" fmla="*/ 131 h 139"/>
                <a:gd name="T18" fmla="*/ 82 w 139"/>
                <a:gd name="T19" fmla="*/ 136 h 139"/>
                <a:gd name="T20" fmla="*/ 74 w 139"/>
                <a:gd name="T21" fmla="*/ 128 h 139"/>
                <a:gd name="T22" fmla="*/ 67 w 139"/>
                <a:gd name="T23" fmla="*/ 128 h 139"/>
                <a:gd name="T24" fmla="*/ 54 w 139"/>
                <a:gd name="T25" fmla="*/ 117 h 139"/>
                <a:gd name="T26" fmla="*/ 52 w 139"/>
                <a:gd name="T27" fmla="*/ 112 h 139"/>
                <a:gd name="T28" fmla="*/ 39 w 139"/>
                <a:gd name="T29" fmla="*/ 110 h 139"/>
                <a:gd name="T30" fmla="*/ 35 w 139"/>
                <a:gd name="T31" fmla="*/ 112 h 139"/>
                <a:gd name="T32" fmla="*/ 32 w 139"/>
                <a:gd name="T33" fmla="*/ 104 h 139"/>
                <a:gd name="T34" fmla="*/ 27 w 139"/>
                <a:gd name="T35" fmla="*/ 99 h 139"/>
                <a:gd name="T36" fmla="*/ 17 w 139"/>
                <a:gd name="T37" fmla="*/ 96 h 139"/>
                <a:gd name="T38" fmla="*/ 10 w 139"/>
                <a:gd name="T39" fmla="*/ 99 h 139"/>
                <a:gd name="T40" fmla="*/ 12 w 139"/>
                <a:gd name="T41" fmla="*/ 86 h 139"/>
                <a:gd name="T42" fmla="*/ 7 w 139"/>
                <a:gd name="T43" fmla="*/ 72 h 139"/>
                <a:gd name="T44" fmla="*/ 5 w 139"/>
                <a:gd name="T45" fmla="*/ 62 h 139"/>
                <a:gd name="T46" fmla="*/ 0 w 139"/>
                <a:gd name="T47" fmla="*/ 51 h 139"/>
                <a:gd name="T48" fmla="*/ 2 w 139"/>
                <a:gd name="T49" fmla="*/ 43 h 139"/>
                <a:gd name="T50" fmla="*/ 2 w 139"/>
                <a:gd name="T51" fmla="*/ 30 h 139"/>
                <a:gd name="T52" fmla="*/ 7 w 139"/>
                <a:gd name="T53" fmla="*/ 27 h 139"/>
                <a:gd name="T54" fmla="*/ 5 w 139"/>
                <a:gd name="T55" fmla="*/ 22 h 139"/>
                <a:gd name="T56" fmla="*/ 10 w 139"/>
                <a:gd name="T57" fmla="*/ 19 h 139"/>
                <a:gd name="T58" fmla="*/ 27 w 139"/>
                <a:gd name="T59" fmla="*/ 14 h 139"/>
                <a:gd name="T60" fmla="*/ 44 w 139"/>
                <a:gd name="T61" fmla="*/ 3 h 139"/>
                <a:gd name="T62" fmla="*/ 62 w 139"/>
                <a:gd name="T63" fmla="*/ 0 h 139"/>
                <a:gd name="T64" fmla="*/ 64 w 139"/>
                <a:gd name="T65" fmla="*/ 6 h 139"/>
                <a:gd name="T66" fmla="*/ 64 w 139"/>
                <a:gd name="T67" fmla="*/ 14 h 139"/>
                <a:gd name="T68" fmla="*/ 67 w 139"/>
                <a:gd name="T69" fmla="*/ 11 h 139"/>
                <a:gd name="T70" fmla="*/ 74 w 139"/>
                <a:gd name="T71" fmla="*/ 11 h 139"/>
                <a:gd name="T72" fmla="*/ 97 w 139"/>
                <a:gd name="T73" fmla="*/ 14 h 139"/>
                <a:gd name="T74" fmla="*/ 122 w 139"/>
                <a:gd name="T75" fmla="*/ 11 h 139"/>
                <a:gd name="T76" fmla="*/ 132 w 139"/>
                <a:gd name="T77" fmla="*/ 19 h 139"/>
                <a:gd name="T78" fmla="*/ 137 w 139"/>
                <a:gd name="T79" fmla="*/ 43 h 139"/>
                <a:gd name="T80" fmla="*/ 134 w 139"/>
                <a:gd name="T81" fmla="*/ 56 h 139"/>
                <a:gd name="T82" fmla="*/ 129 w 139"/>
                <a:gd name="T83" fmla="*/ 67 h 1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9"/>
                <a:gd name="T127" fmla="*/ 0 h 139"/>
                <a:gd name="T128" fmla="*/ 139 w 139"/>
                <a:gd name="T129" fmla="*/ 139 h 1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9" h="139">
                  <a:moveTo>
                    <a:pt x="132" y="80"/>
                  </a:moveTo>
                  <a:lnTo>
                    <a:pt x="132" y="83"/>
                  </a:lnTo>
                  <a:lnTo>
                    <a:pt x="134" y="88"/>
                  </a:lnTo>
                  <a:lnTo>
                    <a:pt x="134" y="91"/>
                  </a:lnTo>
                  <a:lnTo>
                    <a:pt x="137" y="94"/>
                  </a:lnTo>
                  <a:lnTo>
                    <a:pt x="139" y="96"/>
                  </a:lnTo>
                  <a:lnTo>
                    <a:pt x="137" y="99"/>
                  </a:lnTo>
                  <a:lnTo>
                    <a:pt x="139" y="104"/>
                  </a:lnTo>
                  <a:lnTo>
                    <a:pt x="139" y="107"/>
                  </a:lnTo>
                  <a:lnTo>
                    <a:pt x="134" y="112"/>
                  </a:lnTo>
                  <a:lnTo>
                    <a:pt x="129" y="115"/>
                  </a:lnTo>
                  <a:lnTo>
                    <a:pt x="124" y="120"/>
                  </a:lnTo>
                  <a:lnTo>
                    <a:pt x="119" y="131"/>
                  </a:lnTo>
                  <a:lnTo>
                    <a:pt x="119" y="133"/>
                  </a:lnTo>
                  <a:lnTo>
                    <a:pt x="119" y="139"/>
                  </a:lnTo>
                  <a:lnTo>
                    <a:pt x="117" y="139"/>
                  </a:lnTo>
                  <a:lnTo>
                    <a:pt x="114" y="136"/>
                  </a:lnTo>
                  <a:lnTo>
                    <a:pt x="112" y="136"/>
                  </a:lnTo>
                  <a:lnTo>
                    <a:pt x="109" y="133"/>
                  </a:lnTo>
                  <a:lnTo>
                    <a:pt x="107" y="131"/>
                  </a:lnTo>
                  <a:lnTo>
                    <a:pt x="102" y="131"/>
                  </a:lnTo>
                  <a:lnTo>
                    <a:pt x="99" y="131"/>
                  </a:lnTo>
                  <a:lnTo>
                    <a:pt x="97" y="131"/>
                  </a:lnTo>
                  <a:lnTo>
                    <a:pt x="94" y="133"/>
                  </a:lnTo>
                  <a:lnTo>
                    <a:pt x="92" y="131"/>
                  </a:lnTo>
                  <a:lnTo>
                    <a:pt x="87" y="131"/>
                  </a:lnTo>
                  <a:lnTo>
                    <a:pt x="87" y="133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4" y="128"/>
                  </a:lnTo>
                  <a:lnTo>
                    <a:pt x="72" y="128"/>
                  </a:lnTo>
                  <a:lnTo>
                    <a:pt x="69" y="131"/>
                  </a:lnTo>
                  <a:lnTo>
                    <a:pt x="67" y="128"/>
                  </a:lnTo>
                  <a:lnTo>
                    <a:pt x="62" y="125"/>
                  </a:lnTo>
                  <a:lnTo>
                    <a:pt x="57" y="117"/>
                  </a:lnTo>
                  <a:lnTo>
                    <a:pt x="54" y="117"/>
                  </a:lnTo>
                  <a:lnTo>
                    <a:pt x="52" y="115"/>
                  </a:lnTo>
                  <a:lnTo>
                    <a:pt x="52" y="112"/>
                  </a:lnTo>
                  <a:lnTo>
                    <a:pt x="47" y="110"/>
                  </a:lnTo>
                  <a:lnTo>
                    <a:pt x="39" y="110"/>
                  </a:lnTo>
                  <a:lnTo>
                    <a:pt x="39" y="112"/>
                  </a:lnTo>
                  <a:lnTo>
                    <a:pt x="37" y="115"/>
                  </a:lnTo>
                  <a:lnTo>
                    <a:pt x="35" y="112"/>
                  </a:lnTo>
                  <a:lnTo>
                    <a:pt x="30" y="107"/>
                  </a:lnTo>
                  <a:lnTo>
                    <a:pt x="32" y="104"/>
                  </a:lnTo>
                  <a:lnTo>
                    <a:pt x="30" y="104"/>
                  </a:lnTo>
                  <a:lnTo>
                    <a:pt x="27" y="99"/>
                  </a:lnTo>
                  <a:lnTo>
                    <a:pt x="20" y="99"/>
                  </a:lnTo>
                  <a:lnTo>
                    <a:pt x="17" y="96"/>
                  </a:lnTo>
                  <a:lnTo>
                    <a:pt x="15" y="94"/>
                  </a:lnTo>
                  <a:lnTo>
                    <a:pt x="12" y="99"/>
                  </a:lnTo>
                  <a:lnTo>
                    <a:pt x="10" y="99"/>
                  </a:lnTo>
                  <a:lnTo>
                    <a:pt x="10" y="96"/>
                  </a:lnTo>
                  <a:lnTo>
                    <a:pt x="12" y="91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7" y="80"/>
                  </a:lnTo>
                  <a:lnTo>
                    <a:pt x="7" y="72"/>
                  </a:lnTo>
                  <a:lnTo>
                    <a:pt x="7" y="70"/>
                  </a:lnTo>
                  <a:lnTo>
                    <a:pt x="7" y="64"/>
                  </a:lnTo>
                  <a:lnTo>
                    <a:pt x="5" y="62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3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7" y="27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7" y="14"/>
                  </a:lnTo>
                  <a:lnTo>
                    <a:pt x="35" y="6"/>
                  </a:lnTo>
                  <a:lnTo>
                    <a:pt x="39" y="6"/>
                  </a:lnTo>
                  <a:lnTo>
                    <a:pt x="44" y="3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4" y="6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67" y="11"/>
                  </a:lnTo>
                  <a:lnTo>
                    <a:pt x="69" y="14"/>
                  </a:lnTo>
                  <a:lnTo>
                    <a:pt x="72" y="11"/>
                  </a:lnTo>
                  <a:lnTo>
                    <a:pt x="74" y="11"/>
                  </a:lnTo>
                  <a:lnTo>
                    <a:pt x="77" y="8"/>
                  </a:lnTo>
                  <a:lnTo>
                    <a:pt x="79" y="11"/>
                  </a:lnTo>
                  <a:lnTo>
                    <a:pt x="97" y="14"/>
                  </a:lnTo>
                  <a:lnTo>
                    <a:pt x="109" y="14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2" y="24"/>
                  </a:lnTo>
                  <a:lnTo>
                    <a:pt x="137" y="43"/>
                  </a:lnTo>
                  <a:lnTo>
                    <a:pt x="137" y="48"/>
                  </a:lnTo>
                  <a:lnTo>
                    <a:pt x="137" y="54"/>
                  </a:lnTo>
                  <a:lnTo>
                    <a:pt x="134" y="56"/>
                  </a:lnTo>
                  <a:lnTo>
                    <a:pt x="129" y="59"/>
                  </a:lnTo>
                  <a:lnTo>
                    <a:pt x="127" y="62"/>
                  </a:lnTo>
                  <a:lnTo>
                    <a:pt x="129" y="67"/>
                  </a:lnTo>
                  <a:lnTo>
                    <a:pt x="132" y="70"/>
                  </a:lnTo>
                  <a:lnTo>
                    <a:pt x="132" y="8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94" name="Freeform 217"/>
            <p:cNvSpPr>
              <a:spLocks/>
            </p:cNvSpPr>
            <p:nvPr/>
          </p:nvSpPr>
          <p:spPr bwMode="auto">
            <a:xfrm>
              <a:off x="2929" y="1878"/>
              <a:ext cx="102" cy="66"/>
            </a:xfrm>
            <a:custGeom>
              <a:avLst/>
              <a:gdLst>
                <a:gd name="T0" fmla="*/ 0 w 102"/>
                <a:gd name="T1" fmla="*/ 50 h 66"/>
                <a:gd name="T2" fmla="*/ 2 w 102"/>
                <a:gd name="T3" fmla="*/ 32 h 66"/>
                <a:gd name="T4" fmla="*/ 5 w 102"/>
                <a:gd name="T5" fmla="*/ 26 h 66"/>
                <a:gd name="T6" fmla="*/ 7 w 102"/>
                <a:gd name="T7" fmla="*/ 16 h 66"/>
                <a:gd name="T8" fmla="*/ 12 w 102"/>
                <a:gd name="T9" fmla="*/ 13 h 66"/>
                <a:gd name="T10" fmla="*/ 20 w 102"/>
                <a:gd name="T11" fmla="*/ 8 h 66"/>
                <a:gd name="T12" fmla="*/ 27 w 102"/>
                <a:gd name="T13" fmla="*/ 18 h 66"/>
                <a:gd name="T14" fmla="*/ 30 w 102"/>
                <a:gd name="T15" fmla="*/ 24 h 66"/>
                <a:gd name="T16" fmla="*/ 30 w 102"/>
                <a:gd name="T17" fmla="*/ 24 h 66"/>
                <a:gd name="T18" fmla="*/ 37 w 102"/>
                <a:gd name="T19" fmla="*/ 29 h 66"/>
                <a:gd name="T20" fmla="*/ 42 w 102"/>
                <a:gd name="T21" fmla="*/ 26 h 66"/>
                <a:gd name="T22" fmla="*/ 42 w 102"/>
                <a:gd name="T23" fmla="*/ 32 h 66"/>
                <a:gd name="T24" fmla="*/ 45 w 102"/>
                <a:gd name="T25" fmla="*/ 24 h 66"/>
                <a:gd name="T26" fmla="*/ 47 w 102"/>
                <a:gd name="T27" fmla="*/ 5 h 66"/>
                <a:gd name="T28" fmla="*/ 50 w 102"/>
                <a:gd name="T29" fmla="*/ 2 h 66"/>
                <a:gd name="T30" fmla="*/ 60 w 102"/>
                <a:gd name="T31" fmla="*/ 0 h 66"/>
                <a:gd name="T32" fmla="*/ 67 w 102"/>
                <a:gd name="T33" fmla="*/ 2 h 66"/>
                <a:gd name="T34" fmla="*/ 72 w 102"/>
                <a:gd name="T35" fmla="*/ 8 h 66"/>
                <a:gd name="T36" fmla="*/ 80 w 102"/>
                <a:gd name="T37" fmla="*/ 13 h 66"/>
                <a:gd name="T38" fmla="*/ 87 w 102"/>
                <a:gd name="T39" fmla="*/ 10 h 66"/>
                <a:gd name="T40" fmla="*/ 90 w 102"/>
                <a:gd name="T41" fmla="*/ 13 h 66"/>
                <a:gd name="T42" fmla="*/ 92 w 102"/>
                <a:gd name="T43" fmla="*/ 16 h 66"/>
                <a:gd name="T44" fmla="*/ 95 w 102"/>
                <a:gd name="T45" fmla="*/ 21 h 66"/>
                <a:gd name="T46" fmla="*/ 95 w 102"/>
                <a:gd name="T47" fmla="*/ 29 h 66"/>
                <a:gd name="T48" fmla="*/ 97 w 102"/>
                <a:gd name="T49" fmla="*/ 32 h 66"/>
                <a:gd name="T50" fmla="*/ 97 w 102"/>
                <a:gd name="T51" fmla="*/ 34 h 66"/>
                <a:gd name="T52" fmla="*/ 102 w 102"/>
                <a:gd name="T53" fmla="*/ 42 h 66"/>
                <a:gd name="T54" fmla="*/ 102 w 102"/>
                <a:gd name="T55" fmla="*/ 50 h 66"/>
                <a:gd name="T56" fmla="*/ 100 w 102"/>
                <a:gd name="T57" fmla="*/ 50 h 66"/>
                <a:gd name="T58" fmla="*/ 95 w 102"/>
                <a:gd name="T59" fmla="*/ 56 h 66"/>
                <a:gd name="T60" fmla="*/ 92 w 102"/>
                <a:gd name="T61" fmla="*/ 61 h 66"/>
                <a:gd name="T62" fmla="*/ 85 w 102"/>
                <a:gd name="T63" fmla="*/ 61 h 66"/>
                <a:gd name="T64" fmla="*/ 85 w 102"/>
                <a:gd name="T65" fmla="*/ 63 h 66"/>
                <a:gd name="T66" fmla="*/ 80 w 102"/>
                <a:gd name="T67" fmla="*/ 63 h 66"/>
                <a:gd name="T68" fmla="*/ 77 w 102"/>
                <a:gd name="T69" fmla="*/ 63 h 66"/>
                <a:gd name="T70" fmla="*/ 65 w 102"/>
                <a:gd name="T71" fmla="*/ 50 h 66"/>
                <a:gd name="T72" fmla="*/ 60 w 102"/>
                <a:gd name="T73" fmla="*/ 50 h 66"/>
                <a:gd name="T74" fmla="*/ 55 w 102"/>
                <a:gd name="T75" fmla="*/ 42 h 66"/>
                <a:gd name="T76" fmla="*/ 50 w 102"/>
                <a:gd name="T77" fmla="*/ 48 h 66"/>
                <a:gd name="T78" fmla="*/ 37 w 102"/>
                <a:gd name="T79" fmla="*/ 45 h 66"/>
                <a:gd name="T80" fmla="*/ 32 w 102"/>
                <a:gd name="T81" fmla="*/ 45 h 66"/>
                <a:gd name="T82" fmla="*/ 27 w 102"/>
                <a:gd name="T83" fmla="*/ 45 h 66"/>
                <a:gd name="T84" fmla="*/ 25 w 102"/>
                <a:gd name="T85" fmla="*/ 45 h 66"/>
                <a:gd name="T86" fmla="*/ 20 w 102"/>
                <a:gd name="T87" fmla="*/ 45 h 66"/>
                <a:gd name="T88" fmla="*/ 10 w 102"/>
                <a:gd name="T89" fmla="*/ 45 h 66"/>
                <a:gd name="T90" fmla="*/ 5 w 102"/>
                <a:gd name="T91" fmla="*/ 53 h 66"/>
                <a:gd name="T92" fmla="*/ 0 w 102"/>
                <a:gd name="T93" fmla="*/ 53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66"/>
                <a:gd name="T143" fmla="*/ 102 w 102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66">
                  <a:moveTo>
                    <a:pt x="0" y="53"/>
                  </a:moveTo>
                  <a:lnTo>
                    <a:pt x="0" y="50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20" y="8"/>
                  </a:lnTo>
                  <a:lnTo>
                    <a:pt x="22" y="13"/>
                  </a:lnTo>
                  <a:lnTo>
                    <a:pt x="27" y="18"/>
                  </a:lnTo>
                  <a:lnTo>
                    <a:pt x="27" y="21"/>
                  </a:lnTo>
                  <a:lnTo>
                    <a:pt x="30" y="24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7" y="29"/>
                  </a:lnTo>
                  <a:lnTo>
                    <a:pt x="42" y="26"/>
                  </a:lnTo>
                  <a:lnTo>
                    <a:pt x="42" y="29"/>
                  </a:lnTo>
                  <a:lnTo>
                    <a:pt x="42" y="32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47" y="5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72" y="5"/>
                  </a:lnTo>
                  <a:lnTo>
                    <a:pt x="72" y="8"/>
                  </a:lnTo>
                  <a:lnTo>
                    <a:pt x="77" y="13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7" y="10"/>
                  </a:lnTo>
                  <a:lnTo>
                    <a:pt x="90" y="13"/>
                  </a:lnTo>
                  <a:lnTo>
                    <a:pt x="92" y="16"/>
                  </a:lnTo>
                  <a:lnTo>
                    <a:pt x="95" y="18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5" y="29"/>
                  </a:lnTo>
                  <a:lnTo>
                    <a:pt x="95" y="32"/>
                  </a:lnTo>
                  <a:lnTo>
                    <a:pt x="97" y="32"/>
                  </a:lnTo>
                  <a:lnTo>
                    <a:pt x="97" y="34"/>
                  </a:lnTo>
                  <a:lnTo>
                    <a:pt x="102" y="40"/>
                  </a:lnTo>
                  <a:lnTo>
                    <a:pt x="102" y="42"/>
                  </a:lnTo>
                  <a:lnTo>
                    <a:pt x="102" y="45"/>
                  </a:lnTo>
                  <a:lnTo>
                    <a:pt x="102" y="50"/>
                  </a:lnTo>
                  <a:lnTo>
                    <a:pt x="100" y="50"/>
                  </a:lnTo>
                  <a:lnTo>
                    <a:pt x="97" y="53"/>
                  </a:lnTo>
                  <a:lnTo>
                    <a:pt x="95" y="56"/>
                  </a:lnTo>
                  <a:lnTo>
                    <a:pt x="95" y="58"/>
                  </a:lnTo>
                  <a:lnTo>
                    <a:pt x="92" y="61"/>
                  </a:lnTo>
                  <a:lnTo>
                    <a:pt x="90" y="61"/>
                  </a:lnTo>
                  <a:lnTo>
                    <a:pt x="85" y="61"/>
                  </a:lnTo>
                  <a:lnTo>
                    <a:pt x="85" y="63"/>
                  </a:lnTo>
                  <a:lnTo>
                    <a:pt x="82" y="66"/>
                  </a:lnTo>
                  <a:lnTo>
                    <a:pt x="80" y="63"/>
                  </a:lnTo>
                  <a:lnTo>
                    <a:pt x="77" y="63"/>
                  </a:lnTo>
                  <a:lnTo>
                    <a:pt x="72" y="56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7" y="45"/>
                  </a:lnTo>
                  <a:lnTo>
                    <a:pt x="55" y="42"/>
                  </a:lnTo>
                  <a:lnTo>
                    <a:pt x="52" y="45"/>
                  </a:lnTo>
                  <a:lnTo>
                    <a:pt x="50" y="48"/>
                  </a:lnTo>
                  <a:lnTo>
                    <a:pt x="45" y="48"/>
                  </a:lnTo>
                  <a:lnTo>
                    <a:pt x="37" y="45"/>
                  </a:lnTo>
                  <a:lnTo>
                    <a:pt x="32" y="45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5"/>
                  </a:lnTo>
                  <a:lnTo>
                    <a:pt x="20" y="45"/>
                  </a:lnTo>
                  <a:lnTo>
                    <a:pt x="15" y="45"/>
                  </a:lnTo>
                  <a:lnTo>
                    <a:pt x="10" y="45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grpSp>
          <p:nvGrpSpPr>
            <p:cNvPr id="14" name="Group 218"/>
            <p:cNvGrpSpPr>
              <a:grpSpLocks/>
            </p:cNvGrpSpPr>
            <p:nvPr/>
          </p:nvGrpSpPr>
          <p:grpSpPr bwMode="auto">
            <a:xfrm>
              <a:off x="2752" y="2234"/>
              <a:ext cx="20" cy="83"/>
              <a:chOff x="2752" y="2234"/>
              <a:chExt cx="20" cy="83"/>
            </a:xfrm>
          </p:grpSpPr>
          <p:sp>
            <p:nvSpPr>
              <p:cNvPr id="2327" name="Freeform 219"/>
              <p:cNvSpPr>
                <a:spLocks/>
              </p:cNvSpPr>
              <p:nvPr/>
            </p:nvSpPr>
            <p:spPr bwMode="auto">
              <a:xfrm>
                <a:off x="2752" y="2269"/>
                <a:ext cx="20" cy="48"/>
              </a:xfrm>
              <a:custGeom>
                <a:avLst/>
                <a:gdLst>
                  <a:gd name="T0" fmla="*/ 12 w 20"/>
                  <a:gd name="T1" fmla="*/ 0 h 48"/>
                  <a:gd name="T2" fmla="*/ 15 w 20"/>
                  <a:gd name="T3" fmla="*/ 0 h 48"/>
                  <a:gd name="T4" fmla="*/ 15 w 20"/>
                  <a:gd name="T5" fmla="*/ 2 h 48"/>
                  <a:gd name="T6" fmla="*/ 17 w 20"/>
                  <a:gd name="T7" fmla="*/ 2 h 48"/>
                  <a:gd name="T8" fmla="*/ 17 w 20"/>
                  <a:gd name="T9" fmla="*/ 5 h 48"/>
                  <a:gd name="T10" fmla="*/ 20 w 20"/>
                  <a:gd name="T11" fmla="*/ 10 h 48"/>
                  <a:gd name="T12" fmla="*/ 20 w 20"/>
                  <a:gd name="T13" fmla="*/ 16 h 48"/>
                  <a:gd name="T14" fmla="*/ 20 w 20"/>
                  <a:gd name="T15" fmla="*/ 21 h 48"/>
                  <a:gd name="T16" fmla="*/ 20 w 20"/>
                  <a:gd name="T17" fmla="*/ 29 h 48"/>
                  <a:gd name="T18" fmla="*/ 20 w 20"/>
                  <a:gd name="T19" fmla="*/ 37 h 48"/>
                  <a:gd name="T20" fmla="*/ 17 w 20"/>
                  <a:gd name="T21" fmla="*/ 40 h 48"/>
                  <a:gd name="T22" fmla="*/ 17 w 20"/>
                  <a:gd name="T23" fmla="*/ 40 h 48"/>
                  <a:gd name="T24" fmla="*/ 17 w 20"/>
                  <a:gd name="T25" fmla="*/ 42 h 48"/>
                  <a:gd name="T26" fmla="*/ 12 w 20"/>
                  <a:gd name="T27" fmla="*/ 40 h 48"/>
                  <a:gd name="T28" fmla="*/ 12 w 20"/>
                  <a:gd name="T29" fmla="*/ 42 h 48"/>
                  <a:gd name="T30" fmla="*/ 10 w 20"/>
                  <a:gd name="T31" fmla="*/ 45 h 48"/>
                  <a:gd name="T32" fmla="*/ 10 w 20"/>
                  <a:gd name="T33" fmla="*/ 45 h 48"/>
                  <a:gd name="T34" fmla="*/ 7 w 20"/>
                  <a:gd name="T35" fmla="*/ 48 h 48"/>
                  <a:gd name="T36" fmla="*/ 5 w 20"/>
                  <a:gd name="T37" fmla="*/ 45 h 48"/>
                  <a:gd name="T38" fmla="*/ 2 w 20"/>
                  <a:gd name="T39" fmla="*/ 40 h 48"/>
                  <a:gd name="T40" fmla="*/ 2 w 20"/>
                  <a:gd name="T41" fmla="*/ 40 h 48"/>
                  <a:gd name="T42" fmla="*/ 2 w 20"/>
                  <a:gd name="T43" fmla="*/ 37 h 48"/>
                  <a:gd name="T44" fmla="*/ 2 w 20"/>
                  <a:gd name="T45" fmla="*/ 34 h 48"/>
                  <a:gd name="T46" fmla="*/ 2 w 20"/>
                  <a:gd name="T47" fmla="*/ 29 h 48"/>
                  <a:gd name="T48" fmla="*/ 2 w 20"/>
                  <a:gd name="T49" fmla="*/ 29 h 48"/>
                  <a:gd name="T50" fmla="*/ 2 w 20"/>
                  <a:gd name="T51" fmla="*/ 26 h 48"/>
                  <a:gd name="T52" fmla="*/ 2 w 20"/>
                  <a:gd name="T53" fmla="*/ 26 h 48"/>
                  <a:gd name="T54" fmla="*/ 2 w 20"/>
                  <a:gd name="T55" fmla="*/ 24 h 48"/>
                  <a:gd name="T56" fmla="*/ 2 w 20"/>
                  <a:gd name="T57" fmla="*/ 21 h 48"/>
                  <a:gd name="T58" fmla="*/ 2 w 20"/>
                  <a:gd name="T59" fmla="*/ 18 h 48"/>
                  <a:gd name="T60" fmla="*/ 2 w 20"/>
                  <a:gd name="T61" fmla="*/ 16 h 48"/>
                  <a:gd name="T62" fmla="*/ 0 w 20"/>
                  <a:gd name="T63" fmla="*/ 13 h 48"/>
                  <a:gd name="T64" fmla="*/ 0 w 20"/>
                  <a:gd name="T65" fmla="*/ 13 h 48"/>
                  <a:gd name="T66" fmla="*/ 0 w 20"/>
                  <a:gd name="T67" fmla="*/ 13 h 48"/>
                  <a:gd name="T68" fmla="*/ 0 w 20"/>
                  <a:gd name="T69" fmla="*/ 13 h 48"/>
                  <a:gd name="T70" fmla="*/ 0 w 20"/>
                  <a:gd name="T71" fmla="*/ 5 h 48"/>
                  <a:gd name="T72" fmla="*/ 0 w 20"/>
                  <a:gd name="T73" fmla="*/ 5 h 48"/>
                  <a:gd name="T74" fmla="*/ 0 w 20"/>
                  <a:gd name="T75" fmla="*/ 8 h 48"/>
                  <a:gd name="T76" fmla="*/ 2 w 20"/>
                  <a:gd name="T77" fmla="*/ 8 h 48"/>
                  <a:gd name="T78" fmla="*/ 10 w 20"/>
                  <a:gd name="T79" fmla="*/ 2 h 48"/>
                  <a:gd name="T80" fmla="*/ 10 w 20"/>
                  <a:gd name="T81" fmla="*/ 2 h 48"/>
                  <a:gd name="T82" fmla="*/ 12 w 20"/>
                  <a:gd name="T83" fmla="*/ 0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12" y="0"/>
                    </a:move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20" y="10"/>
                    </a:lnTo>
                    <a:lnTo>
                      <a:pt x="20" y="16"/>
                    </a:lnTo>
                    <a:lnTo>
                      <a:pt x="20" y="21"/>
                    </a:lnTo>
                    <a:lnTo>
                      <a:pt x="20" y="29"/>
                    </a:lnTo>
                    <a:lnTo>
                      <a:pt x="20" y="37"/>
                    </a:lnTo>
                    <a:lnTo>
                      <a:pt x="17" y="40"/>
                    </a:lnTo>
                    <a:lnTo>
                      <a:pt x="17" y="42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0" y="45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28" name="Freeform 220"/>
              <p:cNvSpPr>
                <a:spLocks/>
              </p:cNvSpPr>
              <p:nvPr/>
            </p:nvSpPr>
            <p:spPr bwMode="auto">
              <a:xfrm>
                <a:off x="2757" y="22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10 w 12"/>
                  <a:gd name="T3" fmla="*/ 0 h 32"/>
                  <a:gd name="T4" fmla="*/ 10 w 12"/>
                  <a:gd name="T5" fmla="*/ 8 h 32"/>
                  <a:gd name="T6" fmla="*/ 12 w 12"/>
                  <a:gd name="T7" fmla="*/ 16 h 32"/>
                  <a:gd name="T8" fmla="*/ 12 w 12"/>
                  <a:gd name="T9" fmla="*/ 19 h 32"/>
                  <a:gd name="T10" fmla="*/ 10 w 12"/>
                  <a:gd name="T11" fmla="*/ 21 h 32"/>
                  <a:gd name="T12" fmla="*/ 10 w 12"/>
                  <a:gd name="T13" fmla="*/ 24 h 32"/>
                  <a:gd name="T14" fmla="*/ 10 w 12"/>
                  <a:gd name="T15" fmla="*/ 27 h 32"/>
                  <a:gd name="T16" fmla="*/ 7 w 12"/>
                  <a:gd name="T17" fmla="*/ 32 h 32"/>
                  <a:gd name="T18" fmla="*/ 7 w 12"/>
                  <a:gd name="T19" fmla="*/ 32 h 32"/>
                  <a:gd name="T20" fmla="*/ 7 w 12"/>
                  <a:gd name="T21" fmla="*/ 32 h 32"/>
                  <a:gd name="T22" fmla="*/ 5 w 12"/>
                  <a:gd name="T23" fmla="*/ 29 h 32"/>
                  <a:gd name="T24" fmla="*/ 2 w 12"/>
                  <a:gd name="T25" fmla="*/ 29 h 32"/>
                  <a:gd name="T26" fmla="*/ 2 w 12"/>
                  <a:gd name="T27" fmla="*/ 27 h 32"/>
                  <a:gd name="T28" fmla="*/ 2 w 12"/>
                  <a:gd name="T29" fmla="*/ 27 h 32"/>
                  <a:gd name="T30" fmla="*/ 0 w 12"/>
                  <a:gd name="T31" fmla="*/ 24 h 32"/>
                  <a:gd name="T32" fmla="*/ 0 w 12"/>
                  <a:gd name="T33" fmla="*/ 24 h 32"/>
                  <a:gd name="T34" fmla="*/ 0 w 12"/>
                  <a:gd name="T35" fmla="*/ 19 h 32"/>
                  <a:gd name="T36" fmla="*/ 0 w 12"/>
                  <a:gd name="T37" fmla="*/ 16 h 32"/>
                  <a:gd name="T38" fmla="*/ 0 w 12"/>
                  <a:gd name="T39" fmla="*/ 11 h 32"/>
                  <a:gd name="T40" fmla="*/ 0 w 12"/>
                  <a:gd name="T41" fmla="*/ 8 h 32"/>
                  <a:gd name="T42" fmla="*/ 2 w 12"/>
                  <a:gd name="T43" fmla="*/ 8 h 32"/>
                  <a:gd name="T44" fmla="*/ 2 w 12"/>
                  <a:gd name="T45" fmla="*/ 8 h 32"/>
                  <a:gd name="T46" fmla="*/ 7 w 12"/>
                  <a:gd name="T47" fmla="*/ 5 h 32"/>
                  <a:gd name="T48" fmla="*/ 7 w 12"/>
                  <a:gd name="T49" fmla="*/ 5 h 32"/>
                  <a:gd name="T50" fmla="*/ 10 w 12"/>
                  <a:gd name="T51" fmla="*/ 3 h 32"/>
                  <a:gd name="T52" fmla="*/ 10 w 12"/>
                  <a:gd name="T53" fmla="*/ 0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32"/>
                  <a:gd name="T83" fmla="*/ 12 w 12"/>
                  <a:gd name="T84" fmla="*/ 32 h 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32">
                    <a:moveTo>
                      <a:pt x="10" y="0"/>
                    </a:moveTo>
                    <a:lnTo>
                      <a:pt x="10" y="0"/>
                    </a:lnTo>
                    <a:lnTo>
                      <a:pt x="10" y="8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7" y="32"/>
                    </a:lnTo>
                    <a:lnTo>
                      <a:pt x="5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9DBDC"/>
              </a:solidFill>
              <a:ln w="635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</p:grpSp>
        <p:sp>
          <p:nvSpPr>
            <p:cNvPr id="2196" name="Freeform 221"/>
            <p:cNvSpPr>
              <a:spLocks/>
            </p:cNvSpPr>
            <p:nvPr/>
          </p:nvSpPr>
          <p:spPr bwMode="auto">
            <a:xfrm>
              <a:off x="2767" y="2106"/>
              <a:ext cx="107" cy="56"/>
            </a:xfrm>
            <a:custGeom>
              <a:avLst/>
              <a:gdLst>
                <a:gd name="T0" fmla="*/ 60 w 107"/>
                <a:gd name="T1" fmla="*/ 8 h 56"/>
                <a:gd name="T2" fmla="*/ 55 w 107"/>
                <a:gd name="T3" fmla="*/ 11 h 56"/>
                <a:gd name="T4" fmla="*/ 50 w 107"/>
                <a:gd name="T5" fmla="*/ 16 h 56"/>
                <a:gd name="T6" fmla="*/ 47 w 107"/>
                <a:gd name="T7" fmla="*/ 24 h 56"/>
                <a:gd name="T8" fmla="*/ 50 w 107"/>
                <a:gd name="T9" fmla="*/ 30 h 56"/>
                <a:gd name="T10" fmla="*/ 47 w 107"/>
                <a:gd name="T11" fmla="*/ 30 h 56"/>
                <a:gd name="T12" fmla="*/ 40 w 107"/>
                <a:gd name="T13" fmla="*/ 30 h 56"/>
                <a:gd name="T14" fmla="*/ 30 w 107"/>
                <a:gd name="T15" fmla="*/ 32 h 56"/>
                <a:gd name="T16" fmla="*/ 22 w 107"/>
                <a:gd name="T17" fmla="*/ 35 h 56"/>
                <a:gd name="T18" fmla="*/ 15 w 107"/>
                <a:gd name="T19" fmla="*/ 32 h 56"/>
                <a:gd name="T20" fmla="*/ 12 w 107"/>
                <a:gd name="T21" fmla="*/ 35 h 56"/>
                <a:gd name="T22" fmla="*/ 10 w 107"/>
                <a:gd name="T23" fmla="*/ 35 h 56"/>
                <a:gd name="T24" fmla="*/ 5 w 107"/>
                <a:gd name="T25" fmla="*/ 32 h 56"/>
                <a:gd name="T26" fmla="*/ 0 w 107"/>
                <a:gd name="T27" fmla="*/ 32 h 56"/>
                <a:gd name="T28" fmla="*/ 5 w 107"/>
                <a:gd name="T29" fmla="*/ 38 h 56"/>
                <a:gd name="T30" fmla="*/ 5 w 107"/>
                <a:gd name="T31" fmla="*/ 43 h 56"/>
                <a:gd name="T32" fmla="*/ 5 w 107"/>
                <a:gd name="T33" fmla="*/ 46 h 56"/>
                <a:gd name="T34" fmla="*/ 10 w 107"/>
                <a:gd name="T35" fmla="*/ 46 h 56"/>
                <a:gd name="T36" fmla="*/ 15 w 107"/>
                <a:gd name="T37" fmla="*/ 48 h 56"/>
                <a:gd name="T38" fmla="*/ 17 w 107"/>
                <a:gd name="T39" fmla="*/ 48 h 56"/>
                <a:gd name="T40" fmla="*/ 27 w 107"/>
                <a:gd name="T41" fmla="*/ 46 h 56"/>
                <a:gd name="T42" fmla="*/ 35 w 107"/>
                <a:gd name="T43" fmla="*/ 43 h 56"/>
                <a:gd name="T44" fmla="*/ 37 w 107"/>
                <a:gd name="T45" fmla="*/ 43 h 56"/>
                <a:gd name="T46" fmla="*/ 37 w 107"/>
                <a:gd name="T47" fmla="*/ 46 h 56"/>
                <a:gd name="T48" fmla="*/ 40 w 107"/>
                <a:gd name="T49" fmla="*/ 48 h 56"/>
                <a:gd name="T50" fmla="*/ 45 w 107"/>
                <a:gd name="T51" fmla="*/ 51 h 56"/>
                <a:gd name="T52" fmla="*/ 55 w 107"/>
                <a:gd name="T53" fmla="*/ 54 h 56"/>
                <a:gd name="T54" fmla="*/ 60 w 107"/>
                <a:gd name="T55" fmla="*/ 56 h 56"/>
                <a:gd name="T56" fmla="*/ 72 w 107"/>
                <a:gd name="T57" fmla="*/ 56 h 56"/>
                <a:gd name="T58" fmla="*/ 75 w 107"/>
                <a:gd name="T59" fmla="*/ 51 h 56"/>
                <a:gd name="T60" fmla="*/ 85 w 107"/>
                <a:gd name="T61" fmla="*/ 51 h 56"/>
                <a:gd name="T62" fmla="*/ 87 w 107"/>
                <a:gd name="T63" fmla="*/ 48 h 56"/>
                <a:gd name="T64" fmla="*/ 92 w 107"/>
                <a:gd name="T65" fmla="*/ 48 h 56"/>
                <a:gd name="T66" fmla="*/ 95 w 107"/>
                <a:gd name="T67" fmla="*/ 43 h 56"/>
                <a:gd name="T68" fmla="*/ 97 w 107"/>
                <a:gd name="T69" fmla="*/ 40 h 56"/>
                <a:gd name="T70" fmla="*/ 100 w 107"/>
                <a:gd name="T71" fmla="*/ 32 h 56"/>
                <a:gd name="T72" fmla="*/ 100 w 107"/>
                <a:gd name="T73" fmla="*/ 27 h 56"/>
                <a:gd name="T74" fmla="*/ 107 w 107"/>
                <a:gd name="T75" fmla="*/ 27 h 56"/>
                <a:gd name="T76" fmla="*/ 107 w 107"/>
                <a:gd name="T77" fmla="*/ 16 h 56"/>
                <a:gd name="T78" fmla="*/ 104 w 107"/>
                <a:gd name="T79" fmla="*/ 11 h 56"/>
                <a:gd name="T80" fmla="*/ 102 w 107"/>
                <a:gd name="T81" fmla="*/ 3 h 56"/>
                <a:gd name="T82" fmla="*/ 90 w 107"/>
                <a:gd name="T83" fmla="*/ 0 h 56"/>
                <a:gd name="T84" fmla="*/ 80 w 107"/>
                <a:gd name="T85" fmla="*/ 0 h 56"/>
                <a:gd name="T86" fmla="*/ 77 w 107"/>
                <a:gd name="T87" fmla="*/ 6 h 56"/>
                <a:gd name="T88" fmla="*/ 72 w 107"/>
                <a:gd name="T89" fmla="*/ 8 h 56"/>
                <a:gd name="T90" fmla="*/ 67 w 107"/>
                <a:gd name="T91" fmla="*/ 8 h 56"/>
                <a:gd name="T92" fmla="*/ 62 w 107"/>
                <a:gd name="T93" fmla="*/ 6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56"/>
                <a:gd name="T143" fmla="*/ 107 w 107"/>
                <a:gd name="T144" fmla="*/ 56 h 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56">
                  <a:moveTo>
                    <a:pt x="62" y="6"/>
                  </a:moveTo>
                  <a:lnTo>
                    <a:pt x="60" y="8"/>
                  </a:lnTo>
                  <a:lnTo>
                    <a:pt x="57" y="8"/>
                  </a:lnTo>
                  <a:lnTo>
                    <a:pt x="55" y="11"/>
                  </a:lnTo>
                  <a:lnTo>
                    <a:pt x="55" y="14"/>
                  </a:lnTo>
                  <a:lnTo>
                    <a:pt x="50" y="16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50" y="30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30" y="32"/>
                  </a:lnTo>
                  <a:lnTo>
                    <a:pt x="25" y="35"/>
                  </a:lnTo>
                  <a:lnTo>
                    <a:pt x="22" y="35"/>
                  </a:lnTo>
                  <a:lnTo>
                    <a:pt x="20" y="32"/>
                  </a:lnTo>
                  <a:lnTo>
                    <a:pt x="15" y="32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0" y="35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2" y="46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6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2" y="51"/>
                  </a:lnTo>
                  <a:lnTo>
                    <a:pt x="45" y="51"/>
                  </a:lnTo>
                  <a:lnTo>
                    <a:pt x="47" y="54"/>
                  </a:lnTo>
                  <a:lnTo>
                    <a:pt x="55" y="54"/>
                  </a:lnTo>
                  <a:lnTo>
                    <a:pt x="57" y="54"/>
                  </a:lnTo>
                  <a:lnTo>
                    <a:pt x="60" y="56"/>
                  </a:lnTo>
                  <a:lnTo>
                    <a:pt x="65" y="56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75" y="51"/>
                  </a:lnTo>
                  <a:lnTo>
                    <a:pt x="80" y="51"/>
                  </a:lnTo>
                  <a:lnTo>
                    <a:pt x="85" y="51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90" y="51"/>
                  </a:lnTo>
                  <a:lnTo>
                    <a:pt x="92" y="48"/>
                  </a:lnTo>
                  <a:lnTo>
                    <a:pt x="92" y="46"/>
                  </a:lnTo>
                  <a:lnTo>
                    <a:pt x="95" y="43"/>
                  </a:lnTo>
                  <a:lnTo>
                    <a:pt x="100" y="43"/>
                  </a:lnTo>
                  <a:lnTo>
                    <a:pt x="97" y="40"/>
                  </a:lnTo>
                  <a:lnTo>
                    <a:pt x="97" y="38"/>
                  </a:lnTo>
                  <a:lnTo>
                    <a:pt x="100" y="32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4" y="11"/>
                  </a:lnTo>
                  <a:lnTo>
                    <a:pt x="104" y="6"/>
                  </a:lnTo>
                  <a:lnTo>
                    <a:pt x="102" y="3"/>
                  </a:lnTo>
                  <a:lnTo>
                    <a:pt x="92" y="6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97" name="Freeform 222"/>
            <p:cNvSpPr>
              <a:spLocks/>
            </p:cNvSpPr>
            <p:nvPr/>
          </p:nvSpPr>
          <p:spPr bwMode="auto">
            <a:xfrm>
              <a:off x="2684" y="2000"/>
              <a:ext cx="50" cy="67"/>
            </a:xfrm>
            <a:custGeom>
              <a:avLst/>
              <a:gdLst>
                <a:gd name="T0" fmla="*/ 33 w 50"/>
                <a:gd name="T1" fmla="*/ 67 h 67"/>
                <a:gd name="T2" fmla="*/ 30 w 50"/>
                <a:gd name="T3" fmla="*/ 61 h 67"/>
                <a:gd name="T4" fmla="*/ 30 w 50"/>
                <a:gd name="T5" fmla="*/ 56 h 67"/>
                <a:gd name="T6" fmla="*/ 25 w 50"/>
                <a:gd name="T7" fmla="*/ 53 h 67"/>
                <a:gd name="T8" fmla="*/ 23 w 50"/>
                <a:gd name="T9" fmla="*/ 51 h 67"/>
                <a:gd name="T10" fmla="*/ 20 w 50"/>
                <a:gd name="T11" fmla="*/ 48 h 67"/>
                <a:gd name="T12" fmla="*/ 15 w 50"/>
                <a:gd name="T13" fmla="*/ 51 h 67"/>
                <a:gd name="T14" fmla="*/ 5 w 50"/>
                <a:gd name="T15" fmla="*/ 53 h 67"/>
                <a:gd name="T16" fmla="*/ 0 w 50"/>
                <a:gd name="T17" fmla="*/ 51 h 67"/>
                <a:gd name="T18" fmla="*/ 3 w 50"/>
                <a:gd name="T19" fmla="*/ 51 h 67"/>
                <a:gd name="T20" fmla="*/ 8 w 50"/>
                <a:gd name="T21" fmla="*/ 51 h 67"/>
                <a:gd name="T22" fmla="*/ 13 w 50"/>
                <a:gd name="T23" fmla="*/ 51 h 67"/>
                <a:gd name="T24" fmla="*/ 8 w 50"/>
                <a:gd name="T25" fmla="*/ 51 h 67"/>
                <a:gd name="T26" fmla="*/ 8 w 50"/>
                <a:gd name="T27" fmla="*/ 48 h 67"/>
                <a:gd name="T28" fmla="*/ 15 w 50"/>
                <a:gd name="T29" fmla="*/ 45 h 67"/>
                <a:gd name="T30" fmla="*/ 20 w 50"/>
                <a:gd name="T31" fmla="*/ 43 h 67"/>
                <a:gd name="T32" fmla="*/ 18 w 50"/>
                <a:gd name="T33" fmla="*/ 43 h 67"/>
                <a:gd name="T34" fmla="*/ 13 w 50"/>
                <a:gd name="T35" fmla="*/ 43 h 67"/>
                <a:gd name="T36" fmla="*/ 10 w 50"/>
                <a:gd name="T37" fmla="*/ 37 h 67"/>
                <a:gd name="T38" fmla="*/ 18 w 50"/>
                <a:gd name="T39" fmla="*/ 29 h 67"/>
                <a:gd name="T40" fmla="*/ 20 w 50"/>
                <a:gd name="T41" fmla="*/ 16 h 67"/>
                <a:gd name="T42" fmla="*/ 23 w 50"/>
                <a:gd name="T43" fmla="*/ 16 h 67"/>
                <a:gd name="T44" fmla="*/ 25 w 50"/>
                <a:gd name="T45" fmla="*/ 19 h 67"/>
                <a:gd name="T46" fmla="*/ 23 w 50"/>
                <a:gd name="T47" fmla="*/ 19 h 67"/>
                <a:gd name="T48" fmla="*/ 23 w 50"/>
                <a:gd name="T49" fmla="*/ 21 h 67"/>
                <a:gd name="T50" fmla="*/ 23 w 50"/>
                <a:gd name="T51" fmla="*/ 27 h 67"/>
                <a:gd name="T52" fmla="*/ 25 w 50"/>
                <a:gd name="T53" fmla="*/ 29 h 67"/>
                <a:gd name="T54" fmla="*/ 28 w 50"/>
                <a:gd name="T55" fmla="*/ 29 h 67"/>
                <a:gd name="T56" fmla="*/ 28 w 50"/>
                <a:gd name="T57" fmla="*/ 24 h 67"/>
                <a:gd name="T58" fmla="*/ 28 w 50"/>
                <a:gd name="T59" fmla="*/ 24 h 67"/>
                <a:gd name="T60" fmla="*/ 30 w 50"/>
                <a:gd name="T61" fmla="*/ 19 h 67"/>
                <a:gd name="T62" fmla="*/ 30 w 50"/>
                <a:gd name="T63" fmla="*/ 13 h 67"/>
                <a:gd name="T64" fmla="*/ 28 w 50"/>
                <a:gd name="T65" fmla="*/ 13 h 67"/>
                <a:gd name="T66" fmla="*/ 28 w 50"/>
                <a:gd name="T67" fmla="*/ 8 h 67"/>
                <a:gd name="T68" fmla="*/ 30 w 50"/>
                <a:gd name="T69" fmla="*/ 3 h 67"/>
                <a:gd name="T70" fmla="*/ 35 w 50"/>
                <a:gd name="T71" fmla="*/ 3 h 67"/>
                <a:gd name="T72" fmla="*/ 43 w 50"/>
                <a:gd name="T73" fmla="*/ 0 h 67"/>
                <a:gd name="T74" fmla="*/ 48 w 50"/>
                <a:gd name="T75" fmla="*/ 3 h 67"/>
                <a:gd name="T76" fmla="*/ 50 w 50"/>
                <a:gd name="T77" fmla="*/ 5 h 67"/>
                <a:gd name="T78" fmla="*/ 45 w 50"/>
                <a:gd name="T79" fmla="*/ 21 h 67"/>
                <a:gd name="T80" fmla="*/ 50 w 50"/>
                <a:gd name="T81" fmla="*/ 24 h 67"/>
                <a:gd name="T82" fmla="*/ 48 w 50"/>
                <a:gd name="T83" fmla="*/ 32 h 67"/>
                <a:gd name="T84" fmla="*/ 45 w 50"/>
                <a:gd name="T85" fmla="*/ 37 h 67"/>
                <a:gd name="T86" fmla="*/ 40 w 50"/>
                <a:gd name="T87" fmla="*/ 40 h 67"/>
                <a:gd name="T88" fmla="*/ 35 w 50"/>
                <a:gd name="T89" fmla="*/ 37 h 67"/>
                <a:gd name="T90" fmla="*/ 35 w 50"/>
                <a:gd name="T91" fmla="*/ 45 h 67"/>
                <a:gd name="T92" fmla="*/ 35 w 50"/>
                <a:gd name="T93" fmla="*/ 51 h 67"/>
                <a:gd name="T94" fmla="*/ 35 w 50"/>
                <a:gd name="T95" fmla="*/ 59 h 67"/>
                <a:gd name="T96" fmla="*/ 35 w 50"/>
                <a:gd name="T97" fmla="*/ 64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"/>
                <a:gd name="T148" fmla="*/ 0 h 67"/>
                <a:gd name="T149" fmla="*/ 50 w 50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" h="67">
                  <a:moveTo>
                    <a:pt x="35" y="67"/>
                  </a:moveTo>
                  <a:lnTo>
                    <a:pt x="33" y="67"/>
                  </a:lnTo>
                  <a:lnTo>
                    <a:pt x="30" y="64"/>
                  </a:lnTo>
                  <a:lnTo>
                    <a:pt x="30" y="61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3" y="53"/>
                  </a:lnTo>
                  <a:lnTo>
                    <a:pt x="23" y="51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5" y="51"/>
                  </a:lnTo>
                  <a:lnTo>
                    <a:pt x="10" y="53"/>
                  </a:lnTo>
                  <a:lnTo>
                    <a:pt x="5" y="53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8" y="48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20" y="43"/>
                  </a:lnTo>
                  <a:lnTo>
                    <a:pt x="18" y="43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8" y="29"/>
                  </a:lnTo>
                  <a:lnTo>
                    <a:pt x="18" y="19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3" y="27"/>
                  </a:lnTo>
                  <a:lnTo>
                    <a:pt x="25" y="29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5" y="24"/>
                  </a:lnTo>
                  <a:lnTo>
                    <a:pt x="28" y="24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48" y="19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50" y="24"/>
                  </a:lnTo>
                  <a:lnTo>
                    <a:pt x="50" y="29"/>
                  </a:lnTo>
                  <a:lnTo>
                    <a:pt x="48" y="32"/>
                  </a:lnTo>
                  <a:lnTo>
                    <a:pt x="45" y="32"/>
                  </a:lnTo>
                  <a:lnTo>
                    <a:pt x="45" y="37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38" y="37"/>
                  </a:lnTo>
                  <a:lnTo>
                    <a:pt x="35" y="37"/>
                  </a:lnTo>
                  <a:lnTo>
                    <a:pt x="35" y="40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35" y="51"/>
                  </a:lnTo>
                  <a:lnTo>
                    <a:pt x="35" y="56"/>
                  </a:lnTo>
                  <a:lnTo>
                    <a:pt x="35" y="59"/>
                  </a:lnTo>
                  <a:lnTo>
                    <a:pt x="35" y="64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98" name="Freeform 223"/>
            <p:cNvSpPr>
              <a:spLocks/>
            </p:cNvSpPr>
            <p:nvPr/>
          </p:nvSpPr>
          <p:spPr bwMode="auto">
            <a:xfrm>
              <a:off x="2572" y="2059"/>
              <a:ext cx="177" cy="188"/>
            </a:xfrm>
            <a:custGeom>
              <a:avLst/>
              <a:gdLst>
                <a:gd name="T0" fmla="*/ 88 w 177"/>
                <a:gd name="T1" fmla="*/ 8 h 188"/>
                <a:gd name="T2" fmla="*/ 83 w 177"/>
                <a:gd name="T3" fmla="*/ 26 h 188"/>
                <a:gd name="T4" fmla="*/ 73 w 177"/>
                <a:gd name="T5" fmla="*/ 37 h 188"/>
                <a:gd name="T6" fmla="*/ 63 w 177"/>
                <a:gd name="T7" fmla="*/ 39 h 188"/>
                <a:gd name="T8" fmla="*/ 48 w 177"/>
                <a:gd name="T9" fmla="*/ 34 h 188"/>
                <a:gd name="T10" fmla="*/ 40 w 177"/>
                <a:gd name="T11" fmla="*/ 37 h 188"/>
                <a:gd name="T12" fmla="*/ 45 w 177"/>
                <a:gd name="T13" fmla="*/ 53 h 188"/>
                <a:gd name="T14" fmla="*/ 40 w 177"/>
                <a:gd name="T15" fmla="*/ 55 h 188"/>
                <a:gd name="T16" fmla="*/ 23 w 177"/>
                <a:gd name="T17" fmla="*/ 50 h 188"/>
                <a:gd name="T18" fmla="*/ 13 w 177"/>
                <a:gd name="T19" fmla="*/ 55 h 188"/>
                <a:gd name="T20" fmla="*/ 0 w 177"/>
                <a:gd name="T21" fmla="*/ 63 h 188"/>
                <a:gd name="T22" fmla="*/ 3 w 177"/>
                <a:gd name="T23" fmla="*/ 66 h 188"/>
                <a:gd name="T24" fmla="*/ 3 w 177"/>
                <a:gd name="T25" fmla="*/ 71 h 188"/>
                <a:gd name="T26" fmla="*/ 10 w 177"/>
                <a:gd name="T27" fmla="*/ 74 h 188"/>
                <a:gd name="T28" fmla="*/ 25 w 177"/>
                <a:gd name="T29" fmla="*/ 79 h 188"/>
                <a:gd name="T30" fmla="*/ 33 w 177"/>
                <a:gd name="T31" fmla="*/ 79 h 188"/>
                <a:gd name="T32" fmla="*/ 38 w 177"/>
                <a:gd name="T33" fmla="*/ 87 h 188"/>
                <a:gd name="T34" fmla="*/ 35 w 177"/>
                <a:gd name="T35" fmla="*/ 95 h 188"/>
                <a:gd name="T36" fmla="*/ 48 w 177"/>
                <a:gd name="T37" fmla="*/ 106 h 188"/>
                <a:gd name="T38" fmla="*/ 50 w 177"/>
                <a:gd name="T39" fmla="*/ 119 h 188"/>
                <a:gd name="T40" fmla="*/ 55 w 177"/>
                <a:gd name="T41" fmla="*/ 127 h 188"/>
                <a:gd name="T42" fmla="*/ 50 w 177"/>
                <a:gd name="T43" fmla="*/ 141 h 188"/>
                <a:gd name="T44" fmla="*/ 50 w 177"/>
                <a:gd name="T45" fmla="*/ 146 h 188"/>
                <a:gd name="T46" fmla="*/ 40 w 177"/>
                <a:gd name="T47" fmla="*/ 170 h 188"/>
                <a:gd name="T48" fmla="*/ 55 w 177"/>
                <a:gd name="T49" fmla="*/ 180 h 188"/>
                <a:gd name="T50" fmla="*/ 78 w 177"/>
                <a:gd name="T51" fmla="*/ 180 h 188"/>
                <a:gd name="T52" fmla="*/ 93 w 177"/>
                <a:gd name="T53" fmla="*/ 188 h 188"/>
                <a:gd name="T54" fmla="*/ 110 w 177"/>
                <a:gd name="T55" fmla="*/ 188 h 188"/>
                <a:gd name="T56" fmla="*/ 115 w 177"/>
                <a:gd name="T57" fmla="*/ 170 h 188"/>
                <a:gd name="T58" fmla="*/ 122 w 177"/>
                <a:gd name="T59" fmla="*/ 165 h 188"/>
                <a:gd name="T60" fmla="*/ 132 w 177"/>
                <a:gd name="T61" fmla="*/ 170 h 188"/>
                <a:gd name="T62" fmla="*/ 140 w 177"/>
                <a:gd name="T63" fmla="*/ 170 h 188"/>
                <a:gd name="T64" fmla="*/ 150 w 177"/>
                <a:gd name="T65" fmla="*/ 172 h 188"/>
                <a:gd name="T66" fmla="*/ 162 w 177"/>
                <a:gd name="T67" fmla="*/ 165 h 188"/>
                <a:gd name="T68" fmla="*/ 170 w 177"/>
                <a:gd name="T69" fmla="*/ 157 h 188"/>
                <a:gd name="T70" fmla="*/ 160 w 177"/>
                <a:gd name="T71" fmla="*/ 149 h 188"/>
                <a:gd name="T72" fmla="*/ 157 w 177"/>
                <a:gd name="T73" fmla="*/ 138 h 188"/>
                <a:gd name="T74" fmla="*/ 162 w 177"/>
                <a:gd name="T75" fmla="*/ 127 h 188"/>
                <a:gd name="T76" fmla="*/ 162 w 177"/>
                <a:gd name="T77" fmla="*/ 117 h 188"/>
                <a:gd name="T78" fmla="*/ 157 w 177"/>
                <a:gd name="T79" fmla="*/ 103 h 188"/>
                <a:gd name="T80" fmla="*/ 147 w 177"/>
                <a:gd name="T81" fmla="*/ 103 h 188"/>
                <a:gd name="T82" fmla="*/ 152 w 177"/>
                <a:gd name="T83" fmla="*/ 95 h 188"/>
                <a:gd name="T84" fmla="*/ 160 w 177"/>
                <a:gd name="T85" fmla="*/ 79 h 188"/>
                <a:gd name="T86" fmla="*/ 167 w 177"/>
                <a:gd name="T87" fmla="*/ 74 h 188"/>
                <a:gd name="T88" fmla="*/ 177 w 177"/>
                <a:gd name="T89" fmla="*/ 47 h 188"/>
                <a:gd name="T90" fmla="*/ 155 w 177"/>
                <a:gd name="T91" fmla="*/ 37 h 188"/>
                <a:gd name="T92" fmla="*/ 140 w 177"/>
                <a:gd name="T93" fmla="*/ 34 h 188"/>
                <a:gd name="T94" fmla="*/ 132 w 177"/>
                <a:gd name="T95" fmla="*/ 21 h 188"/>
                <a:gd name="T96" fmla="*/ 125 w 177"/>
                <a:gd name="T97" fmla="*/ 23 h 188"/>
                <a:gd name="T98" fmla="*/ 115 w 177"/>
                <a:gd name="T99" fmla="*/ 13 h 188"/>
                <a:gd name="T100" fmla="*/ 102 w 177"/>
                <a:gd name="T101" fmla="*/ 2 h 1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7"/>
                <a:gd name="T154" fmla="*/ 0 h 188"/>
                <a:gd name="T155" fmla="*/ 177 w 177"/>
                <a:gd name="T156" fmla="*/ 188 h 1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7" h="188">
                  <a:moveTo>
                    <a:pt x="102" y="0"/>
                  </a:moveTo>
                  <a:lnTo>
                    <a:pt x="102" y="0"/>
                  </a:lnTo>
                  <a:lnTo>
                    <a:pt x="97" y="0"/>
                  </a:lnTo>
                  <a:lnTo>
                    <a:pt x="90" y="2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5" y="23"/>
                  </a:lnTo>
                  <a:lnTo>
                    <a:pt x="83" y="26"/>
                  </a:lnTo>
                  <a:lnTo>
                    <a:pt x="73" y="29"/>
                  </a:lnTo>
                  <a:lnTo>
                    <a:pt x="70" y="31"/>
                  </a:lnTo>
                  <a:lnTo>
                    <a:pt x="68" y="34"/>
                  </a:lnTo>
                  <a:lnTo>
                    <a:pt x="68" y="37"/>
                  </a:lnTo>
                  <a:lnTo>
                    <a:pt x="73" y="37"/>
                  </a:lnTo>
                  <a:lnTo>
                    <a:pt x="68" y="37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0" y="39"/>
                  </a:lnTo>
                  <a:lnTo>
                    <a:pt x="55" y="39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48" y="34"/>
                  </a:lnTo>
                  <a:lnTo>
                    <a:pt x="48" y="31"/>
                  </a:lnTo>
                  <a:lnTo>
                    <a:pt x="43" y="31"/>
                  </a:lnTo>
                  <a:lnTo>
                    <a:pt x="40" y="31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3" y="47"/>
                  </a:lnTo>
                  <a:lnTo>
                    <a:pt x="43" y="50"/>
                  </a:lnTo>
                  <a:lnTo>
                    <a:pt x="45" y="53"/>
                  </a:lnTo>
                  <a:lnTo>
                    <a:pt x="45" y="55"/>
                  </a:lnTo>
                  <a:lnTo>
                    <a:pt x="43" y="55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5" y="55"/>
                  </a:lnTo>
                  <a:lnTo>
                    <a:pt x="30" y="58"/>
                  </a:lnTo>
                  <a:lnTo>
                    <a:pt x="23" y="50"/>
                  </a:lnTo>
                  <a:lnTo>
                    <a:pt x="18" y="53"/>
                  </a:lnTo>
                  <a:lnTo>
                    <a:pt x="18" y="50"/>
                  </a:lnTo>
                  <a:lnTo>
                    <a:pt x="15" y="53"/>
                  </a:lnTo>
                  <a:lnTo>
                    <a:pt x="13" y="55"/>
                  </a:lnTo>
                  <a:lnTo>
                    <a:pt x="10" y="55"/>
                  </a:lnTo>
                  <a:lnTo>
                    <a:pt x="5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5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9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5" y="74"/>
                  </a:lnTo>
                  <a:lnTo>
                    <a:pt x="8" y="74"/>
                  </a:lnTo>
                  <a:lnTo>
                    <a:pt x="10" y="74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9"/>
                  </a:lnTo>
                  <a:lnTo>
                    <a:pt x="23" y="79"/>
                  </a:lnTo>
                  <a:lnTo>
                    <a:pt x="25" y="79"/>
                  </a:lnTo>
                  <a:lnTo>
                    <a:pt x="28" y="79"/>
                  </a:lnTo>
                  <a:lnTo>
                    <a:pt x="25" y="79"/>
                  </a:lnTo>
                  <a:lnTo>
                    <a:pt x="30" y="82"/>
                  </a:lnTo>
                  <a:lnTo>
                    <a:pt x="30" y="79"/>
                  </a:lnTo>
                  <a:lnTo>
                    <a:pt x="33" y="79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8" y="85"/>
                  </a:lnTo>
                  <a:lnTo>
                    <a:pt x="40" y="87"/>
                  </a:lnTo>
                  <a:lnTo>
                    <a:pt x="38" y="87"/>
                  </a:lnTo>
                  <a:lnTo>
                    <a:pt x="38" y="90"/>
                  </a:lnTo>
                  <a:lnTo>
                    <a:pt x="38" y="93"/>
                  </a:lnTo>
                  <a:lnTo>
                    <a:pt x="35" y="93"/>
                  </a:lnTo>
                  <a:lnTo>
                    <a:pt x="35" y="95"/>
                  </a:lnTo>
                  <a:lnTo>
                    <a:pt x="38" y="98"/>
                  </a:lnTo>
                  <a:lnTo>
                    <a:pt x="40" y="101"/>
                  </a:lnTo>
                  <a:lnTo>
                    <a:pt x="40" y="103"/>
                  </a:lnTo>
                  <a:lnTo>
                    <a:pt x="45" y="103"/>
                  </a:lnTo>
                  <a:lnTo>
                    <a:pt x="48" y="106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0" y="119"/>
                  </a:lnTo>
                  <a:lnTo>
                    <a:pt x="50" y="122"/>
                  </a:lnTo>
                  <a:lnTo>
                    <a:pt x="53" y="122"/>
                  </a:lnTo>
                  <a:lnTo>
                    <a:pt x="55" y="125"/>
                  </a:lnTo>
                  <a:lnTo>
                    <a:pt x="55" y="130"/>
                  </a:lnTo>
                  <a:lnTo>
                    <a:pt x="55" y="127"/>
                  </a:lnTo>
                  <a:lnTo>
                    <a:pt x="53" y="125"/>
                  </a:lnTo>
                  <a:lnTo>
                    <a:pt x="50" y="125"/>
                  </a:lnTo>
                  <a:lnTo>
                    <a:pt x="50" y="130"/>
                  </a:lnTo>
                  <a:lnTo>
                    <a:pt x="50" y="138"/>
                  </a:lnTo>
                  <a:lnTo>
                    <a:pt x="50" y="141"/>
                  </a:lnTo>
                  <a:lnTo>
                    <a:pt x="53" y="141"/>
                  </a:lnTo>
                  <a:lnTo>
                    <a:pt x="50" y="143"/>
                  </a:lnTo>
                  <a:lnTo>
                    <a:pt x="50" y="146"/>
                  </a:lnTo>
                  <a:lnTo>
                    <a:pt x="48" y="165"/>
                  </a:lnTo>
                  <a:lnTo>
                    <a:pt x="45" y="167"/>
                  </a:lnTo>
                  <a:lnTo>
                    <a:pt x="43" y="167"/>
                  </a:lnTo>
                  <a:lnTo>
                    <a:pt x="40" y="167"/>
                  </a:lnTo>
                  <a:lnTo>
                    <a:pt x="40" y="170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5" y="178"/>
                  </a:lnTo>
                  <a:lnTo>
                    <a:pt x="55" y="180"/>
                  </a:lnTo>
                  <a:lnTo>
                    <a:pt x="68" y="183"/>
                  </a:lnTo>
                  <a:lnTo>
                    <a:pt x="73" y="183"/>
                  </a:lnTo>
                  <a:lnTo>
                    <a:pt x="75" y="180"/>
                  </a:lnTo>
                  <a:lnTo>
                    <a:pt x="78" y="180"/>
                  </a:lnTo>
                  <a:lnTo>
                    <a:pt x="80" y="180"/>
                  </a:lnTo>
                  <a:lnTo>
                    <a:pt x="83" y="183"/>
                  </a:lnTo>
                  <a:lnTo>
                    <a:pt x="88" y="183"/>
                  </a:lnTo>
                  <a:lnTo>
                    <a:pt x="88" y="186"/>
                  </a:lnTo>
                  <a:lnTo>
                    <a:pt x="93" y="188"/>
                  </a:lnTo>
                  <a:lnTo>
                    <a:pt x="100" y="188"/>
                  </a:lnTo>
                  <a:lnTo>
                    <a:pt x="105" y="188"/>
                  </a:lnTo>
                  <a:lnTo>
                    <a:pt x="107" y="188"/>
                  </a:lnTo>
                  <a:lnTo>
                    <a:pt x="110" y="188"/>
                  </a:lnTo>
                  <a:lnTo>
                    <a:pt x="107" y="180"/>
                  </a:lnTo>
                  <a:lnTo>
                    <a:pt x="107" y="178"/>
                  </a:lnTo>
                  <a:lnTo>
                    <a:pt x="107" y="175"/>
                  </a:lnTo>
                  <a:lnTo>
                    <a:pt x="110" y="172"/>
                  </a:lnTo>
                  <a:lnTo>
                    <a:pt x="115" y="170"/>
                  </a:lnTo>
                  <a:lnTo>
                    <a:pt x="117" y="167"/>
                  </a:lnTo>
                  <a:lnTo>
                    <a:pt x="120" y="165"/>
                  </a:lnTo>
                  <a:lnTo>
                    <a:pt x="122" y="165"/>
                  </a:lnTo>
                  <a:lnTo>
                    <a:pt x="127" y="167"/>
                  </a:lnTo>
                  <a:lnTo>
                    <a:pt x="130" y="167"/>
                  </a:lnTo>
                  <a:lnTo>
                    <a:pt x="132" y="170"/>
                  </a:lnTo>
                  <a:lnTo>
                    <a:pt x="132" y="167"/>
                  </a:lnTo>
                  <a:lnTo>
                    <a:pt x="135" y="167"/>
                  </a:lnTo>
                  <a:lnTo>
                    <a:pt x="137" y="167"/>
                  </a:lnTo>
                  <a:lnTo>
                    <a:pt x="140" y="170"/>
                  </a:lnTo>
                  <a:lnTo>
                    <a:pt x="142" y="170"/>
                  </a:lnTo>
                  <a:lnTo>
                    <a:pt x="145" y="170"/>
                  </a:lnTo>
                  <a:lnTo>
                    <a:pt x="147" y="172"/>
                  </a:lnTo>
                  <a:lnTo>
                    <a:pt x="150" y="172"/>
                  </a:lnTo>
                  <a:lnTo>
                    <a:pt x="157" y="170"/>
                  </a:lnTo>
                  <a:lnTo>
                    <a:pt x="157" y="167"/>
                  </a:lnTo>
                  <a:lnTo>
                    <a:pt x="160" y="167"/>
                  </a:lnTo>
                  <a:lnTo>
                    <a:pt x="162" y="165"/>
                  </a:lnTo>
                  <a:lnTo>
                    <a:pt x="165" y="162"/>
                  </a:lnTo>
                  <a:lnTo>
                    <a:pt x="170" y="159"/>
                  </a:lnTo>
                  <a:lnTo>
                    <a:pt x="170" y="157"/>
                  </a:lnTo>
                  <a:lnTo>
                    <a:pt x="170" y="154"/>
                  </a:lnTo>
                  <a:lnTo>
                    <a:pt x="170" y="151"/>
                  </a:lnTo>
                  <a:lnTo>
                    <a:pt x="162" y="151"/>
                  </a:lnTo>
                  <a:lnTo>
                    <a:pt x="160" y="149"/>
                  </a:lnTo>
                  <a:lnTo>
                    <a:pt x="160" y="146"/>
                  </a:lnTo>
                  <a:lnTo>
                    <a:pt x="160" y="143"/>
                  </a:lnTo>
                  <a:lnTo>
                    <a:pt x="160" y="141"/>
                  </a:lnTo>
                  <a:lnTo>
                    <a:pt x="160" y="138"/>
                  </a:lnTo>
                  <a:lnTo>
                    <a:pt x="157" y="138"/>
                  </a:lnTo>
                  <a:lnTo>
                    <a:pt x="157" y="135"/>
                  </a:lnTo>
                  <a:lnTo>
                    <a:pt x="157" y="133"/>
                  </a:lnTo>
                  <a:lnTo>
                    <a:pt x="160" y="130"/>
                  </a:lnTo>
                  <a:lnTo>
                    <a:pt x="162" y="127"/>
                  </a:lnTo>
                  <a:lnTo>
                    <a:pt x="162" y="125"/>
                  </a:lnTo>
                  <a:lnTo>
                    <a:pt x="160" y="119"/>
                  </a:lnTo>
                  <a:lnTo>
                    <a:pt x="160" y="117"/>
                  </a:lnTo>
                  <a:lnTo>
                    <a:pt x="162" y="117"/>
                  </a:lnTo>
                  <a:lnTo>
                    <a:pt x="160" y="111"/>
                  </a:lnTo>
                  <a:lnTo>
                    <a:pt x="157" y="109"/>
                  </a:lnTo>
                  <a:lnTo>
                    <a:pt x="157" y="103"/>
                  </a:lnTo>
                  <a:lnTo>
                    <a:pt x="152" y="103"/>
                  </a:lnTo>
                  <a:lnTo>
                    <a:pt x="150" y="109"/>
                  </a:lnTo>
                  <a:lnTo>
                    <a:pt x="147" y="109"/>
                  </a:lnTo>
                  <a:lnTo>
                    <a:pt x="147" y="103"/>
                  </a:lnTo>
                  <a:lnTo>
                    <a:pt x="150" y="101"/>
                  </a:lnTo>
                  <a:lnTo>
                    <a:pt x="150" y="98"/>
                  </a:lnTo>
                  <a:lnTo>
                    <a:pt x="152" y="95"/>
                  </a:lnTo>
                  <a:lnTo>
                    <a:pt x="152" y="93"/>
                  </a:lnTo>
                  <a:lnTo>
                    <a:pt x="155" y="90"/>
                  </a:lnTo>
                  <a:lnTo>
                    <a:pt x="160" y="82"/>
                  </a:lnTo>
                  <a:lnTo>
                    <a:pt x="160" y="79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70" y="77"/>
                  </a:lnTo>
                  <a:lnTo>
                    <a:pt x="167" y="77"/>
                  </a:lnTo>
                  <a:lnTo>
                    <a:pt x="167" y="74"/>
                  </a:lnTo>
                  <a:lnTo>
                    <a:pt x="167" y="66"/>
                  </a:lnTo>
                  <a:lnTo>
                    <a:pt x="170" y="61"/>
                  </a:lnTo>
                  <a:lnTo>
                    <a:pt x="170" y="55"/>
                  </a:lnTo>
                  <a:lnTo>
                    <a:pt x="175" y="50"/>
                  </a:lnTo>
                  <a:lnTo>
                    <a:pt x="177" y="47"/>
                  </a:lnTo>
                  <a:lnTo>
                    <a:pt x="172" y="45"/>
                  </a:lnTo>
                  <a:lnTo>
                    <a:pt x="162" y="42"/>
                  </a:lnTo>
                  <a:lnTo>
                    <a:pt x="157" y="42"/>
                  </a:lnTo>
                  <a:lnTo>
                    <a:pt x="155" y="39"/>
                  </a:lnTo>
                  <a:lnTo>
                    <a:pt x="155" y="37"/>
                  </a:lnTo>
                  <a:lnTo>
                    <a:pt x="150" y="34"/>
                  </a:lnTo>
                  <a:lnTo>
                    <a:pt x="147" y="34"/>
                  </a:lnTo>
                  <a:lnTo>
                    <a:pt x="145" y="34"/>
                  </a:lnTo>
                  <a:lnTo>
                    <a:pt x="142" y="34"/>
                  </a:lnTo>
                  <a:lnTo>
                    <a:pt x="140" y="34"/>
                  </a:lnTo>
                  <a:lnTo>
                    <a:pt x="137" y="31"/>
                  </a:lnTo>
                  <a:lnTo>
                    <a:pt x="135" y="29"/>
                  </a:lnTo>
                  <a:lnTo>
                    <a:pt x="132" y="26"/>
                  </a:lnTo>
                  <a:lnTo>
                    <a:pt x="132" y="21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7" y="26"/>
                  </a:lnTo>
                  <a:lnTo>
                    <a:pt x="125" y="23"/>
                  </a:lnTo>
                  <a:lnTo>
                    <a:pt x="122" y="21"/>
                  </a:lnTo>
                  <a:lnTo>
                    <a:pt x="122" y="18"/>
                  </a:lnTo>
                  <a:lnTo>
                    <a:pt x="120" y="16"/>
                  </a:lnTo>
                  <a:lnTo>
                    <a:pt x="117" y="16"/>
                  </a:lnTo>
                  <a:lnTo>
                    <a:pt x="115" y="13"/>
                  </a:lnTo>
                  <a:lnTo>
                    <a:pt x="112" y="13"/>
                  </a:lnTo>
                  <a:lnTo>
                    <a:pt x="110" y="8"/>
                  </a:lnTo>
                  <a:lnTo>
                    <a:pt x="107" y="8"/>
                  </a:lnTo>
                  <a:lnTo>
                    <a:pt x="102" y="5"/>
                  </a:lnTo>
                  <a:lnTo>
                    <a:pt x="102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199" name="Freeform 224"/>
            <p:cNvSpPr>
              <a:spLocks/>
            </p:cNvSpPr>
            <p:nvPr/>
          </p:nvSpPr>
          <p:spPr bwMode="auto">
            <a:xfrm>
              <a:off x="2507" y="2253"/>
              <a:ext cx="45" cy="96"/>
            </a:xfrm>
            <a:custGeom>
              <a:avLst/>
              <a:gdLst>
                <a:gd name="T0" fmla="*/ 28 w 45"/>
                <a:gd name="T1" fmla="*/ 90 h 96"/>
                <a:gd name="T2" fmla="*/ 28 w 45"/>
                <a:gd name="T3" fmla="*/ 82 h 96"/>
                <a:gd name="T4" fmla="*/ 33 w 45"/>
                <a:gd name="T5" fmla="*/ 77 h 96"/>
                <a:gd name="T6" fmla="*/ 30 w 45"/>
                <a:gd name="T7" fmla="*/ 72 h 96"/>
                <a:gd name="T8" fmla="*/ 30 w 45"/>
                <a:gd name="T9" fmla="*/ 64 h 96"/>
                <a:gd name="T10" fmla="*/ 33 w 45"/>
                <a:gd name="T11" fmla="*/ 58 h 96"/>
                <a:gd name="T12" fmla="*/ 30 w 45"/>
                <a:gd name="T13" fmla="*/ 53 h 96"/>
                <a:gd name="T14" fmla="*/ 30 w 45"/>
                <a:gd name="T15" fmla="*/ 48 h 96"/>
                <a:gd name="T16" fmla="*/ 35 w 45"/>
                <a:gd name="T17" fmla="*/ 42 h 96"/>
                <a:gd name="T18" fmla="*/ 35 w 45"/>
                <a:gd name="T19" fmla="*/ 37 h 96"/>
                <a:gd name="T20" fmla="*/ 35 w 45"/>
                <a:gd name="T21" fmla="*/ 32 h 96"/>
                <a:gd name="T22" fmla="*/ 35 w 45"/>
                <a:gd name="T23" fmla="*/ 24 h 96"/>
                <a:gd name="T24" fmla="*/ 43 w 45"/>
                <a:gd name="T25" fmla="*/ 16 h 96"/>
                <a:gd name="T26" fmla="*/ 45 w 45"/>
                <a:gd name="T27" fmla="*/ 10 h 96"/>
                <a:gd name="T28" fmla="*/ 40 w 45"/>
                <a:gd name="T29" fmla="*/ 5 h 96"/>
                <a:gd name="T30" fmla="*/ 33 w 45"/>
                <a:gd name="T31" fmla="*/ 2 h 96"/>
                <a:gd name="T32" fmla="*/ 23 w 45"/>
                <a:gd name="T33" fmla="*/ 5 h 96"/>
                <a:gd name="T34" fmla="*/ 18 w 45"/>
                <a:gd name="T35" fmla="*/ 2 h 96"/>
                <a:gd name="T36" fmla="*/ 15 w 45"/>
                <a:gd name="T37" fmla="*/ 0 h 96"/>
                <a:gd name="T38" fmla="*/ 8 w 45"/>
                <a:gd name="T39" fmla="*/ 5 h 96"/>
                <a:gd name="T40" fmla="*/ 10 w 45"/>
                <a:gd name="T41" fmla="*/ 21 h 96"/>
                <a:gd name="T42" fmla="*/ 8 w 45"/>
                <a:gd name="T43" fmla="*/ 29 h 96"/>
                <a:gd name="T44" fmla="*/ 8 w 45"/>
                <a:gd name="T45" fmla="*/ 34 h 96"/>
                <a:gd name="T46" fmla="*/ 5 w 45"/>
                <a:gd name="T47" fmla="*/ 42 h 96"/>
                <a:gd name="T48" fmla="*/ 3 w 45"/>
                <a:gd name="T49" fmla="*/ 50 h 96"/>
                <a:gd name="T50" fmla="*/ 0 w 45"/>
                <a:gd name="T51" fmla="*/ 61 h 96"/>
                <a:gd name="T52" fmla="*/ 0 w 45"/>
                <a:gd name="T53" fmla="*/ 64 h 96"/>
                <a:gd name="T54" fmla="*/ 3 w 45"/>
                <a:gd name="T55" fmla="*/ 72 h 96"/>
                <a:gd name="T56" fmla="*/ 10 w 45"/>
                <a:gd name="T57" fmla="*/ 69 h 96"/>
                <a:gd name="T58" fmla="*/ 8 w 45"/>
                <a:gd name="T59" fmla="*/ 72 h 96"/>
                <a:gd name="T60" fmla="*/ 8 w 45"/>
                <a:gd name="T61" fmla="*/ 80 h 96"/>
                <a:gd name="T62" fmla="*/ 8 w 45"/>
                <a:gd name="T63" fmla="*/ 88 h 96"/>
                <a:gd name="T64" fmla="*/ 8 w 45"/>
                <a:gd name="T65" fmla="*/ 93 h 96"/>
                <a:gd name="T66" fmla="*/ 8 w 45"/>
                <a:gd name="T67" fmla="*/ 96 h 96"/>
                <a:gd name="T68" fmla="*/ 13 w 45"/>
                <a:gd name="T69" fmla="*/ 96 h 96"/>
                <a:gd name="T70" fmla="*/ 18 w 45"/>
                <a:gd name="T71" fmla="*/ 96 h 96"/>
                <a:gd name="T72" fmla="*/ 23 w 45"/>
                <a:gd name="T73" fmla="*/ 96 h 96"/>
                <a:gd name="T74" fmla="*/ 28 w 45"/>
                <a:gd name="T75" fmla="*/ 93 h 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96"/>
                <a:gd name="T116" fmla="*/ 45 w 45"/>
                <a:gd name="T117" fmla="*/ 96 h 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96">
                  <a:moveTo>
                    <a:pt x="28" y="93"/>
                  </a:moveTo>
                  <a:lnTo>
                    <a:pt x="28" y="90"/>
                  </a:lnTo>
                  <a:lnTo>
                    <a:pt x="28" y="88"/>
                  </a:lnTo>
                  <a:lnTo>
                    <a:pt x="28" y="82"/>
                  </a:lnTo>
                  <a:lnTo>
                    <a:pt x="33" y="80"/>
                  </a:lnTo>
                  <a:lnTo>
                    <a:pt x="33" y="77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30" y="69"/>
                  </a:lnTo>
                  <a:lnTo>
                    <a:pt x="30" y="64"/>
                  </a:lnTo>
                  <a:lnTo>
                    <a:pt x="33" y="61"/>
                  </a:lnTo>
                  <a:lnTo>
                    <a:pt x="33" y="58"/>
                  </a:lnTo>
                  <a:lnTo>
                    <a:pt x="30" y="53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3" y="45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5" y="37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8" y="21"/>
                  </a:lnTo>
                  <a:lnTo>
                    <a:pt x="43" y="16"/>
                  </a:lnTo>
                  <a:lnTo>
                    <a:pt x="45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8" y="5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5" y="42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5" y="69"/>
                  </a:lnTo>
                  <a:lnTo>
                    <a:pt x="10" y="69"/>
                  </a:lnTo>
                  <a:lnTo>
                    <a:pt x="8" y="72"/>
                  </a:lnTo>
                  <a:lnTo>
                    <a:pt x="8" y="77"/>
                  </a:lnTo>
                  <a:lnTo>
                    <a:pt x="8" y="80"/>
                  </a:lnTo>
                  <a:lnTo>
                    <a:pt x="8" y="88"/>
                  </a:lnTo>
                  <a:lnTo>
                    <a:pt x="8" y="90"/>
                  </a:lnTo>
                  <a:lnTo>
                    <a:pt x="8" y="93"/>
                  </a:lnTo>
                  <a:lnTo>
                    <a:pt x="5" y="96"/>
                  </a:lnTo>
                  <a:lnTo>
                    <a:pt x="8" y="96"/>
                  </a:lnTo>
                  <a:lnTo>
                    <a:pt x="10" y="96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8" y="96"/>
                  </a:lnTo>
                  <a:lnTo>
                    <a:pt x="20" y="96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8" y="9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0" name="Freeform 225"/>
            <p:cNvSpPr>
              <a:spLocks/>
            </p:cNvSpPr>
            <p:nvPr/>
          </p:nvSpPr>
          <p:spPr bwMode="auto">
            <a:xfrm>
              <a:off x="2999" y="2253"/>
              <a:ext cx="42" cy="40"/>
            </a:xfrm>
            <a:custGeom>
              <a:avLst/>
              <a:gdLst>
                <a:gd name="T0" fmla="*/ 30 w 42"/>
                <a:gd name="T1" fmla="*/ 2 h 40"/>
                <a:gd name="T2" fmla="*/ 27 w 42"/>
                <a:gd name="T3" fmla="*/ 2 h 40"/>
                <a:gd name="T4" fmla="*/ 20 w 42"/>
                <a:gd name="T5" fmla="*/ 2 h 40"/>
                <a:gd name="T6" fmla="*/ 17 w 42"/>
                <a:gd name="T7" fmla="*/ 0 h 40"/>
                <a:gd name="T8" fmla="*/ 10 w 42"/>
                <a:gd name="T9" fmla="*/ 2 h 40"/>
                <a:gd name="T10" fmla="*/ 7 w 42"/>
                <a:gd name="T11" fmla="*/ 2 h 40"/>
                <a:gd name="T12" fmla="*/ 5 w 42"/>
                <a:gd name="T13" fmla="*/ 5 h 40"/>
                <a:gd name="T14" fmla="*/ 5 w 42"/>
                <a:gd name="T15" fmla="*/ 8 h 40"/>
                <a:gd name="T16" fmla="*/ 7 w 42"/>
                <a:gd name="T17" fmla="*/ 10 h 40"/>
                <a:gd name="T18" fmla="*/ 7 w 42"/>
                <a:gd name="T19" fmla="*/ 13 h 40"/>
                <a:gd name="T20" fmla="*/ 5 w 42"/>
                <a:gd name="T21" fmla="*/ 16 h 40"/>
                <a:gd name="T22" fmla="*/ 5 w 42"/>
                <a:gd name="T23" fmla="*/ 18 h 40"/>
                <a:gd name="T24" fmla="*/ 5 w 42"/>
                <a:gd name="T25" fmla="*/ 24 h 40"/>
                <a:gd name="T26" fmla="*/ 0 w 42"/>
                <a:gd name="T27" fmla="*/ 26 h 40"/>
                <a:gd name="T28" fmla="*/ 2 w 42"/>
                <a:gd name="T29" fmla="*/ 29 h 40"/>
                <a:gd name="T30" fmla="*/ 2 w 42"/>
                <a:gd name="T31" fmla="*/ 29 h 40"/>
                <a:gd name="T32" fmla="*/ 12 w 42"/>
                <a:gd name="T33" fmla="*/ 29 h 40"/>
                <a:gd name="T34" fmla="*/ 10 w 42"/>
                <a:gd name="T35" fmla="*/ 29 h 40"/>
                <a:gd name="T36" fmla="*/ 7 w 42"/>
                <a:gd name="T37" fmla="*/ 32 h 40"/>
                <a:gd name="T38" fmla="*/ 5 w 42"/>
                <a:gd name="T39" fmla="*/ 34 h 40"/>
                <a:gd name="T40" fmla="*/ 2 w 42"/>
                <a:gd name="T41" fmla="*/ 34 h 40"/>
                <a:gd name="T42" fmla="*/ 2 w 42"/>
                <a:gd name="T43" fmla="*/ 40 h 40"/>
                <a:gd name="T44" fmla="*/ 5 w 42"/>
                <a:gd name="T45" fmla="*/ 37 h 40"/>
                <a:gd name="T46" fmla="*/ 7 w 42"/>
                <a:gd name="T47" fmla="*/ 34 h 40"/>
                <a:gd name="T48" fmla="*/ 10 w 42"/>
                <a:gd name="T49" fmla="*/ 32 h 40"/>
                <a:gd name="T50" fmla="*/ 15 w 42"/>
                <a:gd name="T51" fmla="*/ 29 h 40"/>
                <a:gd name="T52" fmla="*/ 20 w 42"/>
                <a:gd name="T53" fmla="*/ 24 h 40"/>
                <a:gd name="T54" fmla="*/ 22 w 42"/>
                <a:gd name="T55" fmla="*/ 21 h 40"/>
                <a:gd name="T56" fmla="*/ 25 w 42"/>
                <a:gd name="T57" fmla="*/ 21 h 40"/>
                <a:gd name="T58" fmla="*/ 30 w 42"/>
                <a:gd name="T59" fmla="*/ 21 h 40"/>
                <a:gd name="T60" fmla="*/ 32 w 42"/>
                <a:gd name="T61" fmla="*/ 21 h 40"/>
                <a:gd name="T62" fmla="*/ 37 w 42"/>
                <a:gd name="T63" fmla="*/ 21 h 40"/>
                <a:gd name="T64" fmla="*/ 37 w 42"/>
                <a:gd name="T65" fmla="*/ 21 h 40"/>
                <a:gd name="T66" fmla="*/ 42 w 42"/>
                <a:gd name="T67" fmla="*/ 21 h 40"/>
                <a:gd name="T68" fmla="*/ 42 w 42"/>
                <a:gd name="T69" fmla="*/ 18 h 40"/>
                <a:gd name="T70" fmla="*/ 42 w 42"/>
                <a:gd name="T71" fmla="*/ 16 h 40"/>
                <a:gd name="T72" fmla="*/ 40 w 42"/>
                <a:gd name="T73" fmla="*/ 16 h 40"/>
                <a:gd name="T74" fmla="*/ 37 w 42"/>
                <a:gd name="T75" fmla="*/ 13 h 40"/>
                <a:gd name="T76" fmla="*/ 32 w 42"/>
                <a:gd name="T77" fmla="*/ 13 h 40"/>
                <a:gd name="T78" fmla="*/ 30 w 42"/>
                <a:gd name="T79" fmla="*/ 10 h 40"/>
                <a:gd name="T80" fmla="*/ 30 w 42"/>
                <a:gd name="T81" fmla="*/ 8 h 40"/>
                <a:gd name="T82" fmla="*/ 27 w 42"/>
                <a:gd name="T83" fmla="*/ 5 h 40"/>
                <a:gd name="T84" fmla="*/ 30 w 42"/>
                <a:gd name="T85" fmla="*/ 2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40"/>
                <a:gd name="T131" fmla="*/ 42 w 42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40">
                  <a:moveTo>
                    <a:pt x="30" y="2"/>
                  </a:moveTo>
                  <a:lnTo>
                    <a:pt x="27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5" y="34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5" y="37"/>
                  </a:lnTo>
                  <a:lnTo>
                    <a:pt x="7" y="34"/>
                  </a:lnTo>
                  <a:lnTo>
                    <a:pt x="10" y="32"/>
                  </a:lnTo>
                  <a:lnTo>
                    <a:pt x="15" y="29"/>
                  </a:lnTo>
                  <a:lnTo>
                    <a:pt x="20" y="24"/>
                  </a:lnTo>
                  <a:lnTo>
                    <a:pt x="22" y="21"/>
                  </a:lnTo>
                  <a:lnTo>
                    <a:pt x="25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7" y="21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37" y="13"/>
                  </a:lnTo>
                  <a:lnTo>
                    <a:pt x="32" y="13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7" y="5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1" name="Freeform 226"/>
            <p:cNvSpPr>
              <a:spLocks/>
            </p:cNvSpPr>
            <p:nvPr/>
          </p:nvSpPr>
          <p:spPr bwMode="auto">
            <a:xfrm>
              <a:off x="2894" y="2168"/>
              <a:ext cx="60" cy="90"/>
            </a:xfrm>
            <a:custGeom>
              <a:avLst/>
              <a:gdLst>
                <a:gd name="T0" fmla="*/ 5 w 60"/>
                <a:gd name="T1" fmla="*/ 8 h 90"/>
                <a:gd name="T2" fmla="*/ 5 w 60"/>
                <a:gd name="T3" fmla="*/ 10 h 90"/>
                <a:gd name="T4" fmla="*/ 5 w 60"/>
                <a:gd name="T5" fmla="*/ 13 h 90"/>
                <a:gd name="T6" fmla="*/ 7 w 60"/>
                <a:gd name="T7" fmla="*/ 13 h 90"/>
                <a:gd name="T8" fmla="*/ 7 w 60"/>
                <a:gd name="T9" fmla="*/ 13 h 90"/>
                <a:gd name="T10" fmla="*/ 7 w 60"/>
                <a:gd name="T11" fmla="*/ 16 h 90"/>
                <a:gd name="T12" fmla="*/ 7 w 60"/>
                <a:gd name="T13" fmla="*/ 16 h 90"/>
                <a:gd name="T14" fmla="*/ 10 w 60"/>
                <a:gd name="T15" fmla="*/ 18 h 90"/>
                <a:gd name="T16" fmla="*/ 12 w 60"/>
                <a:gd name="T17" fmla="*/ 18 h 90"/>
                <a:gd name="T18" fmla="*/ 10 w 60"/>
                <a:gd name="T19" fmla="*/ 18 h 90"/>
                <a:gd name="T20" fmla="*/ 10 w 60"/>
                <a:gd name="T21" fmla="*/ 21 h 90"/>
                <a:gd name="T22" fmla="*/ 10 w 60"/>
                <a:gd name="T23" fmla="*/ 24 h 90"/>
                <a:gd name="T24" fmla="*/ 12 w 60"/>
                <a:gd name="T25" fmla="*/ 26 h 90"/>
                <a:gd name="T26" fmla="*/ 10 w 60"/>
                <a:gd name="T27" fmla="*/ 29 h 90"/>
                <a:gd name="T28" fmla="*/ 10 w 60"/>
                <a:gd name="T29" fmla="*/ 34 h 90"/>
                <a:gd name="T30" fmla="*/ 10 w 60"/>
                <a:gd name="T31" fmla="*/ 37 h 90"/>
                <a:gd name="T32" fmla="*/ 12 w 60"/>
                <a:gd name="T33" fmla="*/ 40 h 90"/>
                <a:gd name="T34" fmla="*/ 12 w 60"/>
                <a:gd name="T35" fmla="*/ 42 h 90"/>
                <a:gd name="T36" fmla="*/ 15 w 60"/>
                <a:gd name="T37" fmla="*/ 42 h 90"/>
                <a:gd name="T38" fmla="*/ 15 w 60"/>
                <a:gd name="T39" fmla="*/ 45 h 90"/>
                <a:gd name="T40" fmla="*/ 12 w 60"/>
                <a:gd name="T41" fmla="*/ 45 h 90"/>
                <a:gd name="T42" fmla="*/ 10 w 60"/>
                <a:gd name="T43" fmla="*/ 45 h 90"/>
                <a:gd name="T44" fmla="*/ 15 w 60"/>
                <a:gd name="T45" fmla="*/ 50 h 90"/>
                <a:gd name="T46" fmla="*/ 12 w 60"/>
                <a:gd name="T47" fmla="*/ 53 h 90"/>
                <a:gd name="T48" fmla="*/ 12 w 60"/>
                <a:gd name="T49" fmla="*/ 53 h 90"/>
                <a:gd name="T50" fmla="*/ 10 w 60"/>
                <a:gd name="T51" fmla="*/ 56 h 90"/>
                <a:gd name="T52" fmla="*/ 7 w 60"/>
                <a:gd name="T53" fmla="*/ 53 h 90"/>
                <a:gd name="T54" fmla="*/ 7 w 60"/>
                <a:gd name="T55" fmla="*/ 56 h 90"/>
                <a:gd name="T56" fmla="*/ 7 w 60"/>
                <a:gd name="T57" fmla="*/ 61 h 90"/>
                <a:gd name="T58" fmla="*/ 7 w 60"/>
                <a:gd name="T59" fmla="*/ 61 h 90"/>
                <a:gd name="T60" fmla="*/ 5 w 60"/>
                <a:gd name="T61" fmla="*/ 58 h 90"/>
                <a:gd name="T62" fmla="*/ 2 w 60"/>
                <a:gd name="T63" fmla="*/ 61 h 90"/>
                <a:gd name="T64" fmla="*/ 0 w 60"/>
                <a:gd name="T65" fmla="*/ 63 h 90"/>
                <a:gd name="T66" fmla="*/ 0 w 60"/>
                <a:gd name="T67" fmla="*/ 69 h 90"/>
                <a:gd name="T68" fmla="*/ 0 w 60"/>
                <a:gd name="T69" fmla="*/ 71 h 90"/>
                <a:gd name="T70" fmla="*/ 0 w 60"/>
                <a:gd name="T71" fmla="*/ 77 h 90"/>
                <a:gd name="T72" fmla="*/ 7 w 60"/>
                <a:gd name="T73" fmla="*/ 85 h 90"/>
                <a:gd name="T74" fmla="*/ 12 w 60"/>
                <a:gd name="T75" fmla="*/ 85 h 90"/>
                <a:gd name="T76" fmla="*/ 15 w 60"/>
                <a:gd name="T77" fmla="*/ 77 h 90"/>
                <a:gd name="T78" fmla="*/ 22 w 60"/>
                <a:gd name="T79" fmla="*/ 77 h 90"/>
                <a:gd name="T80" fmla="*/ 30 w 60"/>
                <a:gd name="T81" fmla="*/ 85 h 90"/>
                <a:gd name="T82" fmla="*/ 32 w 60"/>
                <a:gd name="T83" fmla="*/ 85 h 90"/>
                <a:gd name="T84" fmla="*/ 37 w 60"/>
                <a:gd name="T85" fmla="*/ 79 h 90"/>
                <a:gd name="T86" fmla="*/ 40 w 60"/>
                <a:gd name="T87" fmla="*/ 82 h 90"/>
                <a:gd name="T88" fmla="*/ 47 w 60"/>
                <a:gd name="T89" fmla="*/ 79 h 90"/>
                <a:gd name="T90" fmla="*/ 55 w 60"/>
                <a:gd name="T91" fmla="*/ 79 h 90"/>
                <a:gd name="T92" fmla="*/ 60 w 60"/>
                <a:gd name="T93" fmla="*/ 63 h 90"/>
                <a:gd name="T94" fmla="*/ 55 w 60"/>
                <a:gd name="T95" fmla="*/ 50 h 90"/>
                <a:gd name="T96" fmla="*/ 57 w 60"/>
                <a:gd name="T97" fmla="*/ 42 h 90"/>
                <a:gd name="T98" fmla="*/ 55 w 60"/>
                <a:gd name="T99" fmla="*/ 32 h 90"/>
                <a:gd name="T100" fmla="*/ 42 w 60"/>
                <a:gd name="T101" fmla="*/ 26 h 90"/>
                <a:gd name="T102" fmla="*/ 40 w 60"/>
                <a:gd name="T103" fmla="*/ 18 h 90"/>
                <a:gd name="T104" fmla="*/ 32 w 60"/>
                <a:gd name="T105" fmla="*/ 10 h 90"/>
                <a:gd name="T106" fmla="*/ 25 w 60"/>
                <a:gd name="T107" fmla="*/ 2 h 90"/>
                <a:gd name="T108" fmla="*/ 20 w 60"/>
                <a:gd name="T109" fmla="*/ 0 h 90"/>
                <a:gd name="T110" fmla="*/ 7 w 60"/>
                <a:gd name="T111" fmla="*/ 2 h 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0"/>
                <a:gd name="T169" fmla="*/ 0 h 90"/>
                <a:gd name="T170" fmla="*/ 60 w 60"/>
                <a:gd name="T171" fmla="*/ 90 h 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0" h="90">
                  <a:moveTo>
                    <a:pt x="2" y="5"/>
                  </a:moveTo>
                  <a:lnTo>
                    <a:pt x="5" y="8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37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2" y="48"/>
                  </a:lnTo>
                  <a:lnTo>
                    <a:pt x="15" y="50"/>
                  </a:lnTo>
                  <a:lnTo>
                    <a:pt x="15" y="53"/>
                  </a:lnTo>
                  <a:lnTo>
                    <a:pt x="12" y="53"/>
                  </a:lnTo>
                  <a:lnTo>
                    <a:pt x="10" y="53"/>
                  </a:lnTo>
                  <a:lnTo>
                    <a:pt x="10" y="56"/>
                  </a:lnTo>
                  <a:lnTo>
                    <a:pt x="7" y="56"/>
                  </a:lnTo>
                  <a:lnTo>
                    <a:pt x="7" y="53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7" y="61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2" y="79"/>
                  </a:lnTo>
                  <a:lnTo>
                    <a:pt x="7" y="82"/>
                  </a:lnTo>
                  <a:lnTo>
                    <a:pt x="7" y="85"/>
                  </a:lnTo>
                  <a:lnTo>
                    <a:pt x="10" y="87"/>
                  </a:lnTo>
                  <a:lnTo>
                    <a:pt x="12" y="90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77"/>
                  </a:lnTo>
                  <a:lnTo>
                    <a:pt x="15" y="77"/>
                  </a:lnTo>
                  <a:lnTo>
                    <a:pt x="17" y="74"/>
                  </a:lnTo>
                  <a:lnTo>
                    <a:pt x="20" y="77"/>
                  </a:lnTo>
                  <a:lnTo>
                    <a:pt x="22" y="77"/>
                  </a:lnTo>
                  <a:lnTo>
                    <a:pt x="25" y="79"/>
                  </a:lnTo>
                  <a:lnTo>
                    <a:pt x="27" y="79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2"/>
                  </a:lnTo>
                  <a:lnTo>
                    <a:pt x="37" y="79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45" y="82"/>
                  </a:lnTo>
                  <a:lnTo>
                    <a:pt x="47" y="79"/>
                  </a:lnTo>
                  <a:lnTo>
                    <a:pt x="50" y="79"/>
                  </a:lnTo>
                  <a:lnTo>
                    <a:pt x="52" y="79"/>
                  </a:lnTo>
                  <a:lnTo>
                    <a:pt x="55" y="79"/>
                  </a:lnTo>
                  <a:lnTo>
                    <a:pt x="55" y="74"/>
                  </a:lnTo>
                  <a:lnTo>
                    <a:pt x="57" y="66"/>
                  </a:lnTo>
                  <a:lnTo>
                    <a:pt x="60" y="63"/>
                  </a:lnTo>
                  <a:lnTo>
                    <a:pt x="57" y="61"/>
                  </a:lnTo>
                  <a:lnTo>
                    <a:pt x="55" y="56"/>
                  </a:lnTo>
                  <a:lnTo>
                    <a:pt x="55" y="50"/>
                  </a:lnTo>
                  <a:lnTo>
                    <a:pt x="55" y="45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5" y="37"/>
                  </a:lnTo>
                  <a:lnTo>
                    <a:pt x="57" y="34"/>
                  </a:lnTo>
                  <a:lnTo>
                    <a:pt x="55" y="32"/>
                  </a:lnTo>
                  <a:lnTo>
                    <a:pt x="52" y="34"/>
                  </a:lnTo>
                  <a:lnTo>
                    <a:pt x="45" y="32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0" y="21"/>
                  </a:lnTo>
                  <a:lnTo>
                    <a:pt x="40" y="18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2" name="Freeform 227"/>
            <p:cNvSpPr>
              <a:spLocks/>
            </p:cNvSpPr>
            <p:nvPr/>
          </p:nvSpPr>
          <p:spPr bwMode="auto">
            <a:xfrm>
              <a:off x="2909" y="1941"/>
              <a:ext cx="45" cy="38"/>
            </a:xfrm>
            <a:custGeom>
              <a:avLst/>
              <a:gdLst>
                <a:gd name="T0" fmla="*/ 0 w 45"/>
                <a:gd name="T1" fmla="*/ 32 h 38"/>
                <a:gd name="T2" fmla="*/ 0 w 45"/>
                <a:gd name="T3" fmla="*/ 32 h 38"/>
                <a:gd name="T4" fmla="*/ 2 w 45"/>
                <a:gd name="T5" fmla="*/ 30 h 38"/>
                <a:gd name="T6" fmla="*/ 5 w 45"/>
                <a:gd name="T7" fmla="*/ 30 h 38"/>
                <a:gd name="T8" fmla="*/ 5 w 45"/>
                <a:gd name="T9" fmla="*/ 24 h 38"/>
                <a:gd name="T10" fmla="*/ 5 w 45"/>
                <a:gd name="T11" fmla="*/ 22 h 38"/>
                <a:gd name="T12" fmla="*/ 7 w 45"/>
                <a:gd name="T13" fmla="*/ 19 h 38"/>
                <a:gd name="T14" fmla="*/ 12 w 45"/>
                <a:gd name="T15" fmla="*/ 19 h 38"/>
                <a:gd name="T16" fmla="*/ 15 w 45"/>
                <a:gd name="T17" fmla="*/ 19 h 38"/>
                <a:gd name="T18" fmla="*/ 17 w 45"/>
                <a:gd name="T19" fmla="*/ 14 h 38"/>
                <a:gd name="T20" fmla="*/ 20 w 45"/>
                <a:gd name="T21" fmla="*/ 11 h 38"/>
                <a:gd name="T22" fmla="*/ 20 w 45"/>
                <a:gd name="T23" fmla="*/ 6 h 38"/>
                <a:gd name="T24" fmla="*/ 22 w 45"/>
                <a:gd name="T25" fmla="*/ 0 h 38"/>
                <a:gd name="T26" fmla="*/ 20 w 45"/>
                <a:gd name="T27" fmla="*/ 8 h 38"/>
                <a:gd name="T28" fmla="*/ 17 w 45"/>
                <a:gd name="T29" fmla="*/ 14 h 38"/>
                <a:gd name="T30" fmla="*/ 17 w 45"/>
                <a:gd name="T31" fmla="*/ 16 h 38"/>
                <a:gd name="T32" fmla="*/ 15 w 45"/>
                <a:gd name="T33" fmla="*/ 19 h 38"/>
                <a:gd name="T34" fmla="*/ 15 w 45"/>
                <a:gd name="T35" fmla="*/ 22 h 38"/>
                <a:gd name="T36" fmla="*/ 17 w 45"/>
                <a:gd name="T37" fmla="*/ 19 h 38"/>
                <a:gd name="T38" fmla="*/ 20 w 45"/>
                <a:gd name="T39" fmla="*/ 22 h 38"/>
                <a:gd name="T40" fmla="*/ 22 w 45"/>
                <a:gd name="T41" fmla="*/ 22 h 38"/>
                <a:gd name="T42" fmla="*/ 22 w 45"/>
                <a:gd name="T43" fmla="*/ 19 h 38"/>
                <a:gd name="T44" fmla="*/ 22 w 45"/>
                <a:gd name="T45" fmla="*/ 14 h 38"/>
                <a:gd name="T46" fmla="*/ 22 w 45"/>
                <a:gd name="T47" fmla="*/ 14 h 38"/>
                <a:gd name="T48" fmla="*/ 25 w 45"/>
                <a:gd name="T49" fmla="*/ 11 h 38"/>
                <a:gd name="T50" fmla="*/ 27 w 45"/>
                <a:gd name="T51" fmla="*/ 11 h 38"/>
                <a:gd name="T52" fmla="*/ 27 w 45"/>
                <a:gd name="T53" fmla="*/ 14 h 38"/>
                <a:gd name="T54" fmla="*/ 30 w 45"/>
                <a:gd name="T55" fmla="*/ 14 h 38"/>
                <a:gd name="T56" fmla="*/ 32 w 45"/>
                <a:gd name="T57" fmla="*/ 14 h 38"/>
                <a:gd name="T58" fmla="*/ 32 w 45"/>
                <a:gd name="T59" fmla="*/ 16 h 38"/>
                <a:gd name="T60" fmla="*/ 37 w 45"/>
                <a:gd name="T61" fmla="*/ 16 h 38"/>
                <a:gd name="T62" fmla="*/ 42 w 45"/>
                <a:gd name="T63" fmla="*/ 16 h 38"/>
                <a:gd name="T64" fmla="*/ 42 w 45"/>
                <a:gd name="T65" fmla="*/ 16 h 38"/>
                <a:gd name="T66" fmla="*/ 45 w 45"/>
                <a:gd name="T67" fmla="*/ 24 h 38"/>
                <a:gd name="T68" fmla="*/ 45 w 45"/>
                <a:gd name="T69" fmla="*/ 27 h 38"/>
                <a:gd name="T70" fmla="*/ 45 w 45"/>
                <a:gd name="T71" fmla="*/ 32 h 38"/>
                <a:gd name="T72" fmla="*/ 45 w 45"/>
                <a:gd name="T73" fmla="*/ 35 h 38"/>
                <a:gd name="T74" fmla="*/ 40 w 45"/>
                <a:gd name="T75" fmla="*/ 35 h 38"/>
                <a:gd name="T76" fmla="*/ 32 w 45"/>
                <a:gd name="T77" fmla="*/ 38 h 38"/>
                <a:gd name="T78" fmla="*/ 20 w 45"/>
                <a:gd name="T79" fmla="*/ 38 h 38"/>
                <a:gd name="T80" fmla="*/ 2 w 45"/>
                <a:gd name="T81" fmla="*/ 35 h 38"/>
                <a:gd name="T82" fmla="*/ 0 w 45"/>
                <a:gd name="T83" fmla="*/ 32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38"/>
                <a:gd name="T128" fmla="*/ 45 w 45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38">
                  <a:moveTo>
                    <a:pt x="0" y="32"/>
                  </a:moveTo>
                  <a:lnTo>
                    <a:pt x="0" y="32"/>
                  </a:lnTo>
                  <a:lnTo>
                    <a:pt x="2" y="30"/>
                  </a:lnTo>
                  <a:lnTo>
                    <a:pt x="5" y="30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0" y="6"/>
                  </a:lnTo>
                  <a:lnTo>
                    <a:pt x="22" y="0"/>
                  </a:lnTo>
                  <a:lnTo>
                    <a:pt x="20" y="8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7" y="19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42" y="16"/>
                  </a:lnTo>
                  <a:lnTo>
                    <a:pt x="45" y="24"/>
                  </a:lnTo>
                  <a:lnTo>
                    <a:pt x="45" y="27"/>
                  </a:lnTo>
                  <a:lnTo>
                    <a:pt x="45" y="32"/>
                  </a:lnTo>
                  <a:lnTo>
                    <a:pt x="45" y="35"/>
                  </a:lnTo>
                  <a:lnTo>
                    <a:pt x="40" y="35"/>
                  </a:lnTo>
                  <a:lnTo>
                    <a:pt x="32" y="38"/>
                  </a:lnTo>
                  <a:lnTo>
                    <a:pt x="20" y="38"/>
                  </a:lnTo>
                  <a:lnTo>
                    <a:pt x="2" y="3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3" name="Freeform 228"/>
            <p:cNvSpPr>
              <a:spLocks/>
            </p:cNvSpPr>
            <p:nvPr/>
          </p:nvSpPr>
          <p:spPr bwMode="auto">
            <a:xfrm>
              <a:off x="2944" y="2027"/>
              <a:ext cx="254" cy="178"/>
            </a:xfrm>
            <a:custGeom>
              <a:avLst/>
              <a:gdLst>
                <a:gd name="T0" fmla="*/ 37 w 254"/>
                <a:gd name="T1" fmla="*/ 103 h 178"/>
                <a:gd name="T2" fmla="*/ 10 w 254"/>
                <a:gd name="T3" fmla="*/ 101 h 178"/>
                <a:gd name="T4" fmla="*/ 5 w 254"/>
                <a:gd name="T5" fmla="*/ 77 h 178"/>
                <a:gd name="T6" fmla="*/ 22 w 254"/>
                <a:gd name="T7" fmla="*/ 50 h 178"/>
                <a:gd name="T8" fmla="*/ 22 w 254"/>
                <a:gd name="T9" fmla="*/ 26 h 178"/>
                <a:gd name="T10" fmla="*/ 30 w 254"/>
                <a:gd name="T11" fmla="*/ 13 h 178"/>
                <a:gd name="T12" fmla="*/ 55 w 254"/>
                <a:gd name="T13" fmla="*/ 10 h 178"/>
                <a:gd name="T14" fmla="*/ 70 w 254"/>
                <a:gd name="T15" fmla="*/ 18 h 178"/>
                <a:gd name="T16" fmla="*/ 85 w 254"/>
                <a:gd name="T17" fmla="*/ 21 h 178"/>
                <a:gd name="T18" fmla="*/ 97 w 254"/>
                <a:gd name="T19" fmla="*/ 18 h 178"/>
                <a:gd name="T20" fmla="*/ 115 w 254"/>
                <a:gd name="T21" fmla="*/ 24 h 178"/>
                <a:gd name="T22" fmla="*/ 120 w 254"/>
                <a:gd name="T23" fmla="*/ 13 h 178"/>
                <a:gd name="T24" fmla="*/ 137 w 254"/>
                <a:gd name="T25" fmla="*/ 5 h 178"/>
                <a:gd name="T26" fmla="*/ 149 w 254"/>
                <a:gd name="T27" fmla="*/ 0 h 178"/>
                <a:gd name="T28" fmla="*/ 169 w 254"/>
                <a:gd name="T29" fmla="*/ 5 h 178"/>
                <a:gd name="T30" fmla="*/ 169 w 254"/>
                <a:gd name="T31" fmla="*/ 18 h 178"/>
                <a:gd name="T32" fmla="*/ 184 w 254"/>
                <a:gd name="T33" fmla="*/ 29 h 178"/>
                <a:gd name="T34" fmla="*/ 194 w 254"/>
                <a:gd name="T35" fmla="*/ 45 h 178"/>
                <a:gd name="T36" fmla="*/ 214 w 254"/>
                <a:gd name="T37" fmla="*/ 45 h 178"/>
                <a:gd name="T38" fmla="*/ 227 w 254"/>
                <a:gd name="T39" fmla="*/ 53 h 178"/>
                <a:gd name="T40" fmla="*/ 244 w 254"/>
                <a:gd name="T41" fmla="*/ 61 h 178"/>
                <a:gd name="T42" fmla="*/ 252 w 254"/>
                <a:gd name="T43" fmla="*/ 77 h 178"/>
                <a:gd name="T44" fmla="*/ 247 w 254"/>
                <a:gd name="T45" fmla="*/ 87 h 178"/>
                <a:gd name="T46" fmla="*/ 244 w 254"/>
                <a:gd name="T47" fmla="*/ 106 h 178"/>
                <a:gd name="T48" fmla="*/ 227 w 254"/>
                <a:gd name="T49" fmla="*/ 114 h 178"/>
                <a:gd name="T50" fmla="*/ 207 w 254"/>
                <a:gd name="T51" fmla="*/ 125 h 178"/>
                <a:gd name="T52" fmla="*/ 192 w 254"/>
                <a:gd name="T53" fmla="*/ 130 h 178"/>
                <a:gd name="T54" fmla="*/ 184 w 254"/>
                <a:gd name="T55" fmla="*/ 141 h 178"/>
                <a:gd name="T56" fmla="*/ 179 w 254"/>
                <a:gd name="T57" fmla="*/ 149 h 178"/>
                <a:gd name="T58" fmla="*/ 174 w 254"/>
                <a:gd name="T59" fmla="*/ 143 h 178"/>
                <a:gd name="T60" fmla="*/ 169 w 254"/>
                <a:gd name="T61" fmla="*/ 138 h 178"/>
                <a:gd name="T62" fmla="*/ 167 w 254"/>
                <a:gd name="T63" fmla="*/ 143 h 178"/>
                <a:gd name="T64" fmla="*/ 174 w 254"/>
                <a:gd name="T65" fmla="*/ 146 h 178"/>
                <a:gd name="T66" fmla="*/ 179 w 254"/>
                <a:gd name="T67" fmla="*/ 151 h 178"/>
                <a:gd name="T68" fmla="*/ 192 w 254"/>
                <a:gd name="T69" fmla="*/ 159 h 178"/>
                <a:gd name="T70" fmla="*/ 204 w 254"/>
                <a:gd name="T71" fmla="*/ 159 h 178"/>
                <a:gd name="T72" fmla="*/ 184 w 254"/>
                <a:gd name="T73" fmla="*/ 167 h 178"/>
                <a:gd name="T74" fmla="*/ 172 w 254"/>
                <a:gd name="T75" fmla="*/ 175 h 178"/>
                <a:gd name="T76" fmla="*/ 162 w 254"/>
                <a:gd name="T77" fmla="*/ 173 h 178"/>
                <a:gd name="T78" fmla="*/ 154 w 254"/>
                <a:gd name="T79" fmla="*/ 159 h 178"/>
                <a:gd name="T80" fmla="*/ 157 w 254"/>
                <a:gd name="T81" fmla="*/ 149 h 178"/>
                <a:gd name="T82" fmla="*/ 157 w 254"/>
                <a:gd name="T83" fmla="*/ 141 h 178"/>
                <a:gd name="T84" fmla="*/ 142 w 254"/>
                <a:gd name="T85" fmla="*/ 141 h 178"/>
                <a:gd name="T86" fmla="*/ 134 w 254"/>
                <a:gd name="T87" fmla="*/ 135 h 178"/>
                <a:gd name="T88" fmla="*/ 137 w 254"/>
                <a:gd name="T89" fmla="*/ 127 h 178"/>
                <a:gd name="T90" fmla="*/ 125 w 254"/>
                <a:gd name="T91" fmla="*/ 133 h 178"/>
                <a:gd name="T92" fmla="*/ 115 w 254"/>
                <a:gd name="T93" fmla="*/ 138 h 178"/>
                <a:gd name="T94" fmla="*/ 110 w 254"/>
                <a:gd name="T95" fmla="*/ 149 h 178"/>
                <a:gd name="T96" fmla="*/ 107 w 254"/>
                <a:gd name="T97" fmla="*/ 154 h 178"/>
                <a:gd name="T98" fmla="*/ 95 w 254"/>
                <a:gd name="T99" fmla="*/ 159 h 178"/>
                <a:gd name="T100" fmla="*/ 90 w 254"/>
                <a:gd name="T101" fmla="*/ 151 h 178"/>
                <a:gd name="T102" fmla="*/ 97 w 254"/>
                <a:gd name="T103" fmla="*/ 135 h 178"/>
                <a:gd name="T104" fmla="*/ 110 w 254"/>
                <a:gd name="T105" fmla="*/ 130 h 178"/>
                <a:gd name="T106" fmla="*/ 102 w 254"/>
                <a:gd name="T107" fmla="*/ 114 h 178"/>
                <a:gd name="T108" fmla="*/ 100 w 254"/>
                <a:gd name="T109" fmla="*/ 101 h 178"/>
                <a:gd name="T110" fmla="*/ 80 w 254"/>
                <a:gd name="T111" fmla="*/ 90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78"/>
                <a:gd name="T170" fmla="*/ 254 w 254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78">
                  <a:moveTo>
                    <a:pt x="62" y="95"/>
                  </a:moveTo>
                  <a:lnTo>
                    <a:pt x="62" y="95"/>
                  </a:lnTo>
                  <a:lnTo>
                    <a:pt x="52" y="101"/>
                  </a:lnTo>
                  <a:lnTo>
                    <a:pt x="47" y="101"/>
                  </a:lnTo>
                  <a:lnTo>
                    <a:pt x="45" y="103"/>
                  </a:lnTo>
                  <a:lnTo>
                    <a:pt x="40" y="106"/>
                  </a:lnTo>
                  <a:lnTo>
                    <a:pt x="37" y="103"/>
                  </a:lnTo>
                  <a:lnTo>
                    <a:pt x="35" y="101"/>
                  </a:lnTo>
                  <a:lnTo>
                    <a:pt x="30" y="101"/>
                  </a:lnTo>
                  <a:lnTo>
                    <a:pt x="27" y="103"/>
                  </a:lnTo>
                  <a:lnTo>
                    <a:pt x="20" y="101"/>
                  </a:lnTo>
                  <a:lnTo>
                    <a:pt x="17" y="101"/>
                  </a:lnTo>
                  <a:lnTo>
                    <a:pt x="12" y="101"/>
                  </a:lnTo>
                  <a:lnTo>
                    <a:pt x="10" y="101"/>
                  </a:lnTo>
                  <a:lnTo>
                    <a:pt x="10" y="98"/>
                  </a:lnTo>
                  <a:lnTo>
                    <a:pt x="7" y="95"/>
                  </a:lnTo>
                  <a:lnTo>
                    <a:pt x="5" y="95"/>
                  </a:lnTo>
                  <a:lnTo>
                    <a:pt x="0" y="93"/>
                  </a:lnTo>
                  <a:lnTo>
                    <a:pt x="2" y="85"/>
                  </a:lnTo>
                  <a:lnTo>
                    <a:pt x="5" y="77"/>
                  </a:lnTo>
                  <a:lnTo>
                    <a:pt x="7" y="77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12" y="58"/>
                  </a:lnTo>
                  <a:lnTo>
                    <a:pt x="17" y="53"/>
                  </a:lnTo>
                  <a:lnTo>
                    <a:pt x="22" y="50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5" y="37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2" y="29"/>
                  </a:lnTo>
                  <a:lnTo>
                    <a:pt x="22" y="26"/>
                  </a:lnTo>
                  <a:lnTo>
                    <a:pt x="20" y="21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6"/>
                  </a:lnTo>
                  <a:lnTo>
                    <a:pt x="30" y="16"/>
                  </a:lnTo>
                  <a:lnTo>
                    <a:pt x="30" y="13"/>
                  </a:lnTo>
                  <a:lnTo>
                    <a:pt x="32" y="10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67" y="16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5" y="21"/>
                  </a:lnTo>
                  <a:lnTo>
                    <a:pt x="85" y="18"/>
                  </a:lnTo>
                  <a:lnTo>
                    <a:pt x="87" y="21"/>
                  </a:lnTo>
                  <a:lnTo>
                    <a:pt x="90" y="21"/>
                  </a:lnTo>
                  <a:lnTo>
                    <a:pt x="92" y="21"/>
                  </a:lnTo>
                  <a:lnTo>
                    <a:pt x="95" y="24"/>
                  </a:lnTo>
                  <a:lnTo>
                    <a:pt x="97" y="18"/>
                  </a:lnTo>
                  <a:lnTo>
                    <a:pt x="102" y="21"/>
                  </a:lnTo>
                  <a:lnTo>
                    <a:pt x="102" y="24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12" y="24"/>
                  </a:lnTo>
                  <a:lnTo>
                    <a:pt x="115" y="24"/>
                  </a:lnTo>
                  <a:lnTo>
                    <a:pt x="117" y="24"/>
                  </a:lnTo>
                  <a:lnTo>
                    <a:pt x="117" y="26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3"/>
                  </a:lnTo>
                  <a:lnTo>
                    <a:pt x="122" y="10"/>
                  </a:lnTo>
                  <a:lnTo>
                    <a:pt x="125" y="8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2" y="5"/>
                  </a:lnTo>
                  <a:lnTo>
                    <a:pt x="137" y="5"/>
                  </a:lnTo>
                  <a:lnTo>
                    <a:pt x="139" y="5"/>
                  </a:lnTo>
                  <a:lnTo>
                    <a:pt x="142" y="5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7" y="2"/>
                  </a:lnTo>
                  <a:lnTo>
                    <a:pt x="169" y="5"/>
                  </a:lnTo>
                  <a:lnTo>
                    <a:pt x="172" y="10"/>
                  </a:lnTo>
                  <a:lnTo>
                    <a:pt x="172" y="13"/>
                  </a:lnTo>
                  <a:lnTo>
                    <a:pt x="172" y="16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72" y="24"/>
                  </a:lnTo>
                  <a:lnTo>
                    <a:pt x="174" y="26"/>
                  </a:lnTo>
                  <a:lnTo>
                    <a:pt x="179" y="26"/>
                  </a:lnTo>
                  <a:lnTo>
                    <a:pt x="182" y="26"/>
                  </a:lnTo>
                  <a:lnTo>
                    <a:pt x="184" y="29"/>
                  </a:lnTo>
                  <a:lnTo>
                    <a:pt x="187" y="32"/>
                  </a:lnTo>
                  <a:lnTo>
                    <a:pt x="187" y="40"/>
                  </a:lnTo>
                  <a:lnTo>
                    <a:pt x="187" y="42"/>
                  </a:lnTo>
                  <a:lnTo>
                    <a:pt x="189" y="45"/>
                  </a:lnTo>
                  <a:lnTo>
                    <a:pt x="192" y="45"/>
                  </a:lnTo>
                  <a:lnTo>
                    <a:pt x="194" y="45"/>
                  </a:lnTo>
                  <a:lnTo>
                    <a:pt x="197" y="45"/>
                  </a:lnTo>
                  <a:lnTo>
                    <a:pt x="199" y="48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9" y="45"/>
                  </a:lnTo>
                  <a:lnTo>
                    <a:pt x="214" y="45"/>
                  </a:lnTo>
                  <a:lnTo>
                    <a:pt x="217" y="45"/>
                  </a:lnTo>
                  <a:lnTo>
                    <a:pt x="219" y="53"/>
                  </a:lnTo>
                  <a:lnTo>
                    <a:pt x="222" y="55"/>
                  </a:lnTo>
                  <a:lnTo>
                    <a:pt x="224" y="55"/>
                  </a:lnTo>
                  <a:lnTo>
                    <a:pt x="227" y="53"/>
                  </a:lnTo>
                  <a:lnTo>
                    <a:pt x="229" y="55"/>
                  </a:lnTo>
                  <a:lnTo>
                    <a:pt x="232" y="55"/>
                  </a:lnTo>
                  <a:lnTo>
                    <a:pt x="234" y="55"/>
                  </a:lnTo>
                  <a:lnTo>
                    <a:pt x="234" y="58"/>
                  </a:lnTo>
                  <a:lnTo>
                    <a:pt x="239" y="58"/>
                  </a:lnTo>
                  <a:lnTo>
                    <a:pt x="242" y="61"/>
                  </a:lnTo>
                  <a:lnTo>
                    <a:pt x="244" y="61"/>
                  </a:lnTo>
                  <a:lnTo>
                    <a:pt x="247" y="63"/>
                  </a:lnTo>
                  <a:lnTo>
                    <a:pt x="249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2" y="66"/>
                  </a:lnTo>
                  <a:lnTo>
                    <a:pt x="254" y="71"/>
                  </a:lnTo>
                  <a:lnTo>
                    <a:pt x="252" y="77"/>
                  </a:lnTo>
                  <a:lnTo>
                    <a:pt x="247" y="77"/>
                  </a:lnTo>
                  <a:lnTo>
                    <a:pt x="249" y="79"/>
                  </a:lnTo>
                  <a:lnTo>
                    <a:pt x="252" y="82"/>
                  </a:lnTo>
                  <a:lnTo>
                    <a:pt x="247" y="82"/>
                  </a:lnTo>
                  <a:lnTo>
                    <a:pt x="247" y="85"/>
                  </a:lnTo>
                  <a:lnTo>
                    <a:pt x="247" y="87"/>
                  </a:lnTo>
                  <a:lnTo>
                    <a:pt x="249" y="90"/>
                  </a:lnTo>
                  <a:lnTo>
                    <a:pt x="247" y="93"/>
                  </a:lnTo>
                  <a:lnTo>
                    <a:pt x="249" y="93"/>
                  </a:lnTo>
                  <a:lnTo>
                    <a:pt x="249" y="98"/>
                  </a:lnTo>
                  <a:lnTo>
                    <a:pt x="247" y="103"/>
                  </a:lnTo>
                  <a:lnTo>
                    <a:pt x="244" y="106"/>
                  </a:lnTo>
                  <a:lnTo>
                    <a:pt x="242" y="103"/>
                  </a:lnTo>
                  <a:lnTo>
                    <a:pt x="239" y="103"/>
                  </a:lnTo>
                  <a:lnTo>
                    <a:pt x="237" y="103"/>
                  </a:lnTo>
                  <a:lnTo>
                    <a:pt x="234" y="103"/>
                  </a:lnTo>
                  <a:lnTo>
                    <a:pt x="232" y="109"/>
                  </a:lnTo>
                  <a:lnTo>
                    <a:pt x="227" y="109"/>
                  </a:lnTo>
                  <a:lnTo>
                    <a:pt x="227" y="114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19" y="119"/>
                  </a:lnTo>
                  <a:lnTo>
                    <a:pt x="217" y="122"/>
                  </a:lnTo>
                  <a:lnTo>
                    <a:pt x="214" y="125"/>
                  </a:lnTo>
                  <a:lnTo>
                    <a:pt x="212" y="125"/>
                  </a:lnTo>
                  <a:lnTo>
                    <a:pt x="207" y="125"/>
                  </a:lnTo>
                  <a:lnTo>
                    <a:pt x="207" y="130"/>
                  </a:lnTo>
                  <a:lnTo>
                    <a:pt x="204" y="127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4" y="130"/>
                  </a:lnTo>
                  <a:lnTo>
                    <a:pt x="192" y="130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7" y="138"/>
                  </a:lnTo>
                  <a:lnTo>
                    <a:pt x="184" y="141"/>
                  </a:lnTo>
                  <a:lnTo>
                    <a:pt x="182" y="143"/>
                  </a:lnTo>
                  <a:lnTo>
                    <a:pt x="182" y="141"/>
                  </a:lnTo>
                  <a:lnTo>
                    <a:pt x="184" y="141"/>
                  </a:lnTo>
                  <a:lnTo>
                    <a:pt x="187" y="138"/>
                  </a:lnTo>
                  <a:lnTo>
                    <a:pt x="184" y="135"/>
                  </a:lnTo>
                  <a:lnTo>
                    <a:pt x="182" y="138"/>
                  </a:lnTo>
                  <a:lnTo>
                    <a:pt x="179" y="141"/>
                  </a:lnTo>
                  <a:lnTo>
                    <a:pt x="179" y="146"/>
                  </a:lnTo>
                  <a:lnTo>
                    <a:pt x="179" y="149"/>
                  </a:lnTo>
                  <a:lnTo>
                    <a:pt x="179" y="146"/>
                  </a:lnTo>
                  <a:lnTo>
                    <a:pt x="177" y="143"/>
                  </a:lnTo>
                  <a:lnTo>
                    <a:pt x="177" y="141"/>
                  </a:lnTo>
                  <a:lnTo>
                    <a:pt x="177" y="143"/>
                  </a:lnTo>
                  <a:lnTo>
                    <a:pt x="174" y="143"/>
                  </a:lnTo>
                  <a:lnTo>
                    <a:pt x="174" y="141"/>
                  </a:lnTo>
                  <a:lnTo>
                    <a:pt x="172" y="141"/>
                  </a:lnTo>
                  <a:lnTo>
                    <a:pt x="169" y="141"/>
                  </a:lnTo>
                  <a:lnTo>
                    <a:pt x="169" y="138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67" y="143"/>
                  </a:lnTo>
                  <a:lnTo>
                    <a:pt x="169" y="143"/>
                  </a:lnTo>
                  <a:lnTo>
                    <a:pt x="169" y="146"/>
                  </a:lnTo>
                  <a:lnTo>
                    <a:pt x="169" y="143"/>
                  </a:lnTo>
                  <a:lnTo>
                    <a:pt x="172" y="146"/>
                  </a:lnTo>
                  <a:lnTo>
                    <a:pt x="174" y="146"/>
                  </a:lnTo>
                  <a:lnTo>
                    <a:pt x="174" y="149"/>
                  </a:lnTo>
                  <a:lnTo>
                    <a:pt x="177" y="149"/>
                  </a:lnTo>
                  <a:lnTo>
                    <a:pt x="177" y="151"/>
                  </a:lnTo>
                  <a:lnTo>
                    <a:pt x="179" y="151"/>
                  </a:lnTo>
                  <a:lnTo>
                    <a:pt x="182" y="154"/>
                  </a:lnTo>
                  <a:lnTo>
                    <a:pt x="182" y="157"/>
                  </a:lnTo>
                  <a:lnTo>
                    <a:pt x="182" y="159"/>
                  </a:lnTo>
                  <a:lnTo>
                    <a:pt x="184" y="157"/>
                  </a:lnTo>
                  <a:lnTo>
                    <a:pt x="187" y="159"/>
                  </a:lnTo>
                  <a:lnTo>
                    <a:pt x="187" y="157"/>
                  </a:lnTo>
                  <a:lnTo>
                    <a:pt x="192" y="159"/>
                  </a:lnTo>
                  <a:lnTo>
                    <a:pt x="194" y="157"/>
                  </a:lnTo>
                  <a:lnTo>
                    <a:pt x="197" y="157"/>
                  </a:lnTo>
                  <a:lnTo>
                    <a:pt x="202" y="157"/>
                  </a:lnTo>
                  <a:lnTo>
                    <a:pt x="204" y="157"/>
                  </a:lnTo>
                  <a:lnTo>
                    <a:pt x="204" y="159"/>
                  </a:lnTo>
                  <a:lnTo>
                    <a:pt x="202" y="159"/>
                  </a:lnTo>
                  <a:lnTo>
                    <a:pt x="202" y="162"/>
                  </a:lnTo>
                  <a:lnTo>
                    <a:pt x="202" y="165"/>
                  </a:lnTo>
                  <a:lnTo>
                    <a:pt x="197" y="165"/>
                  </a:lnTo>
                  <a:lnTo>
                    <a:pt x="189" y="162"/>
                  </a:lnTo>
                  <a:lnTo>
                    <a:pt x="184" y="167"/>
                  </a:lnTo>
                  <a:lnTo>
                    <a:pt x="182" y="170"/>
                  </a:lnTo>
                  <a:lnTo>
                    <a:pt x="179" y="170"/>
                  </a:lnTo>
                  <a:lnTo>
                    <a:pt x="174" y="170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72" y="175"/>
                  </a:lnTo>
                  <a:lnTo>
                    <a:pt x="169" y="175"/>
                  </a:lnTo>
                  <a:lnTo>
                    <a:pt x="167" y="178"/>
                  </a:lnTo>
                  <a:lnTo>
                    <a:pt x="164" y="178"/>
                  </a:lnTo>
                  <a:lnTo>
                    <a:pt x="162" y="178"/>
                  </a:lnTo>
                  <a:lnTo>
                    <a:pt x="159" y="175"/>
                  </a:lnTo>
                  <a:lnTo>
                    <a:pt x="162" y="173"/>
                  </a:lnTo>
                  <a:lnTo>
                    <a:pt x="162" y="170"/>
                  </a:lnTo>
                  <a:lnTo>
                    <a:pt x="162" y="167"/>
                  </a:lnTo>
                  <a:lnTo>
                    <a:pt x="162" y="165"/>
                  </a:lnTo>
                  <a:lnTo>
                    <a:pt x="159" y="162"/>
                  </a:lnTo>
                  <a:lnTo>
                    <a:pt x="157" y="162"/>
                  </a:lnTo>
                  <a:lnTo>
                    <a:pt x="154" y="159"/>
                  </a:lnTo>
                  <a:lnTo>
                    <a:pt x="152" y="157"/>
                  </a:lnTo>
                  <a:lnTo>
                    <a:pt x="147" y="157"/>
                  </a:lnTo>
                  <a:lnTo>
                    <a:pt x="149" y="154"/>
                  </a:lnTo>
                  <a:lnTo>
                    <a:pt x="154" y="151"/>
                  </a:lnTo>
                  <a:lnTo>
                    <a:pt x="157" y="149"/>
                  </a:lnTo>
                  <a:lnTo>
                    <a:pt x="162" y="146"/>
                  </a:lnTo>
                  <a:lnTo>
                    <a:pt x="164" y="146"/>
                  </a:lnTo>
                  <a:lnTo>
                    <a:pt x="162" y="146"/>
                  </a:lnTo>
                  <a:lnTo>
                    <a:pt x="162" y="143"/>
                  </a:lnTo>
                  <a:lnTo>
                    <a:pt x="162" y="141"/>
                  </a:lnTo>
                  <a:lnTo>
                    <a:pt x="159" y="143"/>
                  </a:lnTo>
                  <a:lnTo>
                    <a:pt x="157" y="141"/>
                  </a:lnTo>
                  <a:lnTo>
                    <a:pt x="154" y="141"/>
                  </a:lnTo>
                  <a:lnTo>
                    <a:pt x="154" y="143"/>
                  </a:lnTo>
                  <a:lnTo>
                    <a:pt x="152" y="143"/>
                  </a:lnTo>
                  <a:lnTo>
                    <a:pt x="147" y="143"/>
                  </a:lnTo>
                  <a:lnTo>
                    <a:pt x="142" y="141"/>
                  </a:lnTo>
                  <a:lnTo>
                    <a:pt x="139" y="141"/>
                  </a:lnTo>
                  <a:lnTo>
                    <a:pt x="137" y="141"/>
                  </a:lnTo>
                  <a:lnTo>
                    <a:pt x="137" y="138"/>
                  </a:lnTo>
                  <a:lnTo>
                    <a:pt x="139" y="135"/>
                  </a:lnTo>
                  <a:lnTo>
                    <a:pt x="134" y="135"/>
                  </a:lnTo>
                  <a:lnTo>
                    <a:pt x="137" y="133"/>
                  </a:lnTo>
                  <a:lnTo>
                    <a:pt x="142" y="135"/>
                  </a:lnTo>
                  <a:lnTo>
                    <a:pt x="144" y="133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7" y="127"/>
                  </a:lnTo>
                  <a:lnTo>
                    <a:pt x="137" y="130"/>
                  </a:lnTo>
                  <a:lnTo>
                    <a:pt x="134" y="130"/>
                  </a:lnTo>
                  <a:lnTo>
                    <a:pt x="134" y="127"/>
                  </a:lnTo>
                  <a:lnTo>
                    <a:pt x="132" y="130"/>
                  </a:lnTo>
                  <a:lnTo>
                    <a:pt x="129" y="130"/>
                  </a:lnTo>
                  <a:lnTo>
                    <a:pt x="125" y="133"/>
                  </a:lnTo>
                  <a:lnTo>
                    <a:pt x="122" y="133"/>
                  </a:lnTo>
                  <a:lnTo>
                    <a:pt x="122" y="135"/>
                  </a:lnTo>
                  <a:lnTo>
                    <a:pt x="120" y="141"/>
                  </a:lnTo>
                  <a:lnTo>
                    <a:pt x="117" y="141"/>
                  </a:lnTo>
                  <a:lnTo>
                    <a:pt x="117" y="138"/>
                  </a:lnTo>
                  <a:lnTo>
                    <a:pt x="115" y="138"/>
                  </a:lnTo>
                  <a:lnTo>
                    <a:pt x="115" y="135"/>
                  </a:lnTo>
                  <a:lnTo>
                    <a:pt x="115" y="138"/>
                  </a:lnTo>
                  <a:lnTo>
                    <a:pt x="117" y="141"/>
                  </a:lnTo>
                  <a:lnTo>
                    <a:pt x="117" y="143"/>
                  </a:lnTo>
                  <a:lnTo>
                    <a:pt x="115" y="146"/>
                  </a:lnTo>
                  <a:lnTo>
                    <a:pt x="115" y="149"/>
                  </a:lnTo>
                  <a:lnTo>
                    <a:pt x="110" y="149"/>
                  </a:lnTo>
                  <a:lnTo>
                    <a:pt x="110" y="151"/>
                  </a:lnTo>
                  <a:lnTo>
                    <a:pt x="107" y="151"/>
                  </a:lnTo>
                  <a:lnTo>
                    <a:pt x="107" y="149"/>
                  </a:lnTo>
                  <a:lnTo>
                    <a:pt x="107" y="154"/>
                  </a:lnTo>
                  <a:lnTo>
                    <a:pt x="107" y="157"/>
                  </a:lnTo>
                  <a:lnTo>
                    <a:pt x="105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97" y="159"/>
                  </a:lnTo>
                  <a:lnTo>
                    <a:pt x="95" y="159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5" y="157"/>
                  </a:lnTo>
                  <a:lnTo>
                    <a:pt x="85" y="154"/>
                  </a:lnTo>
                  <a:lnTo>
                    <a:pt x="87" y="154"/>
                  </a:lnTo>
                  <a:lnTo>
                    <a:pt x="90" y="154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92" y="149"/>
                  </a:lnTo>
                  <a:lnTo>
                    <a:pt x="92" y="146"/>
                  </a:lnTo>
                  <a:lnTo>
                    <a:pt x="95" y="143"/>
                  </a:lnTo>
                  <a:lnTo>
                    <a:pt x="97" y="138"/>
                  </a:lnTo>
                  <a:lnTo>
                    <a:pt x="97" y="135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2" y="135"/>
                  </a:lnTo>
                  <a:lnTo>
                    <a:pt x="107" y="135"/>
                  </a:lnTo>
                  <a:lnTo>
                    <a:pt x="110" y="135"/>
                  </a:lnTo>
                  <a:lnTo>
                    <a:pt x="110" y="133"/>
                  </a:lnTo>
                  <a:lnTo>
                    <a:pt x="110" y="130"/>
                  </a:lnTo>
                  <a:lnTo>
                    <a:pt x="110" y="127"/>
                  </a:lnTo>
                  <a:lnTo>
                    <a:pt x="110" y="125"/>
                  </a:lnTo>
                  <a:lnTo>
                    <a:pt x="105" y="122"/>
                  </a:lnTo>
                  <a:lnTo>
                    <a:pt x="105" y="119"/>
                  </a:lnTo>
                  <a:lnTo>
                    <a:pt x="105" y="117"/>
                  </a:lnTo>
                  <a:lnTo>
                    <a:pt x="102" y="114"/>
                  </a:lnTo>
                  <a:lnTo>
                    <a:pt x="100" y="111"/>
                  </a:lnTo>
                  <a:lnTo>
                    <a:pt x="100" y="106"/>
                  </a:lnTo>
                  <a:lnTo>
                    <a:pt x="100" y="103"/>
                  </a:lnTo>
                  <a:lnTo>
                    <a:pt x="100" y="101"/>
                  </a:lnTo>
                  <a:lnTo>
                    <a:pt x="97" y="101"/>
                  </a:lnTo>
                  <a:lnTo>
                    <a:pt x="95" y="98"/>
                  </a:lnTo>
                  <a:lnTo>
                    <a:pt x="92" y="95"/>
                  </a:lnTo>
                  <a:lnTo>
                    <a:pt x="87" y="98"/>
                  </a:lnTo>
                  <a:lnTo>
                    <a:pt x="85" y="95"/>
                  </a:lnTo>
                  <a:lnTo>
                    <a:pt x="80" y="93"/>
                  </a:lnTo>
                  <a:lnTo>
                    <a:pt x="80" y="90"/>
                  </a:lnTo>
                  <a:lnTo>
                    <a:pt x="75" y="90"/>
                  </a:lnTo>
                  <a:lnTo>
                    <a:pt x="70" y="90"/>
                  </a:lnTo>
                  <a:lnTo>
                    <a:pt x="70" y="93"/>
                  </a:lnTo>
                  <a:lnTo>
                    <a:pt x="67" y="90"/>
                  </a:lnTo>
                  <a:lnTo>
                    <a:pt x="65" y="93"/>
                  </a:lnTo>
                  <a:lnTo>
                    <a:pt x="62" y="9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4" name="Freeform 229"/>
            <p:cNvSpPr>
              <a:spLocks/>
            </p:cNvSpPr>
            <p:nvPr/>
          </p:nvSpPr>
          <p:spPr bwMode="auto">
            <a:xfrm>
              <a:off x="2802" y="2056"/>
              <a:ext cx="97" cy="61"/>
            </a:xfrm>
            <a:custGeom>
              <a:avLst/>
              <a:gdLst>
                <a:gd name="T0" fmla="*/ 94 w 97"/>
                <a:gd name="T1" fmla="*/ 40 h 61"/>
                <a:gd name="T2" fmla="*/ 89 w 97"/>
                <a:gd name="T3" fmla="*/ 40 h 61"/>
                <a:gd name="T4" fmla="*/ 87 w 97"/>
                <a:gd name="T5" fmla="*/ 42 h 61"/>
                <a:gd name="T6" fmla="*/ 87 w 97"/>
                <a:gd name="T7" fmla="*/ 48 h 61"/>
                <a:gd name="T8" fmla="*/ 82 w 97"/>
                <a:gd name="T9" fmla="*/ 50 h 61"/>
                <a:gd name="T10" fmla="*/ 79 w 97"/>
                <a:gd name="T11" fmla="*/ 56 h 61"/>
                <a:gd name="T12" fmla="*/ 74 w 97"/>
                <a:gd name="T13" fmla="*/ 56 h 61"/>
                <a:gd name="T14" fmla="*/ 69 w 97"/>
                <a:gd name="T15" fmla="*/ 58 h 61"/>
                <a:gd name="T16" fmla="*/ 69 w 97"/>
                <a:gd name="T17" fmla="*/ 61 h 61"/>
                <a:gd name="T18" fmla="*/ 67 w 97"/>
                <a:gd name="T19" fmla="*/ 53 h 61"/>
                <a:gd name="T20" fmla="*/ 55 w 97"/>
                <a:gd name="T21" fmla="*/ 50 h 61"/>
                <a:gd name="T22" fmla="*/ 45 w 97"/>
                <a:gd name="T23" fmla="*/ 50 h 61"/>
                <a:gd name="T24" fmla="*/ 42 w 97"/>
                <a:gd name="T25" fmla="*/ 56 h 61"/>
                <a:gd name="T26" fmla="*/ 37 w 97"/>
                <a:gd name="T27" fmla="*/ 58 h 61"/>
                <a:gd name="T28" fmla="*/ 32 w 97"/>
                <a:gd name="T29" fmla="*/ 58 h 61"/>
                <a:gd name="T30" fmla="*/ 27 w 97"/>
                <a:gd name="T31" fmla="*/ 56 h 61"/>
                <a:gd name="T32" fmla="*/ 17 w 97"/>
                <a:gd name="T33" fmla="*/ 48 h 61"/>
                <a:gd name="T34" fmla="*/ 10 w 97"/>
                <a:gd name="T35" fmla="*/ 40 h 61"/>
                <a:gd name="T36" fmla="*/ 7 w 97"/>
                <a:gd name="T37" fmla="*/ 29 h 61"/>
                <a:gd name="T38" fmla="*/ 2 w 97"/>
                <a:gd name="T39" fmla="*/ 26 h 61"/>
                <a:gd name="T40" fmla="*/ 0 w 97"/>
                <a:gd name="T41" fmla="*/ 21 h 61"/>
                <a:gd name="T42" fmla="*/ 5 w 97"/>
                <a:gd name="T43" fmla="*/ 24 h 61"/>
                <a:gd name="T44" fmla="*/ 7 w 97"/>
                <a:gd name="T45" fmla="*/ 19 h 61"/>
                <a:gd name="T46" fmla="*/ 15 w 97"/>
                <a:gd name="T47" fmla="*/ 16 h 61"/>
                <a:gd name="T48" fmla="*/ 22 w 97"/>
                <a:gd name="T49" fmla="*/ 11 h 61"/>
                <a:gd name="T50" fmla="*/ 32 w 97"/>
                <a:gd name="T51" fmla="*/ 0 h 61"/>
                <a:gd name="T52" fmla="*/ 35 w 97"/>
                <a:gd name="T53" fmla="*/ 5 h 61"/>
                <a:gd name="T54" fmla="*/ 40 w 97"/>
                <a:gd name="T55" fmla="*/ 8 h 61"/>
                <a:gd name="T56" fmla="*/ 45 w 97"/>
                <a:gd name="T57" fmla="*/ 3 h 61"/>
                <a:gd name="T58" fmla="*/ 50 w 97"/>
                <a:gd name="T59" fmla="*/ 8 h 61"/>
                <a:gd name="T60" fmla="*/ 57 w 97"/>
                <a:gd name="T61" fmla="*/ 8 h 61"/>
                <a:gd name="T62" fmla="*/ 62 w 97"/>
                <a:gd name="T63" fmla="*/ 13 h 61"/>
                <a:gd name="T64" fmla="*/ 62 w 97"/>
                <a:gd name="T65" fmla="*/ 13 h 61"/>
                <a:gd name="T66" fmla="*/ 65 w 97"/>
                <a:gd name="T67" fmla="*/ 21 h 61"/>
                <a:gd name="T68" fmla="*/ 69 w 97"/>
                <a:gd name="T69" fmla="*/ 21 h 61"/>
                <a:gd name="T70" fmla="*/ 69 w 97"/>
                <a:gd name="T71" fmla="*/ 19 h 61"/>
                <a:gd name="T72" fmla="*/ 82 w 97"/>
                <a:gd name="T73" fmla="*/ 21 h 61"/>
                <a:gd name="T74" fmla="*/ 84 w 97"/>
                <a:gd name="T75" fmla="*/ 26 h 61"/>
                <a:gd name="T76" fmla="*/ 87 w 97"/>
                <a:gd name="T77" fmla="*/ 26 h 61"/>
                <a:gd name="T78" fmla="*/ 97 w 97"/>
                <a:gd name="T79" fmla="*/ 37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61"/>
                <a:gd name="T122" fmla="*/ 97 w 97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61">
                  <a:moveTo>
                    <a:pt x="97" y="37"/>
                  </a:moveTo>
                  <a:lnTo>
                    <a:pt x="94" y="40"/>
                  </a:lnTo>
                  <a:lnTo>
                    <a:pt x="92" y="40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7" y="42"/>
                  </a:lnTo>
                  <a:lnTo>
                    <a:pt x="87" y="45"/>
                  </a:lnTo>
                  <a:lnTo>
                    <a:pt x="87" y="48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79" y="56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69" y="58"/>
                  </a:lnTo>
                  <a:lnTo>
                    <a:pt x="69" y="61"/>
                  </a:lnTo>
                  <a:lnTo>
                    <a:pt x="69" y="56"/>
                  </a:lnTo>
                  <a:lnTo>
                    <a:pt x="67" y="53"/>
                  </a:lnTo>
                  <a:lnTo>
                    <a:pt x="57" y="56"/>
                  </a:lnTo>
                  <a:lnTo>
                    <a:pt x="55" y="50"/>
                  </a:lnTo>
                  <a:lnTo>
                    <a:pt x="52" y="50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42" y="56"/>
                  </a:lnTo>
                  <a:lnTo>
                    <a:pt x="40" y="58"/>
                  </a:lnTo>
                  <a:lnTo>
                    <a:pt x="37" y="58"/>
                  </a:lnTo>
                  <a:lnTo>
                    <a:pt x="35" y="58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5" y="53"/>
                  </a:lnTo>
                  <a:lnTo>
                    <a:pt x="17" y="48"/>
                  </a:lnTo>
                  <a:lnTo>
                    <a:pt x="15" y="45"/>
                  </a:lnTo>
                  <a:lnTo>
                    <a:pt x="10" y="40"/>
                  </a:lnTo>
                  <a:lnTo>
                    <a:pt x="7" y="34"/>
                  </a:lnTo>
                  <a:lnTo>
                    <a:pt x="7" y="29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5" y="16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30" y="8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5" y="5"/>
                  </a:lnTo>
                  <a:lnTo>
                    <a:pt x="37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5" y="3"/>
                  </a:lnTo>
                  <a:lnTo>
                    <a:pt x="47" y="5"/>
                  </a:lnTo>
                  <a:lnTo>
                    <a:pt x="50" y="8"/>
                  </a:lnTo>
                  <a:lnTo>
                    <a:pt x="57" y="8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0" y="16"/>
                  </a:lnTo>
                  <a:lnTo>
                    <a:pt x="65" y="21"/>
                  </a:lnTo>
                  <a:lnTo>
                    <a:pt x="67" y="24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7" y="19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4" y="26"/>
                  </a:lnTo>
                  <a:lnTo>
                    <a:pt x="87" y="26"/>
                  </a:lnTo>
                  <a:lnTo>
                    <a:pt x="92" y="34"/>
                  </a:lnTo>
                  <a:lnTo>
                    <a:pt x="97" y="3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5" name="Freeform 230"/>
            <p:cNvSpPr>
              <a:spLocks/>
            </p:cNvSpPr>
            <p:nvPr/>
          </p:nvSpPr>
          <p:spPr bwMode="auto">
            <a:xfrm>
              <a:off x="2719" y="2136"/>
              <a:ext cx="63" cy="40"/>
            </a:xfrm>
            <a:custGeom>
              <a:avLst/>
              <a:gdLst>
                <a:gd name="T0" fmla="*/ 13 w 63"/>
                <a:gd name="T1" fmla="*/ 34 h 40"/>
                <a:gd name="T2" fmla="*/ 10 w 63"/>
                <a:gd name="T3" fmla="*/ 32 h 40"/>
                <a:gd name="T4" fmla="*/ 10 w 63"/>
                <a:gd name="T5" fmla="*/ 26 h 40"/>
                <a:gd name="T6" fmla="*/ 3 w 63"/>
                <a:gd name="T7" fmla="*/ 32 h 40"/>
                <a:gd name="T8" fmla="*/ 0 w 63"/>
                <a:gd name="T9" fmla="*/ 32 h 40"/>
                <a:gd name="T10" fmla="*/ 3 w 63"/>
                <a:gd name="T11" fmla="*/ 24 h 40"/>
                <a:gd name="T12" fmla="*/ 3 w 63"/>
                <a:gd name="T13" fmla="*/ 21 h 40"/>
                <a:gd name="T14" fmla="*/ 5 w 63"/>
                <a:gd name="T15" fmla="*/ 18 h 40"/>
                <a:gd name="T16" fmla="*/ 8 w 63"/>
                <a:gd name="T17" fmla="*/ 13 h 40"/>
                <a:gd name="T18" fmla="*/ 13 w 63"/>
                <a:gd name="T19" fmla="*/ 5 h 40"/>
                <a:gd name="T20" fmla="*/ 18 w 63"/>
                <a:gd name="T21" fmla="*/ 2 h 40"/>
                <a:gd name="T22" fmla="*/ 23 w 63"/>
                <a:gd name="T23" fmla="*/ 0 h 40"/>
                <a:gd name="T24" fmla="*/ 33 w 63"/>
                <a:gd name="T25" fmla="*/ 2 h 40"/>
                <a:gd name="T26" fmla="*/ 45 w 63"/>
                <a:gd name="T27" fmla="*/ 2 h 40"/>
                <a:gd name="T28" fmla="*/ 50 w 63"/>
                <a:gd name="T29" fmla="*/ 5 h 40"/>
                <a:gd name="T30" fmla="*/ 50 w 63"/>
                <a:gd name="T31" fmla="*/ 10 h 40"/>
                <a:gd name="T32" fmla="*/ 53 w 63"/>
                <a:gd name="T33" fmla="*/ 16 h 40"/>
                <a:gd name="T34" fmla="*/ 58 w 63"/>
                <a:gd name="T35" fmla="*/ 16 h 40"/>
                <a:gd name="T36" fmla="*/ 63 w 63"/>
                <a:gd name="T37" fmla="*/ 18 h 40"/>
                <a:gd name="T38" fmla="*/ 60 w 63"/>
                <a:gd name="T39" fmla="*/ 21 h 40"/>
                <a:gd name="T40" fmla="*/ 58 w 63"/>
                <a:gd name="T41" fmla="*/ 24 h 40"/>
                <a:gd name="T42" fmla="*/ 58 w 63"/>
                <a:gd name="T43" fmla="*/ 26 h 40"/>
                <a:gd name="T44" fmla="*/ 58 w 63"/>
                <a:gd name="T45" fmla="*/ 29 h 40"/>
                <a:gd name="T46" fmla="*/ 50 w 63"/>
                <a:gd name="T47" fmla="*/ 29 h 40"/>
                <a:gd name="T48" fmla="*/ 45 w 63"/>
                <a:gd name="T49" fmla="*/ 26 h 40"/>
                <a:gd name="T50" fmla="*/ 43 w 63"/>
                <a:gd name="T51" fmla="*/ 34 h 40"/>
                <a:gd name="T52" fmla="*/ 43 w 63"/>
                <a:gd name="T53" fmla="*/ 37 h 40"/>
                <a:gd name="T54" fmla="*/ 38 w 63"/>
                <a:gd name="T55" fmla="*/ 34 h 40"/>
                <a:gd name="T56" fmla="*/ 33 w 63"/>
                <a:gd name="T57" fmla="*/ 26 h 40"/>
                <a:gd name="T58" fmla="*/ 30 w 63"/>
                <a:gd name="T59" fmla="*/ 32 h 40"/>
                <a:gd name="T60" fmla="*/ 28 w 63"/>
                <a:gd name="T61" fmla="*/ 34 h 40"/>
                <a:gd name="T62" fmla="*/ 23 w 63"/>
                <a:gd name="T63" fmla="*/ 37 h 40"/>
                <a:gd name="T64" fmla="*/ 15 w 63"/>
                <a:gd name="T65" fmla="*/ 4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40"/>
                <a:gd name="T101" fmla="*/ 63 w 63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40">
                  <a:moveTo>
                    <a:pt x="15" y="40"/>
                  </a:moveTo>
                  <a:lnTo>
                    <a:pt x="13" y="34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5" y="26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3" y="13"/>
                  </a:lnTo>
                  <a:lnTo>
                    <a:pt x="53" y="16"/>
                  </a:lnTo>
                  <a:lnTo>
                    <a:pt x="55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3" y="18"/>
                  </a:lnTo>
                  <a:lnTo>
                    <a:pt x="60" y="21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58" y="29"/>
                  </a:lnTo>
                  <a:lnTo>
                    <a:pt x="53" y="29"/>
                  </a:lnTo>
                  <a:lnTo>
                    <a:pt x="50" y="29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35" y="32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6" name="Freeform 231"/>
            <p:cNvSpPr>
              <a:spLocks/>
            </p:cNvSpPr>
            <p:nvPr/>
          </p:nvSpPr>
          <p:spPr bwMode="auto">
            <a:xfrm>
              <a:off x="2674" y="2048"/>
              <a:ext cx="48" cy="45"/>
            </a:xfrm>
            <a:custGeom>
              <a:avLst/>
              <a:gdLst>
                <a:gd name="T0" fmla="*/ 43 w 48"/>
                <a:gd name="T1" fmla="*/ 45 h 45"/>
                <a:gd name="T2" fmla="*/ 40 w 48"/>
                <a:gd name="T3" fmla="*/ 45 h 45"/>
                <a:gd name="T4" fmla="*/ 38 w 48"/>
                <a:gd name="T5" fmla="*/ 45 h 45"/>
                <a:gd name="T6" fmla="*/ 35 w 48"/>
                <a:gd name="T7" fmla="*/ 42 h 45"/>
                <a:gd name="T8" fmla="*/ 33 w 48"/>
                <a:gd name="T9" fmla="*/ 40 h 45"/>
                <a:gd name="T10" fmla="*/ 33 w 48"/>
                <a:gd name="T11" fmla="*/ 40 h 45"/>
                <a:gd name="T12" fmla="*/ 30 w 48"/>
                <a:gd name="T13" fmla="*/ 37 h 45"/>
                <a:gd name="T14" fmla="*/ 30 w 48"/>
                <a:gd name="T15" fmla="*/ 32 h 45"/>
                <a:gd name="T16" fmla="*/ 30 w 48"/>
                <a:gd name="T17" fmla="*/ 32 h 45"/>
                <a:gd name="T18" fmla="*/ 28 w 48"/>
                <a:gd name="T19" fmla="*/ 34 h 45"/>
                <a:gd name="T20" fmla="*/ 28 w 48"/>
                <a:gd name="T21" fmla="*/ 37 h 45"/>
                <a:gd name="T22" fmla="*/ 25 w 48"/>
                <a:gd name="T23" fmla="*/ 37 h 45"/>
                <a:gd name="T24" fmla="*/ 23 w 48"/>
                <a:gd name="T25" fmla="*/ 34 h 45"/>
                <a:gd name="T26" fmla="*/ 20 w 48"/>
                <a:gd name="T27" fmla="*/ 32 h 45"/>
                <a:gd name="T28" fmla="*/ 20 w 48"/>
                <a:gd name="T29" fmla="*/ 29 h 45"/>
                <a:gd name="T30" fmla="*/ 18 w 48"/>
                <a:gd name="T31" fmla="*/ 27 h 45"/>
                <a:gd name="T32" fmla="*/ 15 w 48"/>
                <a:gd name="T33" fmla="*/ 27 h 45"/>
                <a:gd name="T34" fmla="*/ 13 w 48"/>
                <a:gd name="T35" fmla="*/ 24 h 45"/>
                <a:gd name="T36" fmla="*/ 10 w 48"/>
                <a:gd name="T37" fmla="*/ 24 h 45"/>
                <a:gd name="T38" fmla="*/ 8 w 48"/>
                <a:gd name="T39" fmla="*/ 19 h 45"/>
                <a:gd name="T40" fmla="*/ 5 w 48"/>
                <a:gd name="T41" fmla="*/ 19 h 45"/>
                <a:gd name="T42" fmla="*/ 0 w 48"/>
                <a:gd name="T43" fmla="*/ 16 h 45"/>
                <a:gd name="T44" fmla="*/ 0 w 48"/>
                <a:gd name="T45" fmla="*/ 13 h 45"/>
                <a:gd name="T46" fmla="*/ 0 w 48"/>
                <a:gd name="T47" fmla="*/ 11 h 45"/>
                <a:gd name="T48" fmla="*/ 0 w 48"/>
                <a:gd name="T49" fmla="*/ 8 h 45"/>
                <a:gd name="T50" fmla="*/ 8 w 48"/>
                <a:gd name="T51" fmla="*/ 5 h 45"/>
                <a:gd name="T52" fmla="*/ 10 w 48"/>
                <a:gd name="T53" fmla="*/ 3 h 45"/>
                <a:gd name="T54" fmla="*/ 10 w 48"/>
                <a:gd name="T55" fmla="*/ 3 h 45"/>
                <a:gd name="T56" fmla="*/ 10 w 48"/>
                <a:gd name="T57" fmla="*/ 3 h 45"/>
                <a:gd name="T58" fmla="*/ 15 w 48"/>
                <a:gd name="T59" fmla="*/ 5 h 45"/>
                <a:gd name="T60" fmla="*/ 20 w 48"/>
                <a:gd name="T61" fmla="*/ 5 h 45"/>
                <a:gd name="T62" fmla="*/ 25 w 48"/>
                <a:gd name="T63" fmla="*/ 3 h 45"/>
                <a:gd name="T64" fmla="*/ 28 w 48"/>
                <a:gd name="T65" fmla="*/ 3 h 45"/>
                <a:gd name="T66" fmla="*/ 30 w 48"/>
                <a:gd name="T67" fmla="*/ 0 h 45"/>
                <a:gd name="T68" fmla="*/ 33 w 48"/>
                <a:gd name="T69" fmla="*/ 3 h 45"/>
                <a:gd name="T70" fmla="*/ 33 w 48"/>
                <a:gd name="T71" fmla="*/ 3 h 45"/>
                <a:gd name="T72" fmla="*/ 33 w 48"/>
                <a:gd name="T73" fmla="*/ 5 h 45"/>
                <a:gd name="T74" fmla="*/ 35 w 48"/>
                <a:gd name="T75" fmla="*/ 5 h 45"/>
                <a:gd name="T76" fmla="*/ 38 w 48"/>
                <a:gd name="T77" fmla="*/ 5 h 45"/>
                <a:gd name="T78" fmla="*/ 40 w 48"/>
                <a:gd name="T79" fmla="*/ 8 h 45"/>
                <a:gd name="T80" fmla="*/ 40 w 48"/>
                <a:gd name="T81" fmla="*/ 11 h 45"/>
                <a:gd name="T82" fmla="*/ 40 w 48"/>
                <a:gd name="T83" fmla="*/ 13 h 45"/>
                <a:gd name="T84" fmla="*/ 40 w 48"/>
                <a:gd name="T85" fmla="*/ 16 h 45"/>
                <a:gd name="T86" fmla="*/ 43 w 48"/>
                <a:gd name="T87" fmla="*/ 19 h 45"/>
                <a:gd name="T88" fmla="*/ 45 w 48"/>
                <a:gd name="T89" fmla="*/ 19 h 45"/>
                <a:gd name="T90" fmla="*/ 48 w 48"/>
                <a:gd name="T91" fmla="*/ 19 h 45"/>
                <a:gd name="T92" fmla="*/ 48 w 48"/>
                <a:gd name="T93" fmla="*/ 21 h 45"/>
                <a:gd name="T94" fmla="*/ 48 w 48"/>
                <a:gd name="T95" fmla="*/ 24 h 45"/>
                <a:gd name="T96" fmla="*/ 48 w 48"/>
                <a:gd name="T97" fmla="*/ 27 h 45"/>
                <a:gd name="T98" fmla="*/ 45 w 48"/>
                <a:gd name="T99" fmla="*/ 32 h 45"/>
                <a:gd name="T100" fmla="*/ 45 w 48"/>
                <a:gd name="T101" fmla="*/ 32 h 45"/>
                <a:gd name="T102" fmla="*/ 43 w 48"/>
                <a:gd name="T103" fmla="*/ 34 h 45"/>
                <a:gd name="T104" fmla="*/ 40 w 48"/>
                <a:gd name="T105" fmla="*/ 37 h 45"/>
                <a:gd name="T106" fmla="*/ 43 w 48"/>
                <a:gd name="T107" fmla="*/ 40 h 45"/>
                <a:gd name="T108" fmla="*/ 43 w 48"/>
                <a:gd name="T109" fmla="*/ 45 h 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"/>
                <a:gd name="T166" fmla="*/ 0 h 45"/>
                <a:gd name="T167" fmla="*/ 48 w 48"/>
                <a:gd name="T168" fmla="*/ 45 h 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" h="45">
                  <a:moveTo>
                    <a:pt x="43" y="45"/>
                  </a:moveTo>
                  <a:lnTo>
                    <a:pt x="40" y="45"/>
                  </a:lnTo>
                  <a:lnTo>
                    <a:pt x="38" y="45"/>
                  </a:lnTo>
                  <a:lnTo>
                    <a:pt x="35" y="42"/>
                  </a:lnTo>
                  <a:lnTo>
                    <a:pt x="33" y="40"/>
                  </a:lnTo>
                  <a:lnTo>
                    <a:pt x="30" y="37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8" y="37"/>
                  </a:lnTo>
                  <a:lnTo>
                    <a:pt x="25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20" y="29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3" y="24"/>
                  </a:lnTo>
                  <a:lnTo>
                    <a:pt x="10" y="24"/>
                  </a:lnTo>
                  <a:lnTo>
                    <a:pt x="8" y="19"/>
                  </a:lnTo>
                  <a:lnTo>
                    <a:pt x="5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5" y="32"/>
                  </a:lnTo>
                  <a:lnTo>
                    <a:pt x="43" y="34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7" name="Freeform 232"/>
            <p:cNvSpPr>
              <a:spLocks/>
            </p:cNvSpPr>
            <p:nvPr/>
          </p:nvSpPr>
          <p:spPr bwMode="auto">
            <a:xfrm>
              <a:off x="2507" y="2221"/>
              <a:ext cx="177" cy="146"/>
            </a:xfrm>
            <a:custGeom>
              <a:avLst/>
              <a:gdLst>
                <a:gd name="T0" fmla="*/ 28 w 177"/>
                <a:gd name="T1" fmla="*/ 120 h 146"/>
                <a:gd name="T2" fmla="*/ 33 w 177"/>
                <a:gd name="T3" fmla="*/ 109 h 146"/>
                <a:gd name="T4" fmla="*/ 30 w 177"/>
                <a:gd name="T5" fmla="*/ 101 h 146"/>
                <a:gd name="T6" fmla="*/ 33 w 177"/>
                <a:gd name="T7" fmla="*/ 90 h 146"/>
                <a:gd name="T8" fmla="*/ 28 w 177"/>
                <a:gd name="T9" fmla="*/ 80 h 146"/>
                <a:gd name="T10" fmla="*/ 35 w 177"/>
                <a:gd name="T11" fmla="*/ 74 h 146"/>
                <a:gd name="T12" fmla="*/ 35 w 177"/>
                <a:gd name="T13" fmla="*/ 66 h 146"/>
                <a:gd name="T14" fmla="*/ 35 w 177"/>
                <a:gd name="T15" fmla="*/ 56 h 146"/>
                <a:gd name="T16" fmla="*/ 45 w 177"/>
                <a:gd name="T17" fmla="*/ 42 h 146"/>
                <a:gd name="T18" fmla="*/ 40 w 177"/>
                <a:gd name="T19" fmla="*/ 37 h 146"/>
                <a:gd name="T20" fmla="*/ 30 w 177"/>
                <a:gd name="T21" fmla="*/ 37 h 146"/>
                <a:gd name="T22" fmla="*/ 18 w 177"/>
                <a:gd name="T23" fmla="*/ 34 h 146"/>
                <a:gd name="T24" fmla="*/ 10 w 177"/>
                <a:gd name="T25" fmla="*/ 34 h 146"/>
                <a:gd name="T26" fmla="*/ 8 w 177"/>
                <a:gd name="T27" fmla="*/ 34 h 146"/>
                <a:gd name="T28" fmla="*/ 8 w 177"/>
                <a:gd name="T29" fmla="*/ 29 h 146"/>
                <a:gd name="T30" fmla="*/ 8 w 177"/>
                <a:gd name="T31" fmla="*/ 21 h 146"/>
                <a:gd name="T32" fmla="*/ 5 w 177"/>
                <a:gd name="T33" fmla="*/ 18 h 146"/>
                <a:gd name="T34" fmla="*/ 5 w 177"/>
                <a:gd name="T35" fmla="*/ 8 h 146"/>
                <a:gd name="T36" fmla="*/ 15 w 177"/>
                <a:gd name="T37" fmla="*/ 5 h 146"/>
                <a:gd name="T38" fmla="*/ 23 w 177"/>
                <a:gd name="T39" fmla="*/ 0 h 146"/>
                <a:gd name="T40" fmla="*/ 35 w 177"/>
                <a:gd name="T41" fmla="*/ 3 h 146"/>
                <a:gd name="T42" fmla="*/ 50 w 177"/>
                <a:gd name="T43" fmla="*/ 0 h 146"/>
                <a:gd name="T44" fmla="*/ 68 w 177"/>
                <a:gd name="T45" fmla="*/ 5 h 146"/>
                <a:gd name="T46" fmla="*/ 80 w 177"/>
                <a:gd name="T47" fmla="*/ 5 h 146"/>
                <a:gd name="T48" fmla="*/ 95 w 177"/>
                <a:gd name="T49" fmla="*/ 5 h 146"/>
                <a:gd name="T50" fmla="*/ 105 w 177"/>
                <a:gd name="T51" fmla="*/ 5 h 146"/>
                <a:gd name="T52" fmla="*/ 113 w 177"/>
                <a:gd name="T53" fmla="*/ 13 h 146"/>
                <a:gd name="T54" fmla="*/ 120 w 177"/>
                <a:gd name="T55" fmla="*/ 18 h 146"/>
                <a:gd name="T56" fmla="*/ 138 w 177"/>
                <a:gd name="T57" fmla="*/ 21 h 146"/>
                <a:gd name="T58" fmla="*/ 145 w 177"/>
                <a:gd name="T59" fmla="*/ 18 h 146"/>
                <a:gd name="T60" fmla="*/ 150 w 177"/>
                <a:gd name="T61" fmla="*/ 26 h 146"/>
                <a:gd name="T62" fmla="*/ 153 w 177"/>
                <a:gd name="T63" fmla="*/ 24 h 146"/>
                <a:gd name="T64" fmla="*/ 165 w 177"/>
                <a:gd name="T65" fmla="*/ 26 h 146"/>
                <a:gd name="T66" fmla="*/ 175 w 177"/>
                <a:gd name="T67" fmla="*/ 26 h 146"/>
                <a:gd name="T68" fmla="*/ 175 w 177"/>
                <a:gd name="T69" fmla="*/ 29 h 146"/>
                <a:gd name="T70" fmla="*/ 172 w 177"/>
                <a:gd name="T71" fmla="*/ 37 h 146"/>
                <a:gd name="T72" fmla="*/ 145 w 177"/>
                <a:gd name="T73" fmla="*/ 53 h 146"/>
                <a:gd name="T74" fmla="*/ 140 w 177"/>
                <a:gd name="T75" fmla="*/ 61 h 146"/>
                <a:gd name="T76" fmla="*/ 128 w 177"/>
                <a:gd name="T77" fmla="*/ 80 h 146"/>
                <a:gd name="T78" fmla="*/ 125 w 177"/>
                <a:gd name="T79" fmla="*/ 85 h 146"/>
                <a:gd name="T80" fmla="*/ 128 w 177"/>
                <a:gd name="T81" fmla="*/ 93 h 146"/>
                <a:gd name="T82" fmla="*/ 133 w 177"/>
                <a:gd name="T83" fmla="*/ 96 h 146"/>
                <a:gd name="T84" fmla="*/ 130 w 177"/>
                <a:gd name="T85" fmla="*/ 101 h 146"/>
                <a:gd name="T86" fmla="*/ 123 w 177"/>
                <a:gd name="T87" fmla="*/ 109 h 146"/>
                <a:gd name="T88" fmla="*/ 120 w 177"/>
                <a:gd name="T89" fmla="*/ 117 h 146"/>
                <a:gd name="T90" fmla="*/ 108 w 177"/>
                <a:gd name="T91" fmla="*/ 125 h 146"/>
                <a:gd name="T92" fmla="*/ 103 w 177"/>
                <a:gd name="T93" fmla="*/ 133 h 146"/>
                <a:gd name="T94" fmla="*/ 95 w 177"/>
                <a:gd name="T95" fmla="*/ 136 h 146"/>
                <a:gd name="T96" fmla="*/ 83 w 177"/>
                <a:gd name="T97" fmla="*/ 136 h 146"/>
                <a:gd name="T98" fmla="*/ 68 w 177"/>
                <a:gd name="T99" fmla="*/ 138 h 146"/>
                <a:gd name="T100" fmla="*/ 58 w 177"/>
                <a:gd name="T101" fmla="*/ 144 h 146"/>
                <a:gd name="T102" fmla="*/ 55 w 177"/>
                <a:gd name="T103" fmla="*/ 146 h 146"/>
                <a:gd name="T104" fmla="*/ 45 w 177"/>
                <a:gd name="T105" fmla="*/ 138 h 146"/>
                <a:gd name="T106" fmla="*/ 43 w 177"/>
                <a:gd name="T107" fmla="*/ 133 h 146"/>
                <a:gd name="T108" fmla="*/ 40 w 177"/>
                <a:gd name="T109" fmla="*/ 128 h 146"/>
                <a:gd name="T110" fmla="*/ 28 w 177"/>
                <a:gd name="T111" fmla="*/ 125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146"/>
                <a:gd name="T170" fmla="*/ 177 w 177"/>
                <a:gd name="T171" fmla="*/ 146 h 1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146">
                  <a:moveTo>
                    <a:pt x="28" y="125"/>
                  </a:moveTo>
                  <a:lnTo>
                    <a:pt x="28" y="122"/>
                  </a:lnTo>
                  <a:lnTo>
                    <a:pt x="28" y="120"/>
                  </a:lnTo>
                  <a:lnTo>
                    <a:pt x="28" y="114"/>
                  </a:lnTo>
                  <a:lnTo>
                    <a:pt x="33" y="112"/>
                  </a:lnTo>
                  <a:lnTo>
                    <a:pt x="33" y="109"/>
                  </a:lnTo>
                  <a:lnTo>
                    <a:pt x="33" y="106"/>
                  </a:lnTo>
                  <a:lnTo>
                    <a:pt x="30" y="104"/>
                  </a:lnTo>
                  <a:lnTo>
                    <a:pt x="30" y="101"/>
                  </a:lnTo>
                  <a:lnTo>
                    <a:pt x="30" y="98"/>
                  </a:lnTo>
                  <a:lnTo>
                    <a:pt x="33" y="93"/>
                  </a:lnTo>
                  <a:lnTo>
                    <a:pt x="33" y="90"/>
                  </a:lnTo>
                  <a:lnTo>
                    <a:pt x="30" y="85"/>
                  </a:lnTo>
                  <a:lnTo>
                    <a:pt x="28" y="80"/>
                  </a:lnTo>
                  <a:lnTo>
                    <a:pt x="30" y="80"/>
                  </a:lnTo>
                  <a:lnTo>
                    <a:pt x="33" y="77"/>
                  </a:lnTo>
                  <a:lnTo>
                    <a:pt x="35" y="74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8" y="53"/>
                  </a:lnTo>
                  <a:lnTo>
                    <a:pt x="43" y="48"/>
                  </a:lnTo>
                  <a:lnTo>
                    <a:pt x="45" y="42"/>
                  </a:lnTo>
                  <a:lnTo>
                    <a:pt x="43" y="40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33" y="34"/>
                  </a:lnTo>
                  <a:lnTo>
                    <a:pt x="30" y="37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10" y="26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8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5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45" y="3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5" y="3"/>
                  </a:lnTo>
                  <a:lnTo>
                    <a:pt x="58" y="3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5" y="5"/>
                  </a:lnTo>
                  <a:lnTo>
                    <a:pt x="80" y="5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3" y="8"/>
                  </a:lnTo>
                  <a:lnTo>
                    <a:pt x="105" y="5"/>
                  </a:lnTo>
                  <a:lnTo>
                    <a:pt x="105" y="8"/>
                  </a:lnTo>
                  <a:lnTo>
                    <a:pt x="110" y="13"/>
                  </a:lnTo>
                  <a:lnTo>
                    <a:pt x="113" y="13"/>
                  </a:lnTo>
                  <a:lnTo>
                    <a:pt x="115" y="13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33" y="21"/>
                  </a:lnTo>
                  <a:lnTo>
                    <a:pt x="138" y="21"/>
                  </a:lnTo>
                  <a:lnTo>
                    <a:pt x="140" y="18"/>
                  </a:lnTo>
                  <a:lnTo>
                    <a:pt x="143" y="18"/>
                  </a:lnTo>
                  <a:lnTo>
                    <a:pt x="145" y="18"/>
                  </a:lnTo>
                  <a:lnTo>
                    <a:pt x="148" y="21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53" y="26"/>
                  </a:lnTo>
                  <a:lnTo>
                    <a:pt x="155" y="24"/>
                  </a:lnTo>
                  <a:lnTo>
                    <a:pt x="153" y="24"/>
                  </a:lnTo>
                  <a:lnTo>
                    <a:pt x="158" y="26"/>
                  </a:lnTo>
                  <a:lnTo>
                    <a:pt x="165" y="26"/>
                  </a:lnTo>
                  <a:lnTo>
                    <a:pt x="170" y="26"/>
                  </a:lnTo>
                  <a:lnTo>
                    <a:pt x="172" y="26"/>
                  </a:lnTo>
                  <a:lnTo>
                    <a:pt x="175" y="26"/>
                  </a:lnTo>
                  <a:lnTo>
                    <a:pt x="177" y="29"/>
                  </a:lnTo>
                  <a:lnTo>
                    <a:pt x="175" y="29"/>
                  </a:lnTo>
                  <a:lnTo>
                    <a:pt x="175" y="32"/>
                  </a:lnTo>
                  <a:lnTo>
                    <a:pt x="175" y="34"/>
                  </a:lnTo>
                  <a:lnTo>
                    <a:pt x="172" y="37"/>
                  </a:lnTo>
                  <a:lnTo>
                    <a:pt x="162" y="45"/>
                  </a:lnTo>
                  <a:lnTo>
                    <a:pt x="160" y="48"/>
                  </a:lnTo>
                  <a:lnTo>
                    <a:pt x="145" y="53"/>
                  </a:lnTo>
                  <a:lnTo>
                    <a:pt x="143" y="58"/>
                  </a:lnTo>
                  <a:lnTo>
                    <a:pt x="140" y="61"/>
                  </a:lnTo>
                  <a:lnTo>
                    <a:pt x="138" y="66"/>
                  </a:lnTo>
                  <a:lnTo>
                    <a:pt x="133" y="74"/>
                  </a:lnTo>
                  <a:lnTo>
                    <a:pt x="128" y="80"/>
                  </a:lnTo>
                  <a:lnTo>
                    <a:pt x="128" y="85"/>
                  </a:lnTo>
                  <a:lnTo>
                    <a:pt x="125" y="85"/>
                  </a:lnTo>
                  <a:lnTo>
                    <a:pt x="128" y="88"/>
                  </a:lnTo>
                  <a:lnTo>
                    <a:pt x="128" y="90"/>
                  </a:lnTo>
                  <a:lnTo>
                    <a:pt x="128" y="93"/>
                  </a:lnTo>
                  <a:lnTo>
                    <a:pt x="130" y="93"/>
                  </a:lnTo>
                  <a:lnTo>
                    <a:pt x="130" y="96"/>
                  </a:lnTo>
                  <a:lnTo>
                    <a:pt x="133" y="96"/>
                  </a:lnTo>
                  <a:lnTo>
                    <a:pt x="133" y="98"/>
                  </a:lnTo>
                  <a:lnTo>
                    <a:pt x="130" y="101"/>
                  </a:lnTo>
                  <a:lnTo>
                    <a:pt x="128" y="104"/>
                  </a:lnTo>
                  <a:lnTo>
                    <a:pt x="125" y="106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0" y="114"/>
                  </a:lnTo>
                  <a:lnTo>
                    <a:pt x="120" y="117"/>
                  </a:lnTo>
                  <a:lnTo>
                    <a:pt x="120" y="120"/>
                  </a:lnTo>
                  <a:lnTo>
                    <a:pt x="113" y="120"/>
                  </a:lnTo>
                  <a:lnTo>
                    <a:pt x="108" y="125"/>
                  </a:lnTo>
                  <a:lnTo>
                    <a:pt x="105" y="130"/>
                  </a:lnTo>
                  <a:lnTo>
                    <a:pt x="105" y="133"/>
                  </a:lnTo>
                  <a:lnTo>
                    <a:pt x="103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5" y="136"/>
                  </a:lnTo>
                  <a:lnTo>
                    <a:pt x="90" y="136"/>
                  </a:lnTo>
                  <a:lnTo>
                    <a:pt x="88" y="133"/>
                  </a:lnTo>
                  <a:lnTo>
                    <a:pt x="83" y="136"/>
                  </a:lnTo>
                  <a:lnTo>
                    <a:pt x="80" y="133"/>
                  </a:lnTo>
                  <a:lnTo>
                    <a:pt x="70" y="136"/>
                  </a:lnTo>
                  <a:lnTo>
                    <a:pt x="68" y="138"/>
                  </a:lnTo>
                  <a:lnTo>
                    <a:pt x="63" y="138"/>
                  </a:lnTo>
                  <a:lnTo>
                    <a:pt x="60" y="141"/>
                  </a:lnTo>
                  <a:lnTo>
                    <a:pt x="58" y="144"/>
                  </a:lnTo>
                  <a:lnTo>
                    <a:pt x="58" y="146"/>
                  </a:lnTo>
                  <a:lnTo>
                    <a:pt x="55" y="146"/>
                  </a:lnTo>
                  <a:lnTo>
                    <a:pt x="50" y="146"/>
                  </a:lnTo>
                  <a:lnTo>
                    <a:pt x="48" y="144"/>
                  </a:lnTo>
                  <a:lnTo>
                    <a:pt x="45" y="138"/>
                  </a:lnTo>
                  <a:lnTo>
                    <a:pt x="43" y="136"/>
                  </a:lnTo>
                  <a:lnTo>
                    <a:pt x="43" y="133"/>
                  </a:lnTo>
                  <a:lnTo>
                    <a:pt x="43" y="130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28" y="12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8" name="Freeform 233"/>
            <p:cNvSpPr>
              <a:spLocks/>
            </p:cNvSpPr>
            <p:nvPr/>
          </p:nvSpPr>
          <p:spPr bwMode="auto">
            <a:xfrm>
              <a:off x="2949" y="2210"/>
              <a:ext cx="87" cy="59"/>
            </a:xfrm>
            <a:custGeom>
              <a:avLst/>
              <a:gdLst>
                <a:gd name="T0" fmla="*/ 7 w 87"/>
                <a:gd name="T1" fmla="*/ 56 h 59"/>
                <a:gd name="T2" fmla="*/ 7 w 87"/>
                <a:gd name="T3" fmla="*/ 53 h 59"/>
                <a:gd name="T4" fmla="*/ 5 w 87"/>
                <a:gd name="T5" fmla="*/ 45 h 59"/>
                <a:gd name="T6" fmla="*/ 0 w 87"/>
                <a:gd name="T7" fmla="*/ 37 h 59"/>
                <a:gd name="T8" fmla="*/ 0 w 87"/>
                <a:gd name="T9" fmla="*/ 32 h 59"/>
                <a:gd name="T10" fmla="*/ 2 w 87"/>
                <a:gd name="T11" fmla="*/ 24 h 59"/>
                <a:gd name="T12" fmla="*/ 5 w 87"/>
                <a:gd name="T13" fmla="*/ 21 h 59"/>
                <a:gd name="T14" fmla="*/ 2 w 87"/>
                <a:gd name="T15" fmla="*/ 19 h 59"/>
                <a:gd name="T16" fmla="*/ 0 w 87"/>
                <a:gd name="T17" fmla="*/ 14 h 59"/>
                <a:gd name="T18" fmla="*/ 0 w 87"/>
                <a:gd name="T19" fmla="*/ 8 h 59"/>
                <a:gd name="T20" fmla="*/ 0 w 87"/>
                <a:gd name="T21" fmla="*/ 3 h 59"/>
                <a:gd name="T22" fmla="*/ 5 w 87"/>
                <a:gd name="T23" fmla="*/ 0 h 59"/>
                <a:gd name="T24" fmla="*/ 7 w 87"/>
                <a:gd name="T25" fmla="*/ 0 h 59"/>
                <a:gd name="T26" fmla="*/ 5 w 87"/>
                <a:gd name="T27" fmla="*/ 6 h 59"/>
                <a:gd name="T28" fmla="*/ 10 w 87"/>
                <a:gd name="T29" fmla="*/ 8 h 59"/>
                <a:gd name="T30" fmla="*/ 12 w 87"/>
                <a:gd name="T31" fmla="*/ 8 h 59"/>
                <a:gd name="T32" fmla="*/ 20 w 87"/>
                <a:gd name="T33" fmla="*/ 8 h 59"/>
                <a:gd name="T34" fmla="*/ 32 w 87"/>
                <a:gd name="T35" fmla="*/ 8 h 59"/>
                <a:gd name="T36" fmla="*/ 42 w 87"/>
                <a:gd name="T37" fmla="*/ 11 h 59"/>
                <a:gd name="T38" fmla="*/ 47 w 87"/>
                <a:gd name="T39" fmla="*/ 11 h 59"/>
                <a:gd name="T40" fmla="*/ 52 w 87"/>
                <a:gd name="T41" fmla="*/ 6 h 59"/>
                <a:gd name="T42" fmla="*/ 57 w 87"/>
                <a:gd name="T43" fmla="*/ 3 h 59"/>
                <a:gd name="T44" fmla="*/ 65 w 87"/>
                <a:gd name="T45" fmla="*/ 0 h 59"/>
                <a:gd name="T46" fmla="*/ 67 w 87"/>
                <a:gd name="T47" fmla="*/ 0 h 59"/>
                <a:gd name="T48" fmla="*/ 70 w 87"/>
                <a:gd name="T49" fmla="*/ 3 h 59"/>
                <a:gd name="T50" fmla="*/ 77 w 87"/>
                <a:gd name="T51" fmla="*/ 6 h 59"/>
                <a:gd name="T52" fmla="*/ 82 w 87"/>
                <a:gd name="T53" fmla="*/ 8 h 59"/>
                <a:gd name="T54" fmla="*/ 87 w 87"/>
                <a:gd name="T55" fmla="*/ 8 h 59"/>
                <a:gd name="T56" fmla="*/ 87 w 87"/>
                <a:gd name="T57" fmla="*/ 14 h 59"/>
                <a:gd name="T58" fmla="*/ 85 w 87"/>
                <a:gd name="T59" fmla="*/ 16 h 59"/>
                <a:gd name="T60" fmla="*/ 80 w 87"/>
                <a:gd name="T61" fmla="*/ 16 h 59"/>
                <a:gd name="T62" fmla="*/ 77 w 87"/>
                <a:gd name="T63" fmla="*/ 21 h 59"/>
                <a:gd name="T64" fmla="*/ 77 w 87"/>
                <a:gd name="T65" fmla="*/ 29 h 59"/>
                <a:gd name="T66" fmla="*/ 75 w 87"/>
                <a:gd name="T67" fmla="*/ 29 h 59"/>
                <a:gd name="T68" fmla="*/ 75 w 87"/>
                <a:gd name="T69" fmla="*/ 32 h 59"/>
                <a:gd name="T70" fmla="*/ 72 w 87"/>
                <a:gd name="T71" fmla="*/ 35 h 59"/>
                <a:gd name="T72" fmla="*/ 72 w 87"/>
                <a:gd name="T73" fmla="*/ 35 h 59"/>
                <a:gd name="T74" fmla="*/ 75 w 87"/>
                <a:gd name="T75" fmla="*/ 35 h 59"/>
                <a:gd name="T76" fmla="*/ 75 w 87"/>
                <a:gd name="T77" fmla="*/ 37 h 59"/>
                <a:gd name="T78" fmla="*/ 75 w 87"/>
                <a:gd name="T79" fmla="*/ 40 h 59"/>
                <a:gd name="T80" fmla="*/ 77 w 87"/>
                <a:gd name="T81" fmla="*/ 45 h 59"/>
                <a:gd name="T82" fmla="*/ 80 w 87"/>
                <a:gd name="T83" fmla="*/ 45 h 59"/>
                <a:gd name="T84" fmla="*/ 77 w 87"/>
                <a:gd name="T85" fmla="*/ 45 h 59"/>
                <a:gd name="T86" fmla="*/ 70 w 87"/>
                <a:gd name="T87" fmla="*/ 45 h 59"/>
                <a:gd name="T88" fmla="*/ 67 w 87"/>
                <a:gd name="T89" fmla="*/ 43 h 59"/>
                <a:gd name="T90" fmla="*/ 60 w 87"/>
                <a:gd name="T91" fmla="*/ 45 h 59"/>
                <a:gd name="T92" fmla="*/ 57 w 87"/>
                <a:gd name="T93" fmla="*/ 45 h 59"/>
                <a:gd name="T94" fmla="*/ 55 w 87"/>
                <a:gd name="T95" fmla="*/ 48 h 59"/>
                <a:gd name="T96" fmla="*/ 52 w 87"/>
                <a:gd name="T97" fmla="*/ 48 h 59"/>
                <a:gd name="T98" fmla="*/ 52 w 87"/>
                <a:gd name="T99" fmla="*/ 53 h 59"/>
                <a:gd name="T100" fmla="*/ 47 w 87"/>
                <a:gd name="T101" fmla="*/ 59 h 59"/>
                <a:gd name="T102" fmla="*/ 42 w 87"/>
                <a:gd name="T103" fmla="*/ 59 h 59"/>
                <a:gd name="T104" fmla="*/ 35 w 87"/>
                <a:gd name="T105" fmla="*/ 56 h 59"/>
                <a:gd name="T106" fmla="*/ 32 w 87"/>
                <a:gd name="T107" fmla="*/ 53 h 59"/>
                <a:gd name="T108" fmla="*/ 30 w 87"/>
                <a:gd name="T109" fmla="*/ 53 h 59"/>
                <a:gd name="T110" fmla="*/ 20 w 87"/>
                <a:gd name="T111" fmla="*/ 56 h 59"/>
                <a:gd name="T112" fmla="*/ 15 w 87"/>
                <a:gd name="T113" fmla="*/ 56 h 59"/>
                <a:gd name="T114" fmla="*/ 10 w 87"/>
                <a:gd name="T115" fmla="*/ 56 h 59"/>
                <a:gd name="T116" fmla="*/ 7 w 87"/>
                <a:gd name="T117" fmla="*/ 56 h 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"/>
                <a:gd name="T178" fmla="*/ 0 h 59"/>
                <a:gd name="T179" fmla="*/ 87 w 87"/>
                <a:gd name="T180" fmla="*/ 59 h 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" h="59">
                  <a:moveTo>
                    <a:pt x="7" y="56"/>
                  </a:moveTo>
                  <a:lnTo>
                    <a:pt x="7" y="53"/>
                  </a:lnTo>
                  <a:lnTo>
                    <a:pt x="5" y="45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32" y="8"/>
                  </a:lnTo>
                  <a:lnTo>
                    <a:pt x="42" y="11"/>
                  </a:lnTo>
                  <a:lnTo>
                    <a:pt x="47" y="11"/>
                  </a:lnTo>
                  <a:lnTo>
                    <a:pt x="52" y="6"/>
                  </a:lnTo>
                  <a:lnTo>
                    <a:pt x="57" y="3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0" y="3"/>
                  </a:lnTo>
                  <a:lnTo>
                    <a:pt x="77" y="6"/>
                  </a:lnTo>
                  <a:lnTo>
                    <a:pt x="82" y="8"/>
                  </a:lnTo>
                  <a:lnTo>
                    <a:pt x="87" y="8"/>
                  </a:lnTo>
                  <a:lnTo>
                    <a:pt x="87" y="14"/>
                  </a:lnTo>
                  <a:lnTo>
                    <a:pt x="85" y="16"/>
                  </a:lnTo>
                  <a:lnTo>
                    <a:pt x="80" y="16"/>
                  </a:lnTo>
                  <a:lnTo>
                    <a:pt x="77" y="21"/>
                  </a:lnTo>
                  <a:lnTo>
                    <a:pt x="77" y="29"/>
                  </a:lnTo>
                  <a:lnTo>
                    <a:pt x="75" y="29"/>
                  </a:lnTo>
                  <a:lnTo>
                    <a:pt x="75" y="32"/>
                  </a:lnTo>
                  <a:lnTo>
                    <a:pt x="72" y="35"/>
                  </a:lnTo>
                  <a:lnTo>
                    <a:pt x="75" y="35"/>
                  </a:lnTo>
                  <a:lnTo>
                    <a:pt x="75" y="37"/>
                  </a:lnTo>
                  <a:lnTo>
                    <a:pt x="75" y="40"/>
                  </a:lnTo>
                  <a:lnTo>
                    <a:pt x="77" y="45"/>
                  </a:lnTo>
                  <a:lnTo>
                    <a:pt x="80" y="45"/>
                  </a:lnTo>
                  <a:lnTo>
                    <a:pt x="77" y="45"/>
                  </a:lnTo>
                  <a:lnTo>
                    <a:pt x="70" y="45"/>
                  </a:lnTo>
                  <a:lnTo>
                    <a:pt x="67" y="43"/>
                  </a:lnTo>
                  <a:lnTo>
                    <a:pt x="60" y="45"/>
                  </a:lnTo>
                  <a:lnTo>
                    <a:pt x="57" y="45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2" y="53"/>
                  </a:lnTo>
                  <a:lnTo>
                    <a:pt x="47" y="59"/>
                  </a:lnTo>
                  <a:lnTo>
                    <a:pt x="42" y="59"/>
                  </a:lnTo>
                  <a:lnTo>
                    <a:pt x="35" y="56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0" y="56"/>
                  </a:lnTo>
                  <a:lnTo>
                    <a:pt x="15" y="56"/>
                  </a:lnTo>
                  <a:lnTo>
                    <a:pt x="10" y="56"/>
                  </a:lnTo>
                  <a:lnTo>
                    <a:pt x="7" y="5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09" name="Freeform 234"/>
            <p:cNvSpPr>
              <a:spLocks/>
            </p:cNvSpPr>
            <p:nvPr/>
          </p:nvSpPr>
          <p:spPr bwMode="auto">
            <a:xfrm>
              <a:off x="2824" y="2160"/>
              <a:ext cx="82" cy="74"/>
            </a:xfrm>
            <a:custGeom>
              <a:avLst/>
              <a:gdLst>
                <a:gd name="T0" fmla="*/ 67 w 82"/>
                <a:gd name="T1" fmla="*/ 16 h 74"/>
                <a:gd name="T2" fmla="*/ 55 w 82"/>
                <a:gd name="T3" fmla="*/ 13 h 74"/>
                <a:gd name="T4" fmla="*/ 47 w 82"/>
                <a:gd name="T5" fmla="*/ 2 h 74"/>
                <a:gd name="T6" fmla="*/ 43 w 82"/>
                <a:gd name="T7" fmla="*/ 2 h 74"/>
                <a:gd name="T8" fmla="*/ 38 w 82"/>
                <a:gd name="T9" fmla="*/ 0 h 74"/>
                <a:gd name="T10" fmla="*/ 38 w 82"/>
                <a:gd name="T11" fmla="*/ 2 h 74"/>
                <a:gd name="T12" fmla="*/ 35 w 82"/>
                <a:gd name="T13" fmla="*/ 5 h 74"/>
                <a:gd name="T14" fmla="*/ 30 w 82"/>
                <a:gd name="T15" fmla="*/ 8 h 74"/>
                <a:gd name="T16" fmla="*/ 30 w 82"/>
                <a:gd name="T17" fmla="*/ 16 h 74"/>
                <a:gd name="T18" fmla="*/ 25 w 82"/>
                <a:gd name="T19" fmla="*/ 18 h 74"/>
                <a:gd name="T20" fmla="*/ 25 w 82"/>
                <a:gd name="T21" fmla="*/ 26 h 74"/>
                <a:gd name="T22" fmla="*/ 23 w 82"/>
                <a:gd name="T23" fmla="*/ 24 h 74"/>
                <a:gd name="T24" fmla="*/ 20 w 82"/>
                <a:gd name="T25" fmla="*/ 24 h 74"/>
                <a:gd name="T26" fmla="*/ 15 w 82"/>
                <a:gd name="T27" fmla="*/ 21 h 74"/>
                <a:gd name="T28" fmla="*/ 8 w 82"/>
                <a:gd name="T29" fmla="*/ 24 h 74"/>
                <a:gd name="T30" fmla="*/ 3 w 82"/>
                <a:gd name="T31" fmla="*/ 24 h 74"/>
                <a:gd name="T32" fmla="*/ 5 w 82"/>
                <a:gd name="T33" fmla="*/ 37 h 74"/>
                <a:gd name="T34" fmla="*/ 10 w 82"/>
                <a:gd name="T35" fmla="*/ 32 h 74"/>
                <a:gd name="T36" fmla="*/ 18 w 82"/>
                <a:gd name="T37" fmla="*/ 29 h 74"/>
                <a:gd name="T38" fmla="*/ 20 w 82"/>
                <a:gd name="T39" fmla="*/ 34 h 74"/>
                <a:gd name="T40" fmla="*/ 28 w 82"/>
                <a:gd name="T41" fmla="*/ 48 h 74"/>
                <a:gd name="T42" fmla="*/ 25 w 82"/>
                <a:gd name="T43" fmla="*/ 50 h 74"/>
                <a:gd name="T44" fmla="*/ 30 w 82"/>
                <a:gd name="T45" fmla="*/ 58 h 74"/>
                <a:gd name="T46" fmla="*/ 35 w 82"/>
                <a:gd name="T47" fmla="*/ 64 h 74"/>
                <a:gd name="T48" fmla="*/ 47 w 82"/>
                <a:gd name="T49" fmla="*/ 66 h 74"/>
                <a:gd name="T50" fmla="*/ 57 w 82"/>
                <a:gd name="T51" fmla="*/ 74 h 74"/>
                <a:gd name="T52" fmla="*/ 52 w 82"/>
                <a:gd name="T53" fmla="*/ 64 h 74"/>
                <a:gd name="T54" fmla="*/ 45 w 82"/>
                <a:gd name="T55" fmla="*/ 56 h 74"/>
                <a:gd name="T56" fmla="*/ 40 w 82"/>
                <a:gd name="T57" fmla="*/ 50 h 74"/>
                <a:gd name="T58" fmla="*/ 38 w 82"/>
                <a:gd name="T59" fmla="*/ 45 h 74"/>
                <a:gd name="T60" fmla="*/ 38 w 82"/>
                <a:gd name="T61" fmla="*/ 42 h 74"/>
                <a:gd name="T62" fmla="*/ 33 w 82"/>
                <a:gd name="T63" fmla="*/ 37 h 74"/>
                <a:gd name="T64" fmla="*/ 33 w 82"/>
                <a:gd name="T65" fmla="*/ 34 h 74"/>
                <a:gd name="T66" fmla="*/ 33 w 82"/>
                <a:gd name="T67" fmla="*/ 26 h 74"/>
                <a:gd name="T68" fmla="*/ 40 w 82"/>
                <a:gd name="T69" fmla="*/ 32 h 74"/>
                <a:gd name="T70" fmla="*/ 47 w 82"/>
                <a:gd name="T71" fmla="*/ 26 h 74"/>
                <a:gd name="T72" fmla="*/ 52 w 82"/>
                <a:gd name="T73" fmla="*/ 29 h 74"/>
                <a:gd name="T74" fmla="*/ 55 w 82"/>
                <a:gd name="T75" fmla="*/ 29 h 74"/>
                <a:gd name="T76" fmla="*/ 60 w 82"/>
                <a:gd name="T77" fmla="*/ 29 h 74"/>
                <a:gd name="T78" fmla="*/ 62 w 82"/>
                <a:gd name="T79" fmla="*/ 29 h 74"/>
                <a:gd name="T80" fmla="*/ 65 w 82"/>
                <a:gd name="T81" fmla="*/ 29 h 74"/>
                <a:gd name="T82" fmla="*/ 70 w 82"/>
                <a:gd name="T83" fmla="*/ 32 h 74"/>
                <a:gd name="T84" fmla="*/ 72 w 82"/>
                <a:gd name="T85" fmla="*/ 29 h 74"/>
                <a:gd name="T86" fmla="*/ 75 w 82"/>
                <a:gd name="T87" fmla="*/ 34 h 74"/>
                <a:gd name="T88" fmla="*/ 80 w 82"/>
                <a:gd name="T89" fmla="*/ 34 h 74"/>
                <a:gd name="T90" fmla="*/ 77 w 82"/>
                <a:gd name="T91" fmla="*/ 29 h 74"/>
                <a:gd name="T92" fmla="*/ 80 w 82"/>
                <a:gd name="T93" fmla="*/ 26 h 74"/>
                <a:gd name="T94" fmla="*/ 82 w 82"/>
                <a:gd name="T95" fmla="*/ 26 h 74"/>
                <a:gd name="T96" fmla="*/ 80 w 82"/>
                <a:gd name="T97" fmla="*/ 26 h 74"/>
                <a:gd name="T98" fmla="*/ 77 w 82"/>
                <a:gd name="T99" fmla="*/ 24 h 74"/>
                <a:gd name="T100" fmla="*/ 77 w 82"/>
                <a:gd name="T101" fmla="*/ 24 h 74"/>
                <a:gd name="T102" fmla="*/ 77 w 82"/>
                <a:gd name="T103" fmla="*/ 21 h 74"/>
                <a:gd name="T104" fmla="*/ 77 w 82"/>
                <a:gd name="T105" fmla="*/ 21 h 74"/>
                <a:gd name="T106" fmla="*/ 77 w 82"/>
                <a:gd name="T107" fmla="*/ 18 h 74"/>
                <a:gd name="T108" fmla="*/ 75 w 82"/>
                <a:gd name="T109" fmla="*/ 18 h 74"/>
                <a:gd name="T110" fmla="*/ 75 w 82"/>
                <a:gd name="T111" fmla="*/ 16 h 74"/>
                <a:gd name="T112" fmla="*/ 72 w 82"/>
                <a:gd name="T113" fmla="*/ 13 h 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"/>
                <a:gd name="T172" fmla="*/ 0 h 74"/>
                <a:gd name="T173" fmla="*/ 82 w 82"/>
                <a:gd name="T174" fmla="*/ 74 h 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" h="74">
                  <a:moveTo>
                    <a:pt x="72" y="13"/>
                  </a:moveTo>
                  <a:lnTo>
                    <a:pt x="70" y="16"/>
                  </a:lnTo>
                  <a:lnTo>
                    <a:pt x="67" y="16"/>
                  </a:lnTo>
                  <a:lnTo>
                    <a:pt x="62" y="16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7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3" y="29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10" y="32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8" y="29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7"/>
                  </a:lnTo>
                  <a:lnTo>
                    <a:pt x="23" y="42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5" y="50"/>
                  </a:lnTo>
                  <a:lnTo>
                    <a:pt x="28" y="53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5" y="64"/>
                  </a:lnTo>
                  <a:lnTo>
                    <a:pt x="40" y="64"/>
                  </a:lnTo>
                  <a:lnTo>
                    <a:pt x="43" y="64"/>
                  </a:lnTo>
                  <a:lnTo>
                    <a:pt x="47" y="66"/>
                  </a:lnTo>
                  <a:lnTo>
                    <a:pt x="50" y="69"/>
                  </a:lnTo>
                  <a:lnTo>
                    <a:pt x="55" y="71"/>
                  </a:lnTo>
                  <a:lnTo>
                    <a:pt x="57" y="74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50" y="61"/>
                  </a:lnTo>
                  <a:lnTo>
                    <a:pt x="45" y="56"/>
                  </a:lnTo>
                  <a:lnTo>
                    <a:pt x="43" y="50"/>
                  </a:lnTo>
                  <a:lnTo>
                    <a:pt x="40" y="50"/>
                  </a:lnTo>
                  <a:lnTo>
                    <a:pt x="38" y="48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5" y="40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4"/>
                  </a:lnTo>
                  <a:lnTo>
                    <a:pt x="33" y="32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40" y="32"/>
                  </a:lnTo>
                  <a:lnTo>
                    <a:pt x="43" y="26"/>
                  </a:lnTo>
                  <a:lnTo>
                    <a:pt x="47" y="26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55" y="29"/>
                  </a:lnTo>
                  <a:lnTo>
                    <a:pt x="57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0" y="29"/>
                  </a:lnTo>
                  <a:lnTo>
                    <a:pt x="72" y="29"/>
                  </a:lnTo>
                  <a:lnTo>
                    <a:pt x="75" y="32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77" y="29"/>
                  </a:lnTo>
                  <a:lnTo>
                    <a:pt x="80" y="29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80" y="26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77" y="18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0" name="Freeform 235"/>
            <p:cNvSpPr>
              <a:spLocks/>
            </p:cNvSpPr>
            <p:nvPr/>
          </p:nvSpPr>
          <p:spPr bwMode="auto">
            <a:xfrm>
              <a:off x="2904" y="2242"/>
              <a:ext cx="25" cy="59"/>
            </a:xfrm>
            <a:custGeom>
              <a:avLst/>
              <a:gdLst>
                <a:gd name="T0" fmla="*/ 12 w 25"/>
                <a:gd name="T1" fmla="*/ 59 h 59"/>
                <a:gd name="T2" fmla="*/ 12 w 25"/>
                <a:gd name="T3" fmla="*/ 56 h 59"/>
                <a:gd name="T4" fmla="*/ 10 w 25"/>
                <a:gd name="T5" fmla="*/ 53 h 59"/>
                <a:gd name="T6" fmla="*/ 10 w 25"/>
                <a:gd name="T7" fmla="*/ 51 h 59"/>
                <a:gd name="T8" fmla="*/ 5 w 25"/>
                <a:gd name="T9" fmla="*/ 48 h 59"/>
                <a:gd name="T10" fmla="*/ 2 w 25"/>
                <a:gd name="T11" fmla="*/ 45 h 59"/>
                <a:gd name="T12" fmla="*/ 0 w 25"/>
                <a:gd name="T13" fmla="*/ 43 h 59"/>
                <a:gd name="T14" fmla="*/ 2 w 25"/>
                <a:gd name="T15" fmla="*/ 43 h 59"/>
                <a:gd name="T16" fmla="*/ 2 w 25"/>
                <a:gd name="T17" fmla="*/ 40 h 59"/>
                <a:gd name="T18" fmla="*/ 2 w 25"/>
                <a:gd name="T19" fmla="*/ 37 h 59"/>
                <a:gd name="T20" fmla="*/ 2 w 25"/>
                <a:gd name="T21" fmla="*/ 35 h 59"/>
                <a:gd name="T22" fmla="*/ 2 w 25"/>
                <a:gd name="T23" fmla="*/ 32 h 59"/>
                <a:gd name="T24" fmla="*/ 2 w 25"/>
                <a:gd name="T25" fmla="*/ 29 h 59"/>
                <a:gd name="T26" fmla="*/ 5 w 25"/>
                <a:gd name="T27" fmla="*/ 29 h 59"/>
                <a:gd name="T28" fmla="*/ 2 w 25"/>
                <a:gd name="T29" fmla="*/ 24 h 59"/>
                <a:gd name="T30" fmla="*/ 5 w 25"/>
                <a:gd name="T31" fmla="*/ 16 h 59"/>
                <a:gd name="T32" fmla="*/ 5 w 25"/>
                <a:gd name="T33" fmla="*/ 16 h 59"/>
                <a:gd name="T34" fmla="*/ 2 w 25"/>
                <a:gd name="T35" fmla="*/ 16 h 59"/>
                <a:gd name="T36" fmla="*/ 2 w 25"/>
                <a:gd name="T37" fmla="*/ 11 h 59"/>
                <a:gd name="T38" fmla="*/ 2 w 25"/>
                <a:gd name="T39" fmla="*/ 8 h 59"/>
                <a:gd name="T40" fmla="*/ 2 w 25"/>
                <a:gd name="T41" fmla="*/ 3 h 59"/>
                <a:gd name="T42" fmla="*/ 5 w 25"/>
                <a:gd name="T43" fmla="*/ 3 h 59"/>
                <a:gd name="T44" fmla="*/ 7 w 25"/>
                <a:gd name="T45" fmla="*/ 0 h 59"/>
                <a:gd name="T46" fmla="*/ 10 w 25"/>
                <a:gd name="T47" fmla="*/ 3 h 59"/>
                <a:gd name="T48" fmla="*/ 12 w 25"/>
                <a:gd name="T49" fmla="*/ 3 h 59"/>
                <a:gd name="T50" fmla="*/ 15 w 25"/>
                <a:gd name="T51" fmla="*/ 5 h 59"/>
                <a:gd name="T52" fmla="*/ 17 w 25"/>
                <a:gd name="T53" fmla="*/ 5 h 59"/>
                <a:gd name="T54" fmla="*/ 20 w 25"/>
                <a:gd name="T55" fmla="*/ 11 h 59"/>
                <a:gd name="T56" fmla="*/ 17 w 25"/>
                <a:gd name="T57" fmla="*/ 21 h 59"/>
                <a:gd name="T58" fmla="*/ 20 w 25"/>
                <a:gd name="T59" fmla="*/ 24 h 59"/>
                <a:gd name="T60" fmla="*/ 20 w 25"/>
                <a:gd name="T61" fmla="*/ 29 h 59"/>
                <a:gd name="T62" fmla="*/ 25 w 25"/>
                <a:gd name="T63" fmla="*/ 35 h 59"/>
                <a:gd name="T64" fmla="*/ 25 w 25"/>
                <a:gd name="T65" fmla="*/ 37 h 59"/>
                <a:gd name="T66" fmla="*/ 25 w 25"/>
                <a:gd name="T67" fmla="*/ 43 h 59"/>
                <a:gd name="T68" fmla="*/ 22 w 25"/>
                <a:gd name="T69" fmla="*/ 45 h 59"/>
                <a:gd name="T70" fmla="*/ 20 w 25"/>
                <a:gd name="T71" fmla="*/ 48 h 59"/>
                <a:gd name="T72" fmla="*/ 17 w 25"/>
                <a:gd name="T73" fmla="*/ 51 h 59"/>
                <a:gd name="T74" fmla="*/ 17 w 25"/>
                <a:gd name="T75" fmla="*/ 53 h 59"/>
                <a:gd name="T76" fmla="*/ 15 w 25"/>
                <a:gd name="T77" fmla="*/ 56 h 59"/>
                <a:gd name="T78" fmla="*/ 15 w 25"/>
                <a:gd name="T79" fmla="*/ 59 h 59"/>
                <a:gd name="T80" fmla="*/ 12 w 25"/>
                <a:gd name="T81" fmla="*/ 59 h 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"/>
                <a:gd name="T124" fmla="*/ 0 h 59"/>
                <a:gd name="T125" fmla="*/ 25 w 25"/>
                <a:gd name="T126" fmla="*/ 59 h 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" h="59">
                  <a:moveTo>
                    <a:pt x="12" y="59"/>
                  </a:moveTo>
                  <a:lnTo>
                    <a:pt x="12" y="56"/>
                  </a:lnTo>
                  <a:lnTo>
                    <a:pt x="10" y="53"/>
                  </a:lnTo>
                  <a:lnTo>
                    <a:pt x="10" y="51"/>
                  </a:lnTo>
                  <a:lnTo>
                    <a:pt x="5" y="48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20" y="11"/>
                  </a:lnTo>
                  <a:lnTo>
                    <a:pt x="17" y="21"/>
                  </a:lnTo>
                  <a:lnTo>
                    <a:pt x="20" y="24"/>
                  </a:lnTo>
                  <a:lnTo>
                    <a:pt x="20" y="29"/>
                  </a:lnTo>
                  <a:lnTo>
                    <a:pt x="25" y="35"/>
                  </a:lnTo>
                  <a:lnTo>
                    <a:pt x="25" y="37"/>
                  </a:lnTo>
                  <a:lnTo>
                    <a:pt x="25" y="43"/>
                  </a:lnTo>
                  <a:lnTo>
                    <a:pt x="22" y="45"/>
                  </a:lnTo>
                  <a:lnTo>
                    <a:pt x="20" y="48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2" y="5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1" name="Freeform 236"/>
            <p:cNvSpPr>
              <a:spLocks/>
            </p:cNvSpPr>
            <p:nvPr/>
          </p:nvSpPr>
          <p:spPr bwMode="auto">
            <a:xfrm>
              <a:off x="2929" y="1920"/>
              <a:ext cx="80" cy="67"/>
            </a:xfrm>
            <a:custGeom>
              <a:avLst/>
              <a:gdLst>
                <a:gd name="T0" fmla="*/ 0 w 80"/>
                <a:gd name="T1" fmla="*/ 16 h 67"/>
                <a:gd name="T2" fmla="*/ 0 w 80"/>
                <a:gd name="T3" fmla="*/ 21 h 67"/>
                <a:gd name="T4" fmla="*/ 0 w 80"/>
                <a:gd name="T5" fmla="*/ 19 h 67"/>
                <a:gd name="T6" fmla="*/ 2 w 80"/>
                <a:gd name="T7" fmla="*/ 27 h 67"/>
                <a:gd name="T8" fmla="*/ 2 w 80"/>
                <a:gd name="T9" fmla="*/ 32 h 67"/>
                <a:gd name="T10" fmla="*/ 5 w 80"/>
                <a:gd name="T11" fmla="*/ 32 h 67"/>
                <a:gd name="T12" fmla="*/ 7 w 80"/>
                <a:gd name="T13" fmla="*/ 35 h 67"/>
                <a:gd name="T14" fmla="*/ 12 w 80"/>
                <a:gd name="T15" fmla="*/ 35 h 67"/>
                <a:gd name="T16" fmla="*/ 17 w 80"/>
                <a:gd name="T17" fmla="*/ 37 h 67"/>
                <a:gd name="T18" fmla="*/ 22 w 80"/>
                <a:gd name="T19" fmla="*/ 37 h 67"/>
                <a:gd name="T20" fmla="*/ 25 w 80"/>
                <a:gd name="T21" fmla="*/ 48 h 67"/>
                <a:gd name="T22" fmla="*/ 25 w 80"/>
                <a:gd name="T23" fmla="*/ 56 h 67"/>
                <a:gd name="T24" fmla="*/ 32 w 80"/>
                <a:gd name="T25" fmla="*/ 61 h 67"/>
                <a:gd name="T26" fmla="*/ 35 w 80"/>
                <a:gd name="T27" fmla="*/ 67 h 67"/>
                <a:gd name="T28" fmla="*/ 42 w 80"/>
                <a:gd name="T29" fmla="*/ 67 h 67"/>
                <a:gd name="T30" fmla="*/ 47 w 80"/>
                <a:gd name="T31" fmla="*/ 67 h 67"/>
                <a:gd name="T32" fmla="*/ 52 w 80"/>
                <a:gd name="T33" fmla="*/ 67 h 67"/>
                <a:gd name="T34" fmla="*/ 52 w 80"/>
                <a:gd name="T35" fmla="*/ 61 h 67"/>
                <a:gd name="T36" fmla="*/ 57 w 80"/>
                <a:gd name="T37" fmla="*/ 61 h 67"/>
                <a:gd name="T38" fmla="*/ 60 w 80"/>
                <a:gd name="T39" fmla="*/ 59 h 67"/>
                <a:gd name="T40" fmla="*/ 62 w 80"/>
                <a:gd name="T41" fmla="*/ 61 h 67"/>
                <a:gd name="T42" fmla="*/ 67 w 80"/>
                <a:gd name="T43" fmla="*/ 61 h 67"/>
                <a:gd name="T44" fmla="*/ 65 w 80"/>
                <a:gd name="T45" fmla="*/ 56 h 67"/>
                <a:gd name="T46" fmla="*/ 65 w 80"/>
                <a:gd name="T47" fmla="*/ 53 h 67"/>
                <a:gd name="T48" fmla="*/ 67 w 80"/>
                <a:gd name="T49" fmla="*/ 45 h 67"/>
                <a:gd name="T50" fmla="*/ 67 w 80"/>
                <a:gd name="T51" fmla="*/ 43 h 67"/>
                <a:gd name="T52" fmla="*/ 70 w 80"/>
                <a:gd name="T53" fmla="*/ 40 h 67"/>
                <a:gd name="T54" fmla="*/ 72 w 80"/>
                <a:gd name="T55" fmla="*/ 37 h 67"/>
                <a:gd name="T56" fmla="*/ 77 w 80"/>
                <a:gd name="T57" fmla="*/ 35 h 67"/>
                <a:gd name="T58" fmla="*/ 80 w 80"/>
                <a:gd name="T59" fmla="*/ 29 h 67"/>
                <a:gd name="T60" fmla="*/ 77 w 80"/>
                <a:gd name="T61" fmla="*/ 27 h 67"/>
                <a:gd name="T62" fmla="*/ 80 w 80"/>
                <a:gd name="T63" fmla="*/ 24 h 67"/>
                <a:gd name="T64" fmla="*/ 80 w 80"/>
                <a:gd name="T65" fmla="*/ 21 h 67"/>
                <a:gd name="T66" fmla="*/ 77 w 80"/>
                <a:gd name="T67" fmla="*/ 21 h 67"/>
                <a:gd name="T68" fmla="*/ 72 w 80"/>
                <a:gd name="T69" fmla="*/ 14 h 67"/>
                <a:gd name="T70" fmla="*/ 60 w 80"/>
                <a:gd name="T71" fmla="*/ 8 h 67"/>
                <a:gd name="T72" fmla="*/ 57 w 80"/>
                <a:gd name="T73" fmla="*/ 3 h 67"/>
                <a:gd name="T74" fmla="*/ 52 w 80"/>
                <a:gd name="T75" fmla="*/ 3 h 67"/>
                <a:gd name="T76" fmla="*/ 45 w 80"/>
                <a:gd name="T77" fmla="*/ 6 h 67"/>
                <a:gd name="T78" fmla="*/ 37 w 80"/>
                <a:gd name="T79" fmla="*/ 3 h 67"/>
                <a:gd name="T80" fmla="*/ 30 w 80"/>
                <a:gd name="T81" fmla="*/ 3 h 67"/>
                <a:gd name="T82" fmla="*/ 27 w 80"/>
                <a:gd name="T83" fmla="*/ 3 h 67"/>
                <a:gd name="T84" fmla="*/ 22 w 80"/>
                <a:gd name="T85" fmla="*/ 3 h 67"/>
                <a:gd name="T86" fmla="*/ 15 w 80"/>
                <a:gd name="T87" fmla="*/ 3 h 67"/>
                <a:gd name="T88" fmla="*/ 7 w 80"/>
                <a:gd name="T89" fmla="*/ 6 h 67"/>
                <a:gd name="T90" fmla="*/ 2 w 80"/>
                <a:gd name="T91" fmla="*/ 11 h 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"/>
                <a:gd name="T139" fmla="*/ 0 h 67"/>
                <a:gd name="T140" fmla="*/ 80 w 80"/>
                <a:gd name="T141" fmla="*/ 67 h 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" h="67">
                  <a:moveTo>
                    <a:pt x="0" y="11"/>
                  </a:moveTo>
                  <a:lnTo>
                    <a:pt x="0" y="1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7" y="37"/>
                  </a:lnTo>
                  <a:lnTo>
                    <a:pt x="22" y="37"/>
                  </a:lnTo>
                  <a:lnTo>
                    <a:pt x="25" y="45"/>
                  </a:lnTo>
                  <a:lnTo>
                    <a:pt x="25" y="48"/>
                  </a:lnTo>
                  <a:lnTo>
                    <a:pt x="25" y="53"/>
                  </a:lnTo>
                  <a:lnTo>
                    <a:pt x="25" y="56"/>
                  </a:lnTo>
                  <a:lnTo>
                    <a:pt x="30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7" y="67"/>
                  </a:lnTo>
                  <a:lnTo>
                    <a:pt x="50" y="64"/>
                  </a:lnTo>
                  <a:lnTo>
                    <a:pt x="52" y="67"/>
                  </a:lnTo>
                  <a:lnTo>
                    <a:pt x="55" y="67"/>
                  </a:lnTo>
                  <a:lnTo>
                    <a:pt x="52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5" y="61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5" y="56"/>
                  </a:lnTo>
                  <a:lnTo>
                    <a:pt x="65" y="53"/>
                  </a:lnTo>
                  <a:lnTo>
                    <a:pt x="67" y="48"/>
                  </a:lnTo>
                  <a:lnTo>
                    <a:pt x="67" y="45"/>
                  </a:lnTo>
                  <a:lnTo>
                    <a:pt x="67" y="43"/>
                  </a:lnTo>
                  <a:lnTo>
                    <a:pt x="67" y="40"/>
                  </a:lnTo>
                  <a:lnTo>
                    <a:pt x="70" y="40"/>
                  </a:lnTo>
                  <a:lnTo>
                    <a:pt x="72" y="37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80" y="32"/>
                  </a:lnTo>
                  <a:lnTo>
                    <a:pt x="80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80" y="24"/>
                  </a:lnTo>
                  <a:lnTo>
                    <a:pt x="80" y="21"/>
                  </a:lnTo>
                  <a:lnTo>
                    <a:pt x="77" y="21"/>
                  </a:lnTo>
                  <a:lnTo>
                    <a:pt x="72" y="14"/>
                  </a:lnTo>
                  <a:lnTo>
                    <a:pt x="65" y="8"/>
                  </a:lnTo>
                  <a:lnTo>
                    <a:pt x="60" y="8"/>
                  </a:lnTo>
                  <a:lnTo>
                    <a:pt x="57" y="3"/>
                  </a:lnTo>
                  <a:lnTo>
                    <a:pt x="55" y="0"/>
                  </a:lnTo>
                  <a:lnTo>
                    <a:pt x="52" y="3"/>
                  </a:lnTo>
                  <a:lnTo>
                    <a:pt x="50" y="6"/>
                  </a:lnTo>
                  <a:lnTo>
                    <a:pt x="45" y="6"/>
                  </a:lnTo>
                  <a:lnTo>
                    <a:pt x="37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5" y="3"/>
                  </a:lnTo>
                  <a:lnTo>
                    <a:pt x="10" y="3"/>
                  </a:lnTo>
                  <a:lnTo>
                    <a:pt x="7" y="6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2" name="Freeform 237"/>
            <p:cNvSpPr>
              <a:spLocks/>
            </p:cNvSpPr>
            <p:nvPr/>
          </p:nvSpPr>
          <p:spPr bwMode="auto">
            <a:xfrm>
              <a:off x="2959" y="1928"/>
              <a:ext cx="134" cy="125"/>
            </a:xfrm>
            <a:custGeom>
              <a:avLst/>
              <a:gdLst>
                <a:gd name="T0" fmla="*/ 2 w 134"/>
                <a:gd name="T1" fmla="*/ 104 h 125"/>
                <a:gd name="T2" fmla="*/ 7 w 134"/>
                <a:gd name="T3" fmla="*/ 93 h 125"/>
                <a:gd name="T4" fmla="*/ 10 w 134"/>
                <a:gd name="T5" fmla="*/ 80 h 125"/>
                <a:gd name="T6" fmla="*/ 10 w 134"/>
                <a:gd name="T7" fmla="*/ 59 h 125"/>
                <a:gd name="T8" fmla="*/ 17 w 134"/>
                <a:gd name="T9" fmla="*/ 59 h 125"/>
                <a:gd name="T10" fmla="*/ 25 w 134"/>
                <a:gd name="T11" fmla="*/ 59 h 125"/>
                <a:gd name="T12" fmla="*/ 27 w 134"/>
                <a:gd name="T13" fmla="*/ 53 h 125"/>
                <a:gd name="T14" fmla="*/ 32 w 134"/>
                <a:gd name="T15" fmla="*/ 51 h 125"/>
                <a:gd name="T16" fmla="*/ 37 w 134"/>
                <a:gd name="T17" fmla="*/ 53 h 125"/>
                <a:gd name="T18" fmla="*/ 35 w 134"/>
                <a:gd name="T19" fmla="*/ 48 h 125"/>
                <a:gd name="T20" fmla="*/ 37 w 134"/>
                <a:gd name="T21" fmla="*/ 40 h 125"/>
                <a:gd name="T22" fmla="*/ 37 w 134"/>
                <a:gd name="T23" fmla="*/ 32 h 125"/>
                <a:gd name="T24" fmla="*/ 42 w 134"/>
                <a:gd name="T25" fmla="*/ 29 h 125"/>
                <a:gd name="T26" fmla="*/ 50 w 134"/>
                <a:gd name="T27" fmla="*/ 24 h 125"/>
                <a:gd name="T28" fmla="*/ 47 w 134"/>
                <a:gd name="T29" fmla="*/ 19 h 125"/>
                <a:gd name="T30" fmla="*/ 50 w 134"/>
                <a:gd name="T31" fmla="*/ 16 h 125"/>
                <a:gd name="T32" fmla="*/ 52 w 134"/>
                <a:gd name="T33" fmla="*/ 16 h 125"/>
                <a:gd name="T34" fmla="*/ 55 w 134"/>
                <a:gd name="T35" fmla="*/ 11 h 125"/>
                <a:gd name="T36" fmla="*/ 65 w 134"/>
                <a:gd name="T37" fmla="*/ 8 h 125"/>
                <a:gd name="T38" fmla="*/ 70 w 134"/>
                <a:gd name="T39" fmla="*/ 0 h 125"/>
                <a:gd name="T40" fmla="*/ 77 w 134"/>
                <a:gd name="T41" fmla="*/ 3 h 125"/>
                <a:gd name="T42" fmla="*/ 85 w 134"/>
                <a:gd name="T43" fmla="*/ 6 h 125"/>
                <a:gd name="T44" fmla="*/ 90 w 134"/>
                <a:gd name="T45" fmla="*/ 13 h 125"/>
                <a:gd name="T46" fmla="*/ 95 w 134"/>
                <a:gd name="T47" fmla="*/ 8 h 125"/>
                <a:gd name="T48" fmla="*/ 105 w 134"/>
                <a:gd name="T49" fmla="*/ 11 h 125"/>
                <a:gd name="T50" fmla="*/ 110 w 134"/>
                <a:gd name="T51" fmla="*/ 16 h 125"/>
                <a:gd name="T52" fmla="*/ 110 w 134"/>
                <a:gd name="T53" fmla="*/ 24 h 125"/>
                <a:gd name="T54" fmla="*/ 110 w 134"/>
                <a:gd name="T55" fmla="*/ 29 h 125"/>
                <a:gd name="T56" fmla="*/ 107 w 134"/>
                <a:gd name="T57" fmla="*/ 35 h 125"/>
                <a:gd name="T58" fmla="*/ 112 w 134"/>
                <a:gd name="T59" fmla="*/ 45 h 125"/>
                <a:gd name="T60" fmla="*/ 119 w 134"/>
                <a:gd name="T61" fmla="*/ 53 h 125"/>
                <a:gd name="T62" fmla="*/ 122 w 134"/>
                <a:gd name="T63" fmla="*/ 61 h 125"/>
                <a:gd name="T64" fmla="*/ 129 w 134"/>
                <a:gd name="T65" fmla="*/ 64 h 125"/>
                <a:gd name="T66" fmla="*/ 132 w 134"/>
                <a:gd name="T67" fmla="*/ 67 h 125"/>
                <a:gd name="T68" fmla="*/ 134 w 134"/>
                <a:gd name="T69" fmla="*/ 72 h 125"/>
                <a:gd name="T70" fmla="*/ 127 w 134"/>
                <a:gd name="T71" fmla="*/ 77 h 125"/>
                <a:gd name="T72" fmla="*/ 117 w 134"/>
                <a:gd name="T73" fmla="*/ 75 h 125"/>
                <a:gd name="T74" fmla="*/ 114 w 134"/>
                <a:gd name="T75" fmla="*/ 80 h 125"/>
                <a:gd name="T76" fmla="*/ 117 w 134"/>
                <a:gd name="T77" fmla="*/ 85 h 125"/>
                <a:gd name="T78" fmla="*/ 117 w 134"/>
                <a:gd name="T79" fmla="*/ 91 h 125"/>
                <a:gd name="T80" fmla="*/ 119 w 134"/>
                <a:gd name="T81" fmla="*/ 96 h 125"/>
                <a:gd name="T82" fmla="*/ 114 w 134"/>
                <a:gd name="T83" fmla="*/ 104 h 125"/>
                <a:gd name="T84" fmla="*/ 107 w 134"/>
                <a:gd name="T85" fmla="*/ 109 h 125"/>
                <a:gd name="T86" fmla="*/ 105 w 134"/>
                <a:gd name="T87" fmla="*/ 117 h 125"/>
                <a:gd name="T88" fmla="*/ 102 w 134"/>
                <a:gd name="T89" fmla="*/ 125 h 125"/>
                <a:gd name="T90" fmla="*/ 97 w 134"/>
                <a:gd name="T91" fmla="*/ 123 h 125"/>
                <a:gd name="T92" fmla="*/ 90 w 134"/>
                <a:gd name="T93" fmla="*/ 123 h 125"/>
                <a:gd name="T94" fmla="*/ 82 w 134"/>
                <a:gd name="T95" fmla="*/ 117 h 125"/>
                <a:gd name="T96" fmla="*/ 75 w 134"/>
                <a:gd name="T97" fmla="*/ 120 h 125"/>
                <a:gd name="T98" fmla="*/ 70 w 134"/>
                <a:gd name="T99" fmla="*/ 117 h 125"/>
                <a:gd name="T100" fmla="*/ 65 w 134"/>
                <a:gd name="T101" fmla="*/ 120 h 125"/>
                <a:gd name="T102" fmla="*/ 60 w 134"/>
                <a:gd name="T103" fmla="*/ 117 h 125"/>
                <a:gd name="T104" fmla="*/ 55 w 134"/>
                <a:gd name="T105" fmla="*/ 115 h 125"/>
                <a:gd name="T106" fmla="*/ 50 w 134"/>
                <a:gd name="T107" fmla="*/ 112 h 125"/>
                <a:gd name="T108" fmla="*/ 40 w 134"/>
                <a:gd name="T109" fmla="*/ 109 h 125"/>
                <a:gd name="T110" fmla="*/ 30 w 134"/>
                <a:gd name="T111" fmla="*/ 109 h 125"/>
                <a:gd name="T112" fmla="*/ 17 w 134"/>
                <a:gd name="T113" fmla="*/ 109 h 125"/>
                <a:gd name="T114" fmla="*/ 10 w 134"/>
                <a:gd name="T115" fmla="*/ 115 h 125"/>
                <a:gd name="T116" fmla="*/ 5 w 134"/>
                <a:gd name="T117" fmla="*/ 117 h 1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"/>
                <a:gd name="T178" fmla="*/ 0 h 125"/>
                <a:gd name="T179" fmla="*/ 134 w 134"/>
                <a:gd name="T180" fmla="*/ 125 h 1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" h="125">
                  <a:moveTo>
                    <a:pt x="5" y="117"/>
                  </a:moveTo>
                  <a:lnTo>
                    <a:pt x="5" y="107"/>
                  </a:lnTo>
                  <a:lnTo>
                    <a:pt x="2" y="104"/>
                  </a:lnTo>
                  <a:lnTo>
                    <a:pt x="0" y="99"/>
                  </a:lnTo>
                  <a:lnTo>
                    <a:pt x="2" y="96"/>
                  </a:lnTo>
                  <a:lnTo>
                    <a:pt x="7" y="93"/>
                  </a:lnTo>
                  <a:lnTo>
                    <a:pt x="10" y="91"/>
                  </a:lnTo>
                  <a:lnTo>
                    <a:pt x="10" y="85"/>
                  </a:lnTo>
                  <a:lnTo>
                    <a:pt x="10" y="80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20" y="56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2" y="53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7" y="51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7" y="32"/>
                  </a:lnTo>
                  <a:lnTo>
                    <a:pt x="40" y="32"/>
                  </a:lnTo>
                  <a:lnTo>
                    <a:pt x="42" y="29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50" y="16"/>
                  </a:lnTo>
                  <a:lnTo>
                    <a:pt x="50" y="13"/>
                  </a:lnTo>
                  <a:lnTo>
                    <a:pt x="52" y="16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60" y="11"/>
                  </a:lnTo>
                  <a:lnTo>
                    <a:pt x="62" y="11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7" y="3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3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80" y="6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90" y="8"/>
                  </a:lnTo>
                  <a:lnTo>
                    <a:pt x="90" y="13"/>
                  </a:lnTo>
                  <a:lnTo>
                    <a:pt x="92" y="11"/>
                  </a:lnTo>
                  <a:lnTo>
                    <a:pt x="95" y="11"/>
                  </a:lnTo>
                  <a:lnTo>
                    <a:pt x="95" y="8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6"/>
                  </a:lnTo>
                  <a:lnTo>
                    <a:pt x="110" y="16"/>
                  </a:lnTo>
                  <a:lnTo>
                    <a:pt x="110" y="19"/>
                  </a:lnTo>
                  <a:lnTo>
                    <a:pt x="110" y="21"/>
                  </a:lnTo>
                  <a:lnTo>
                    <a:pt x="110" y="24"/>
                  </a:lnTo>
                  <a:lnTo>
                    <a:pt x="112" y="27"/>
                  </a:lnTo>
                  <a:lnTo>
                    <a:pt x="110" y="29"/>
                  </a:lnTo>
                  <a:lnTo>
                    <a:pt x="110" y="32"/>
                  </a:lnTo>
                  <a:lnTo>
                    <a:pt x="107" y="35"/>
                  </a:lnTo>
                  <a:lnTo>
                    <a:pt x="110" y="37"/>
                  </a:lnTo>
                  <a:lnTo>
                    <a:pt x="112" y="40"/>
                  </a:lnTo>
                  <a:lnTo>
                    <a:pt x="112" y="45"/>
                  </a:lnTo>
                  <a:lnTo>
                    <a:pt x="114" y="51"/>
                  </a:lnTo>
                  <a:lnTo>
                    <a:pt x="117" y="51"/>
                  </a:lnTo>
                  <a:lnTo>
                    <a:pt x="119" y="53"/>
                  </a:lnTo>
                  <a:lnTo>
                    <a:pt x="122" y="56"/>
                  </a:lnTo>
                  <a:lnTo>
                    <a:pt x="122" y="59"/>
                  </a:lnTo>
                  <a:lnTo>
                    <a:pt x="122" y="61"/>
                  </a:lnTo>
                  <a:lnTo>
                    <a:pt x="129" y="61"/>
                  </a:lnTo>
                  <a:lnTo>
                    <a:pt x="129" y="64"/>
                  </a:lnTo>
                  <a:lnTo>
                    <a:pt x="132" y="64"/>
                  </a:lnTo>
                  <a:lnTo>
                    <a:pt x="132" y="67"/>
                  </a:lnTo>
                  <a:lnTo>
                    <a:pt x="134" y="67"/>
                  </a:lnTo>
                  <a:lnTo>
                    <a:pt x="134" y="72"/>
                  </a:lnTo>
                  <a:lnTo>
                    <a:pt x="132" y="75"/>
                  </a:lnTo>
                  <a:lnTo>
                    <a:pt x="129" y="77"/>
                  </a:lnTo>
                  <a:lnTo>
                    <a:pt x="127" y="77"/>
                  </a:lnTo>
                  <a:lnTo>
                    <a:pt x="124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4" y="80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17" y="88"/>
                  </a:lnTo>
                  <a:lnTo>
                    <a:pt x="119" y="91"/>
                  </a:lnTo>
                  <a:lnTo>
                    <a:pt x="117" y="91"/>
                  </a:lnTo>
                  <a:lnTo>
                    <a:pt x="119" y="93"/>
                  </a:lnTo>
                  <a:lnTo>
                    <a:pt x="119" y="96"/>
                  </a:lnTo>
                  <a:lnTo>
                    <a:pt x="122" y="104"/>
                  </a:lnTo>
                  <a:lnTo>
                    <a:pt x="117" y="104"/>
                  </a:lnTo>
                  <a:lnTo>
                    <a:pt x="114" y="104"/>
                  </a:lnTo>
                  <a:lnTo>
                    <a:pt x="112" y="104"/>
                  </a:lnTo>
                  <a:lnTo>
                    <a:pt x="110" y="107"/>
                  </a:lnTo>
                  <a:lnTo>
                    <a:pt x="107" y="109"/>
                  </a:lnTo>
                  <a:lnTo>
                    <a:pt x="105" y="112"/>
                  </a:lnTo>
                  <a:lnTo>
                    <a:pt x="105" y="115"/>
                  </a:lnTo>
                  <a:lnTo>
                    <a:pt x="105" y="117"/>
                  </a:lnTo>
                  <a:lnTo>
                    <a:pt x="105" y="123"/>
                  </a:lnTo>
                  <a:lnTo>
                    <a:pt x="102" y="125"/>
                  </a:lnTo>
                  <a:lnTo>
                    <a:pt x="102" y="123"/>
                  </a:lnTo>
                  <a:lnTo>
                    <a:pt x="100" y="123"/>
                  </a:lnTo>
                  <a:lnTo>
                    <a:pt x="97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7" y="123"/>
                  </a:lnTo>
                  <a:lnTo>
                    <a:pt x="87" y="120"/>
                  </a:lnTo>
                  <a:lnTo>
                    <a:pt x="82" y="117"/>
                  </a:lnTo>
                  <a:lnTo>
                    <a:pt x="80" y="123"/>
                  </a:lnTo>
                  <a:lnTo>
                    <a:pt x="77" y="120"/>
                  </a:lnTo>
                  <a:lnTo>
                    <a:pt x="75" y="120"/>
                  </a:lnTo>
                  <a:lnTo>
                    <a:pt x="72" y="120"/>
                  </a:lnTo>
                  <a:lnTo>
                    <a:pt x="70" y="117"/>
                  </a:lnTo>
                  <a:lnTo>
                    <a:pt x="70" y="120"/>
                  </a:lnTo>
                  <a:lnTo>
                    <a:pt x="67" y="120"/>
                  </a:lnTo>
                  <a:lnTo>
                    <a:pt x="65" y="120"/>
                  </a:lnTo>
                  <a:lnTo>
                    <a:pt x="62" y="123"/>
                  </a:lnTo>
                  <a:lnTo>
                    <a:pt x="62" y="120"/>
                  </a:lnTo>
                  <a:lnTo>
                    <a:pt x="60" y="117"/>
                  </a:lnTo>
                  <a:lnTo>
                    <a:pt x="57" y="117"/>
                  </a:lnTo>
                  <a:lnTo>
                    <a:pt x="55" y="117"/>
                  </a:lnTo>
                  <a:lnTo>
                    <a:pt x="55" y="115"/>
                  </a:lnTo>
                  <a:lnTo>
                    <a:pt x="52" y="115"/>
                  </a:lnTo>
                  <a:lnTo>
                    <a:pt x="50" y="112"/>
                  </a:lnTo>
                  <a:lnTo>
                    <a:pt x="47" y="112"/>
                  </a:lnTo>
                  <a:lnTo>
                    <a:pt x="45" y="112"/>
                  </a:lnTo>
                  <a:lnTo>
                    <a:pt x="40" y="109"/>
                  </a:lnTo>
                  <a:lnTo>
                    <a:pt x="37" y="109"/>
                  </a:lnTo>
                  <a:lnTo>
                    <a:pt x="35" y="109"/>
                  </a:lnTo>
                  <a:lnTo>
                    <a:pt x="30" y="109"/>
                  </a:lnTo>
                  <a:lnTo>
                    <a:pt x="30" y="107"/>
                  </a:lnTo>
                  <a:lnTo>
                    <a:pt x="17" y="109"/>
                  </a:lnTo>
                  <a:lnTo>
                    <a:pt x="15" y="112"/>
                  </a:lnTo>
                  <a:lnTo>
                    <a:pt x="15" y="115"/>
                  </a:lnTo>
                  <a:lnTo>
                    <a:pt x="10" y="115"/>
                  </a:lnTo>
                  <a:lnTo>
                    <a:pt x="7" y="115"/>
                  </a:lnTo>
                  <a:lnTo>
                    <a:pt x="5" y="115"/>
                  </a:lnTo>
                  <a:lnTo>
                    <a:pt x="5" y="11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3" name="Freeform 238"/>
            <p:cNvSpPr>
              <a:spLocks/>
            </p:cNvSpPr>
            <p:nvPr/>
          </p:nvSpPr>
          <p:spPr bwMode="auto">
            <a:xfrm>
              <a:off x="2871" y="2093"/>
              <a:ext cx="78" cy="40"/>
            </a:xfrm>
            <a:custGeom>
              <a:avLst/>
              <a:gdLst>
                <a:gd name="T0" fmla="*/ 73 w 78"/>
                <a:gd name="T1" fmla="*/ 27 h 40"/>
                <a:gd name="T2" fmla="*/ 70 w 78"/>
                <a:gd name="T3" fmla="*/ 27 h 40"/>
                <a:gd name="T4" fmla="*/ 65 w 78"/>
                <a:gd name="T5" fmla="*/ 24 h 40"/>
                <a:gd name="T6" fmla="*/ 60 w 78"/>
                <a:gd name="T7" fmla="*/ 21 h 40"/>
                <a:gd name="T8" fmla="*/ 58 w 78"/>
                <a:gd name="T9" fmla="*/ 24 h 40"/>
                <a:gd name="T10" fmla="*/ 55 w 78"/>
                <a:gd name="T11" fmla="*/ 24 h 40"/>
                <a:gd name="T12" fmla="*/ 50 w 78"/>
                <a:gd name="T13" fmla="*/ 27 h 40"/>
                <a:gd name="T14" fmla="*/ 48 w 78"/>
                <a:gd name="T15" fmla="*/ 29 h 40"/>
                <a:gd name="T16" fmla="*/ 45 w 78"/>
                <a:gd name="T17" fmla="*/ 29 h 40"/>
                <a:gd name="T18" fmla="*/ 43 w 78"/>
                <a:gd name="T19" fmla="*/ 32 h 40"/>
                <a:gd name="T20" fmla="*/ 38 w 78"/>
                <a:gd name="T21" fmla="*/ 29 h 40"/>
                <a:gd name="T22" fmla="*/ 35 w 78"/>
                <a:gd name="T23" fmla="*/ 32 h 40"/>
                <a:gd name="T24" fmla="*/ 25 w 78"/>
                <a:gd name="T25" fmla="*/ 35 h 40"/>
                <a:gd name="T26" fmla="*/ 23 w 78"/>
                <a:gd name="T27" fmla="*/ 40 h 40"/>
                <a:gd name="T28" fmla="*/ 20 w 78"/>
                <a:gd name="T29" fmla="*/ 40 h 40"/>
                <a:gd name="T30" fmla="*/ 13 w 78"/>
                <a:gd name="T31" fmla="*/ 40 h 40"/>
                <a:gd name="T32" fmla="*/ 8 w 78"/>
                <a:gd name="T33" fmla="*/ 35 h 40"/>
                <a:gd name="T34" fmla="*/ 3 w 78"/>
                <a:gd name="T35" fmla="*/ 35 h 40"/>
                <a:gd name="T36" fmla="*/ 3 w 78"/>
                <a:gd name="T37" fmla="*/ 29 h 40"/>
                <a:gd name="T38" fmla="*/ 0 w 78"/>
                <a:gd name="T39" fmla="*/ 24 h 40"/>
                <a:gd name="T40" fmla="*/ 0 w 78"/>
                <a:gd name="T41" fmla="*/ 21 h 40"/>
                <a:gd name="T42" fmla="*/ 3 w 78"/>
                <a:gd name="T43" fmla="*/ 19 h 40"/>
                <a:gd name="T44" fmla="*/ 5 w 78"/>
                <a:gd name="T45" fmla="*/ 19 h 40"/>
                <a:gd name="T46" fmla="*/ 5 w 78"/>
                <a:gd name="T47" fmla="*/ 19 h 40"/>
                <a:gd name="T48" fmla="*/ 10 w 78"/>
                <a:gd name="T49" fmla="*/ 19 h 40"/>
                <a:gd name="T50" fmla="*/ 13 w 78"/>
                <a:gd name="T51" fmla="*/ 16 h 40"/>
                <a:gd name="T52" fmla="*/ 13 w 78"/>
                <a:gd name="T53" fmla="*/ 13 h 40"/>
                <a:gd name="T54" fmla="*/ 15 w 78"/>
                <a:gd name="T55" fmla="*/ 13 h 40"/>
                <a:gd name="T56" fmla="*/ 18 w 78"/>
                <a:gd name="T57" fmla="*/ 11 h 40"/>
                <a:gd name="T58" fmla="*/ 18 w 78"/>
                <a:gd name="T59" fmla="*/ 8 h 40"/>
                <a:gd name="T60" fmla="*/ 18 w 78"/>
                <a:gd name="T61" fmla="*/ 5 h 40"/>
                <a:gd name="T62" fmla="*/ 20 w 78"/>
                <a:gd name="T63" fmla="*/ 5 h 40"/>
                <a:gd name="T64" fmla="*/ 20 w 78"/>
                <a:gd name="T65" fmla="*/ 3 h 40"/>
                <a:gd name="T66" fmla="*/ 23 w 78"/>
                <a:gd name="T67" fmla="*/ 3 h 40"/>
                <a:gd name="T68" fmla="*/ 25 w 78"/>
                <a:gd name="T69" fmla="*/ 3 h 40"/>
                <a:gd name="T70" fmla="*/ 28 w 78"/>
                <a:gd name="T71" fmla="*/ 0 h 40"/>
                <a:gd name="T72" fmla="*/ 30 w 78"/>
                <a:gd name="T73" fmla="*/ 3 h 40"/>
                <a:gd name="T74" fmla="*/ 33 w 78"/>
                <a:gd name="T75" fmla="*/ 0 h 40"/>
                <a:gd name="T76" fmla="*/ 35 w 78"/>
                <a:gd name="T77" fmla="*/ 0 h 40"/>
                <a:gd name="T78" fmla="*/ 38 w 78"/>
                <a:gd name="T79" fmla="*/ 3 h 40"/>
                <a:gd name="T80" fmla="*/ 40 w 78"/>
                <a:gd name="T81" fmla="*/ 5 h 40"/>
                <a:gd name="T82" fmla="*/ 43 w 78"/>
                <a:gd name="T83" fmla="*/ 8 h 40"/>
                <a:gd name="T84" fmla="*/ 43 w 78"/>
                <a:gd name="T85" fmla="*/ 8 h 40"/>
                <a:gd name="T86" fmla="*/ 48 w 78"/>
                <a:gd name="T87" fmla="*/ 5 h 40"/>
                <a:gd name="T88" fmla="*/ 48 w 78"/>
                <a:gd name="T89" fmla="*/ 3 h 40"/>
                <a:gd name="T90" fmla="*/ 53 w 78"/>
                <a:gd name="T91" fmla="*/ 3 h 40"/>
                <a:gd name="T92" fmla="*/ 55 w 78"/>
                <a:gd name="T93" fmla="*/ 5 h 40"/>
                <a:gd name="T94" fmla="*/ 58 w 78"/>
                <a:gd name="T95" fmla="*/ 3 h 40"/>
                <a:gd name="T96" fmla="*/ 60 w 78"/>
                <a:gd name="T97" fmla="*/ 3 h 40"/>
                <a:gd name="T98" fmla="*/ 63 w 78"/>
                <a:gd name="T99" fmla="*/ 3 h 40"/>
                <a:gd name="T100" fmla="*/ 68 w 78"/>
                <a:gd name="T101" fmla="*/ 3 h 40"/>
                <a:gd name="T102" fmla="*/ 70 w 78"/>
                <a:gd name="T103" fmla="*/ 5 h 40"/>
                <a:gd name="T104" fmla="*/ 73 w 78"/>
                <a:gd name="T105" fmla="*/ 8 h 40"/>
                <a:gd name="T106" fmla="*/ 75 w 78"/>
                <a:gd name="T107" fmla="*/ 8 h 40"/>
                <a:gd name="T108" fmla="*/ 78 w 78"/>
                <a:gd name="T109" fmla="*/ 11 h 40"/>
                <a:gd name="T110" fmla="*/ 78 w 78"/>
                <a:gd name="T111" fmla="*/ 11 h 40"/>
                <a:gd name="T112" fmla="*/ 75 w 78"/>
                <a:gd name="T113" fmla="*/ 19 h 40"/>
                <a:gd name="T114" fmla="*/ 73 w 78"/>
                <a:gd name="T115" fmla="*/ 27 h 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40"/>
                <a:gd name="T176" fmla="*/ 78 w 78"/>
                <a:gd name="T177" fmla="*/ 40 h 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40">
                  <a:moveTo>
                    <a:pt x="73" y="27"/>
                  </a:moveTo>
                  <a:lnTo>
                    <a:pt x="70" y="27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8" y="24"/>
                  </a:lnTo>
                  <a:lnTo>
                    <a:pt x="55" y="24"/>
                  </a:lnTo>
                  <a:lnTo>
                    <a:pt x="50" y="27"/>
                  </a:lnTo>
                  <a:lnTo>
                    <a:pt x="48" y="29"/>
                  </a:lnTo>
                  <a:lnTo>
                    <a:pt x="45" y="29"/>
                  </a:lnTo>
                  <a:lnTo>
                    <a:pt x="43" y="32"/>
                  </a:lnTo>
                  <a:lnTo>
                    <a:pt x="38" y="29"/>
                  </a:lnTo>
                  <a:lnTo>
                    <a:pt x="35" y="32"/>
                  </a:lnTo>
                  <a:lnTo>
                    <a:pt x="25" y="35"/>
                  </a:lnTo>
                  <a:lnTo>
                    <a:pt x="23" y="40"/>
                  </a:lnTo>
                  <a:lnTo>
                    <a:pt x="20" y="40"/>
                  </a:lnTo>
                  <a:lnTo>
                    <a:pt x="13" y="40"/>
                  </a:lnTo>
                  <a:lnTo>
                    <a:pt x="8" y="35"/>
                  </a:lnTo>
                  <a:lnTo>
                    <a:pt x="3" y="35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53" y="3"/>
                  </a:lnTo>
                  <a:lnTo>
                    <a:pt x="55" y="5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0" y="5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8" y="11"/>
                  </a:lnTo>
                  <a:lnTo>
                    <a:pt x="75" y="19"/>
                  </a:lnTo>
                  <a:lnTo>
                    <a:pt x="73" y="2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4" name="Freeform 239"/>
            <p:cNvSpPr>
              <a:spLocks/>
            </p:cNvSpPr>
            <p:nvPr/>
          </p:nvSpPr>
          <p:spPr bwMode="auto">
            <a:xfrm>
              <a:off x="2824" y="2152"/>
              <a:ext cx="43" cy="34"/>
            </a:xfrm>
            <a:custGeom>
              <a:avLst/>
              <a:gdLst>
                <a:gd name="T0" fmla="*/ 35 w 43"/>
                <a:gd name="T1" fmla="*/ 2 h 34"/>
                <a:gd name="T2" fmla="*/ 30 w 43"/>
                <a:gd name="T3" fmla="*/ 2 h 34"/>
                <a:gd name="T4" fmla="*/ 28 w 43"/>
                <a:gd name="T5" fmla="*/ 5 h 34"/>
                <a:gd name="T6" fmla="*/ 18 w 43"/>
                <a:gd name="T7" fmla="*/ 5 h 34"/>
                <a:gd name="T8" fmla="*/ 15 w 43"/>
                <a:gd name="T9" fmla="*/ 10 h 34"/>
                <a:gd name="T10" fmla="*/ 3 w 43"/>
                <a:gd name="T11" fmla="*/ 10 h 34"/>
                <a:gd name="T12" fmla="*/ 0 w 43"/>
                <a:gd name="T13" fmla="*/ 13 h 34"/>
                <a:gd name="T14" fmla="*/ 0 w 43"/>
                <a:gd name="T15" fmla="*/ 16 h 34"/>
                <a:gd name="T16" fmla="*/ 0 w 43"/>
                <a:gd name="T17" fmla="*/ 16 h 34"/>
                <a:gd name="T18" fmla="*/ 0 w 43"/>
                <a:gd name="T19" fmla="*/ 21 h 34"/>
                <a:gd name="T20" fmla="*/ 3 w 43"/>
                <a:gd name="T21" fmla="*/ 24 h 34"/>
                <a:gd name="T22" fmla="*/ 5 w 43"/>
                <a:gd name="T23" fmla="*/ 26 h 34"/>
                <a:gd name="T24" fmla="*/ 5 w 43"/>
                <a:gd name="T25" fmla="*/ 26 h 34"/>
                <a:gd name="T26" fmla="*/ 5 w 43"/>
                <a:gd name="T27" fmla="*/ 29 h 34"/>
                <a:gd name="T28" fmla="*/ 3 w 43"/>
                <a:gd name="T29" fmla="*/ 29 h 34"/>
                <a:gd name="T30" fmla="*/ 3 w 43"/>
                <a:gd name="T31" fmla="*/ 32 h 34"/>
                <a:gd name="T32" fmla="*/ 8 w 43"/>
                <a:gd name="T33" fmla="*/ 32 h 34"/>
                <a:gd name="T34" fmla="*/ 13 w 43"/>
                <a:gd name="T35" fmla="*/ 32 h 34"/>
                <a:gd name="T36" fmla="*/ 15 w 43"/>
                <a:gd name="T37" fmla="*/ 29 h 34"/>
                <a:gd name="T38" fmla="*/ 20 w 43"/>
                <a:gd name="T39" fmla="*/ 32 h 34"/>
                <a:gd name="T40" fmla="*/ 20 w 43"/>
                <a:gd name="T41" fmla="*/ 32 h 34"/>
                <a:gd name="T42" fmla="*/ 23 w 43"/>
                <a:gd name="T43" fmla="*/ 32 h 34"/>
                <a:gd name="T44" fmla="*/ 23 w 43"/>
                <a:gd name="T45" fmla="*/ 34 h 34"/>
                <a:gd name="T46" fmla="*/ 25 w 43"/>
                <a:gd name="T47" fmla="*/ 29 h 34"/>
                <a:gd name="T48" fmla="*/ 25 w 43"/>
                <a:gd name="T49" fmla="*/ 26 h 34"/>
                <a:gd name="T50" fmla="*/ 30 w 43"/>
                <a:gd name="T51" fmla="*/ 24 h 34"/>
                <a:gd name="T52" fmla="*/ 30 w 43"/>
                <a:gd name="T53" fmla="*/ 18 h 34"/>
                <a:gd name="T54" fmla="*/ 30 w 43"/>
                <a:gd name="T55" fmla="*/ 16 h 34"/>
                <a:gd name="T56" fmla="*/ 35 w 43"/>
                <a:gd name="T57" fmla="*/ 13 h 34"/>
                <a:gd name="T58" fmla="*/ 35 w 43"/>
                <a:gd name="T59" fmla="*/ 10 h 34"/>
                <a:gd name="T60" fmla="*/ 38 w 43"/>
                <a:gd name="T61" fmla="*/ 10 h 34"/>
                <a:gd name="T62" fmla="*/ 38 w 43"/>
                <a:gd name="T63" fmla="*/ 10 h 34"/>
                <a:gd name="T64" fmla="*/ 40 w 43"/>
                <a:gd name="T65" fmla="*/ 8 h 34"/>
                <a:gd name="T66" fmla="*/ 43 w 43"/>
                <a:gd name="T67" fmla="*/ 10 h 34"/>
                <a:gd name="T68" fmla="*/ 43 w 43"/>
                <a:gd name="T69" fmla="*/ 10 h 34"/>
                <a:gd name="T70" fmla="*/ 40 w 43"/>
                <a:gd name="T71" fmla="*/ 2 h 34"/>
                <a:gd name="T72" fmla="*/ 35 w 43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"/>
                <a:gd name="T112" fmla="*/ 0 h 34"/>
                <a:gd name="T113" fmla="*/ 43 w 43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" h="34">
                  <a:moveTo>
                    <a:pt x="35" y="0"/>
                  </a:moveTo>
                  <a:lnTo>
                    <a:pt x="35" y="2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23" y="5"/>
                  </a:lnTo>
                  <a:lnTo>
                    <a:pt x="18" y="5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5" y="29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5" name="Freeform 240"/>
            <p:cNvSpPr>
              <a:spLocks/>
            </p:cNvSpPr>
            <p:nvPr/>
          </p:nvSpPr>
          <p:spPr bwMode="auto">
            <a:xfrm>
              <a:off x="2921" y="2247"/>
              <a:ext cx="35" cy="30"/>
            </a:xfrm>
            <a:custGeom>
              <a:avLst/>
              <a:gdLst>
                <a:gd name="T0" fmla="*/ 8 w 35"/>
                <a:gd name="T1" fmla="*/ 30 h 30"/>
                <a:gd name="T2" fmla="*/ 3 w 35"/>
                <a:gd name="T3" fmla="*/ 24 h 30"/>
                <a:gd name="T4" fmla="*/ 3 w 35"/>
                <a:gd name="T5" fmla="*/ 19 h 30"/>
                <a:gd name="T6" fmla="*/ 0 w 35"/>
                <a:gd name="T7" fmla="*/ 16 h 30"/>
                <a:gd name="T8" fmla="*/ 3 w 35"/>
                <a:gd name="T9" fmla="*/ 6 h 30"/>
                <a:gd name="T10" fmla="*/ 3 w 35"/>
                <a:gd name="T11" fmla="*/ 6 h 30"/>
                <a:gd name="T12" fmla="*/ 5 w 35"/>
                <a:gd name="T13" fmla="*/ 6 h 30"/>
                <a:gd name="T14" fmla="*/ 5 w 35"/>
                <a:gd name="T15" fmla="*/ 6 h 30"/>
                <a:gd name="T16" fmla="*/ 5 w 35"/>
                <a:gd name="T17" fmla="*/ 3 h 30"/>
                <a:gd name="T18" fmla="*/ 10 w 35"/>
                <a:gd name="T19" fmla="*/ 0 h 30"/>
                <a:gd name="T20" fmla="*/ 10 w 35"/>
                <a:gd name="T21" fmla="*/ 0 h 30"/>
                <a:gd name="T22" fmla="*/ 13 w 35"/>
                <a:gd name="T23" fmla="*/ 3 h 30"/>
                <a:gd name="T24" fmla="*/ 13 w 35"/>
                <a:gd name="T25" fmla="*/ 3 h 30"/>
                <a:gd name="T26" fmla="*/ 13 w 35"/>
                <a:gd name="T27" fmla="*/ 3 h 30"/>
                <a:gd name="T28" fmla="*/ 15 w 35"/>
                <a:gd name="T29" fmla="*/ 0 h 30"/>
                <a:gd name="T30" fmla="*/ 18 w 35"/>
                <a:gd name="T31" fmla="*/ 3 h 30"/>
                <a:gd name="T32" fmla="*/ 20 w 35"/>
                <a:gd name="T33" fmla="*/ 0 h 30"/>
                <a:gd name="T34" fmla="*/ 23 w 35"/>
                <a:gd name="T35" fmla="*/ 0 h 30"/>
                <a:gd name="T36" fmla="*/ 25 w 35"/>
                <a:gd name="T37" fmla="*/ 0 h 30"/>
                <a:gd name="T38" fmla="*/ 28 w 35"/>
                <a:gd name="T39" fmla="*/ 0 h 30"/>
                <a:gd name="T40" fmla="*/ 33 w 35"/>
                <a:gd name="T41" fmla="*/ 8 h 30"/>
                <a:gd name="T42" fmla="*/ 35 w 35"/>
                <a:gd name="T43" fmla="*/ 16 h 30"/>
                <a:gd name="T44" fmla="*/ 35 w 35"/>
                <a:gd name="T45" fmla="*/ 19 h 30"/>
                <a:gd name="T46" fmla="*/ 33 w 35"/>
                <a:gd name="T47" fmla="*/ 19 h 30"/>
                <a:gd name="T48" fmla="*/ 30 w 35"/>
                <a:gd name="T49" fmla="*/ 24 h 30"/>
                <a:gd name="T50" fmla="*/ 25 w 35"/>
                <a:gd name="T51" fmla="*/ 24 h 30"/>
                <a:gd name="T52" fmla="*/ 20 w 35"/>
                <a:gd name="T53" fmla="*/ 24 h 30"/>
                <a:gd name="T54" fmla="*/ 18 w 35"/>
                <a:gd name="T55" fmla="*/ 30 h 30"/>
                <a:gd name="T56" fmla="*/ 8 w 35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"/>
                <a:gd name="T88" fmla="*/ 0 h 30"/>
                <a:gd name="T89" fmla="*/ 35 w 35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" h="30">
                  <a:moveTo>
                    <a:pt x="8" y="30"/>
                  </a:moveTo>
                  <a:lnTo>
                    <a:pt x="3" y="24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3" y="8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6" name="Freeform 241"/>
            <p:cNvSpPr>
              <a:spLocks/>
            </p:cNvSpPr>
            <p:nvPr/>
          </p:nvSpPr>
          <p:spPr bwMode="auto">
            <a:xfrm>
              <a:off x="2916" y="2122"/>
              <a:ext cx="135" cy="99"/>
            </a:xfrm>
            <a:custGeom>
              <a:avLst/>
              <a:gdLst>
                <a:gd name="T0" fmla="*/ 115 w 135"/>
                <a:gd name="T1" fmla="*/ 96 h 99"/>
                <a:gd name="T2" fmla="*/ 103 w 135"/>
                <a:gd name="T3" fmla="*/ 91 h 99"/>
                <a:gd name="T4" fmla="*/ 98 w 135"/>
                <a:gd name="T5" fmla="*/ 88 h 99"/>
                <a:gd name="T6" fmla="*/ 85 w 135"/>
                <a:gd name="T7" fmla="*/ 94 h 99"/>
                <a:gd name="T8" fmla="*/ 75 w 135"/>
                <a:gd name="T9" fmla="*/ 99 h 99"/>
                <a:gd name="T10" fmla="*/ 53 w 135"/>
                <a:gd name="T11" fmla="*/ 96 h 99"/>
                <a:gd name="T12" fmla="*/ 43 w 135"/>
                <a:gd name="T13" fmla="*/ 96 h 99"/>
                <a:gd name="T14" fmla="*/ 40 w 135"/>
                <a:gd name="T15" fmla="*/ 88 h 99"/>
                <a:gd name="T16" fmla="*/ 35 w 135"/>
                <a:gd name="T17" fmla="*/ 88 h 99"/>
                <a:gd name="T18" fmla="*/ 35 w 135"/>
                <a:gd name="T19" fmla="*/ 80 h 99"/>
                <a:gd name="T20" fmla="*/ 30 w 135"/>
                <a:gd name="T21" fmla="*/ 80 h 99"/>
                <a:gd name="T22" fmla="*/ 20 w 135"/>
                <a:gd name="T23" fmla="*/ 72 h 99"/>
                <a:gd name="T24" fmla="*/ 18 w 135"/>
                <a:gd name="T25" fmla="*/ 67 h 99"/>
                <a:gd name="T26" fmla="*/ 13 w 135"/>
                <a:gd name="T27" fmla="*/ 64 h 99"/>
                <a:gd name="T28" fmla="*/ 10 w 135"/>
                <a:gd name="T29" fmla="*/ 56 h 99"/>
                <a:gd name="T30" fmla="*/ 5 w 135"/>
                <a:gd name="T31" fmla="*/ 48 h 99"/>
                <a:gd name="T32" fmla="*/ 0 w 135"/>
                <a:gd name="T33" fmla="*/ 46 h 99"/>
                <a:gd name="T34" fmla="*/ 10 w 135"/>
                <a:gd name="T35" fmla="*/ 43 h 99"/>
                <a:gd name="T36" fmla="*/ 15 w 135"/>
                <a:gd name="T37" fmla="*/ 38 h 99"/>
                <a:gd name="T38" fmla="*/ 20 w 135"/>
                <a:gd name="T39" fmla="*/ 30 h 99"/>
                <a:gd name="T40" fmla="*/ 25 w 135"/>
                <a:gd name="T41" fmla="*/ 24 h 99"/>
                <a:gd name="T42" fmla="*/ 28 w 135"/>
                <a:gd name="T43" fmla="*/ 16 h 99"/>
                <a:gd name="T44" fmla="*/ 30 w 135"/>
                <a:gd name="T45" fmla="*/ 11 h 99"/>
                <a:gd name="T46" fmla="*/ 35 w 135"/>
                <a:gd name="T47" fmla="*/ 11 h 99"/>
                <a:gd name="T48" fmla="*/ 38 w 135"/>
                <a:gd name="T49" fmla="*/ 6 h 99"/>
                <a:gd name="T50" fmla="*/ 45 w 135"/>
                <a:gd name="T51" fmla="*/ 6 h 99"/>
                <a:gd name="T52" fmla="*/ 55 w 135"/>
                <a:gd name="T53" fmla="*/ 8 h 99"/>
                <a:gd name="T54" fmla="*/ 63 w 135"/>
                <a:gd name="T55" fmla="*/ 6 h 99"/>
                <a:gd name="T56" fmla="*/ 68 w 135"/>
                <a:gd name="T57" fmla="*/ 11 h 99"/>
                <a:gd name="T58" fmla="*/ 75 w 135"/>
                <a:gd name="T59" fmla="*/ 6 h 99"/>
                <a:gd name="T60" fmla="*/ 90 w 135"/>
                <a:gd name="T61" fmla="*/ 0 h 99"/>
                <a:gd name="T62" fmla="*/ 93 w 135"/>
                <a:gd name="T63" fmla="*/ 0 h 99"/>
                <a:gd name="T64" fmla="*/ 100 w 135"/>
                <a:gd name="T65" fmla="*/ 6 h 99"/>
                <a:gd name="T66" fmla="*/ 103 w 135"/>
                <a:gd name="T67" fmla="*/ 14 h 99"/>
                <a:gd name="T68" fmla="*/ 110 w 135"/>
                <a:gd name="T69" fmla="*/ 27 h 99"/>
                <a:gd name="T70" fmla="*/ 113 w 135"/>
                <a:gd name="T71" fmla="*/ 40 h 99"/>
                <a:gd name="T72" fmla="*/ 113 w 135"/>
                <a:gd name="T73" fmla="*/ 48 h 99"/>
                <a:gd name="T74" fmla="*/ 113 w 135"/>
                <a:gd name="T75" fmla="*/ 56 h 99"/>
                <a:gd name="T76" fmla="*/ 113 w 135"/>
                <a:gd name="T77" fmla="*/ 62 h 99"/>
                <a:gd name="T78" fmla="*/ 118 w 135"/>
                <a:gd name="T79" fmla="*/ 64 h 99"/>
                <a:gd name="T80" fmla="*/ 125 w 135"/>
                <a:gd name="T81" fmla="*/ 64 h 99"/>
                <a:gd name="T82" fmla="*/ 130 w 135"/>
                <a:gd name="T83" fmla="*/ 62 h 99"/>
                <a:gd name="T84" fmla="*/ 135 w 135"/>
                <a:gd name="T85" fmla="*/ 62 h 99"/>
                <a:gd name="T86" fmla="*/ 135 w 135"/>
                <a:gd name="T87" fmla="*/ 70 h 99"/>
                <a:gd name="T88" fmla="*/ 133 w 135"/>
                <a:gd name="T89" fmla="*/ 72 h 99"/>
                <a:gd name="T90" fmla="*/ 130 w 135"/>
                <a:gd name="T91" fmla="*/ 75 h 99"/>
                <a:gd name="T92" fmla="*/ 125 w 135"/>
                <a:gd name="T93" fmla="*/ 80 h 99"/>
                <a:gd name="T94" fmla="*/ 123 w 135"/>
                <a:gd name="T95" fmla="*/ 80 h 99"/>
                <a:gd name="T96" fmla="*/ 125 w 135"/>
                <a:gd name="T97" fmla="*/ 75 h 99"/>
                <a:gd name="T98" fmla="*/ 123 w 135"/>
                <a:gd name="T99" fmla="*/ 72 h 99"/>
                <a:gd name="T100" fmla="*/ 123 w 135"/>
                <a:gd name="T101" fmla="*/ 80 h 99"/>
                <a:gd name="T102" fmla="*/ 120 w 135"/>
                <a:gd name="T103" fmla="*/ 86 h 99"/>
                <a:gd name="T104" fmla="*/ 120 w 135"/>
                <a:gd name="T105" fmla="*/ 94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5"/>
                <a:gd name="T160" fmla="*/ 0 h 99"/>
                <a:gd name="T161" fmla="*/ 135 w 135"/>
                <a:gd name="T162" fmla="*/ 99 h 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5" h="99">
                  <a:moveTo>
                    <a:pt x="120" y="96"/>
                  </a:moveTo>
                  <a:lnTo>
                    <a:pt x="115" y="96"/>
                  </a:lnTo>
                  <a:lnTo>
                    <a:pt x="110" y="94"/>
                  </a:lnTo>
                  <a:lnTo>
                    <a:pt x="103" y="91"/>
                  </a:lnTo>
                  <a:lnTo>
                    <a:pt x="100" y="88"/>
                  </a:lnTo>
                  <a:lnTo>
                    <a:pt x="98" y="88"/>
                  </a:lnTo>
                  <a:lnTo>
                    <a:pt x="90" y="91"/>
                  </a:lnTo>
                  <a:lnTo>
                    <a:pt x="85" y="94"/>
                  </a:lnTo>
                  <a:lnTo>
                    <a:pt x="80" y="99"/>
                  </a:lnTo>
                  <a:lnTo>
                    <a:pt x="75" y="99"/>
                  </a:lnTo>
                  <a:lnTo>
                    <a:pt x="65" y="96"/>
                  </a:lnTo>
                  <a:lnTo>
                    <a:pt x="53" y="96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38" y="94"/>
                  </a:lnTo>
                  <a:lnTo>
                    <a:pt x="40" y="88"/>
                  </a:lnTo>
                  <a:lnTo>
                    <a:pt x="38" y="88"/>
                  </a:lnTo>
                  <a:lnTo>
                    <a:pt x="35" y="88"/>
                  </a:lnTo>
                  <a:lnTo>
                    <a:pt x="33" y="83"/>
                  </a:lnTo>
                  <a:lnTo>
                    <a:pt x="35" y="80"/>
                  </a:lnTo>
                  <a:lnTo>
                    <a:pt x="33" y="78"/>
                  </a:lnTo>
                  <a:lnTo>
                    <a:pt x="30" y="80"/>
                  </a:lnTo>
                  <a:lnTo>
                    <a:pt x="23" y="78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7"/>
                  </a:lnTo>
                  <a:lnTo>
                    <a:pt x="18" y="64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10" y="43"/>
                  </a:lnTo>
                  <a:lnTo>
                    <a:pt x="15" y="43"/>
                  </a:lnTo>
                  <a:lnTo>
                    <a:pt x="15" y="38"/>
                  </a:lnTo>
                  <a:lnTo>
                    <a:pt x="18" y="35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25" y="24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48" y="6"/>
                  </a:lnTo>
                  <a:lnTo>
                    <a:pt x="55" y="8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8" y="11"/>
                  </a:lnTo>
                  <a:lnTo>
                    <a:pt x="73" y="8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3"/>
                  </a:lnTo>
                  <a:lnTo>
                    <a:pt x="100" y="6"/>
                  </a:lnTo>
                  <a:lnTo>
                    <a:pt x="103" y="11"/>
                  </a:lnTo>
                  <a:lnTo>
                    <a:pt x="103" y="14"/>
                  </a:lnTo>
                  <a:lnTo>
                    <a:pt x="105" y="22"/>
                  </a:lnTo>
                  <a:lnTo>
                    <a:pt x="110" y="27"/>
                  </a:lnTo>
                  <a:lnTo>
                    <a:pt x="113" y="32"/>
                  </a:lnTo>
                  <a:lnTo>
                    <a:pt x="113" y="40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9"/>
                  </a:lnTo>
                  <a:lnTo>
                    <a:pt x="113" y="62"/>
                  </a:lnTo>
                  <a:lnTo>
                    <a:pt x="115" y="62"/>
                  </a:lnTo>
                  <a:lnTo>
                    <a:pt x="118" y="64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3" y="62"/>
                  </a:lnTo>
                  <a:lnTo>
                    <a:pt x="135" y="62"/>
                  </a:lnTo>
                  <a:lnTo>
                    <a:pt x="135" y="64"/>
                  </a:lnTo>
                  <a:lnTo>
                    <a:pt x="135" y="70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33" y="75"/>
                  </a:lnTo>
                  <a:lnTo>
                    <a:pt x="130" y="75"/>
                  </a:lnTo>
                  <a:lnTo>
                    <a:pt x="128" y="78"/>
                  </a:lnTo>
                  <a:lnTo>
                    <a:pt x="125" y="80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5" y="78"/>
                  </a:lnTo>
                  <a:lnTo>
                    <a:pt x="125" y="75"/>
                  </a:lnTo>
                  <a:lnTo>
                    <a:pt x="125" y="72"/>
                  </a:lnTo>
                  <a:lnTo>
                    <a:pt x="123" y="72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91"/>
                  </a:lnTo>
                  <a:lnTo>
                    <a:pt x="120" y="94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7" name="Freeform 242"/>
            <p:cNvSpPr>
              <a:spLocks/>
            </p:cNvSpPr>
            <p:nvPr/>
          </p:nvSpPr>
          <p:spPr bwMode="auto">
            <a:xfrm>
              <a:off x="2961" y="1832"/>
              <a:ext cx="70" cy="59"/>
            </a:xfrm>
            <a:custGeom>
              <a:avLst/>
              <a:gdLst>
                <a:gd name="T0" fmla="*/ 33 w 70"/>
                <a:gd name="T1" fmla="*/ 0 h 59"/>
                <a:gd name="T2" fmla="*/ 38 w 70"/>
                <a:gd name="T3" fmla="*/ 0 h 59"/>
                <a:gd name="T4" fmla="*/ 43 w 70"/>
                <a:gd name="T5" fmla="*/ 3 h 59"/>
                <a:gd name="T6" fmla="*/ 48 w 70"/>
                <a:gd name="T7" fmla="*/ 6 h 59"/>
                <a:gd name="T8" fmla="*/ 63 w 70"/>
                <a:gd name="T9" fmla="*/ 6 h 59"/>
                <a:gd name="T10" fmla="*/ 65 w 70"/>
                <a:gd name="T11" fmla="*/ 3 h 59"/>
                <a:gd name="T12" fmla="*/ 70 w 70"/>
                <a:gd name="T13" fmla="*/ 6 h 59"/>
                <a:gd name="T14" fmla="*/ 68 w 70"/>
                <a:gd name="T15" fmla="*/ 8 h 59"/>
                <a:gd name="T16" fmla="*/ 63 w 70"/>
                <a:gd name="T17" fmla="*/ 16 h 59"/>
                <a:gd name="T18" fmla="*/ 63 w 70"/>
                <a:gd name="T19" fmla="*/ 24 h 59"/>
                <a:gd name="T20" fmla="*/ 63 w 70"/>
                <a:gd name="T21" fmla="*/ 30 h 59"/>
                <a:gd name="T22" fmla="*/ 63 w 70"/>
                <a:gd name="T23" fmla="*/ 35 h 59"/>
                <a:gd name="T24" fmla="*/ 60 w 70"/>
                <a:gd name="T25" fmla="*/ 38 h 59"/>
                <a:gd name="T26" fmla="*/ 58 w 70"/>
                <a:gd name="T27" fmla="*/ 40 h 59"/>
                <a:gd name="T28" fmla="*/ 63 w 70"/>
                <a:gd name="T29" fmla="*/ 43 h 59"/>
                <a:gd name="T30" fmla="*/ 68 w 70"/>
                <a:gd name="T31" fmla="*/ 48 h 59"/>
                <a:gd name="T32" fmla="*/ 65 w 70"/>
                <a:gd name="T33" fmla="*/ 51 h 59"/>
                <a:gd name="T34" fmla="*/ 60 w 70"/>
                <a:gd name="T35" fmla="*/ 46 h 59"/>
                <a:gd name="T36" fmla="*/ 60 w 70"/>
                <a:gd name="T37" fmla="*/ 54 h 59"/>
                <a:gd name="T38" fmla="*/ 58 w 70"/>
                <a:gd name="T39" fmla="*/ 59 h 59"/>
                <a:gd name="T40" fmla="*/ 55 w 70"/>
                <a:gd name="T41" fmla="*/ 56 h 59"/>
                <a:gd name="T42" fmla="*/ 48 w 70"/>
                <a:gd name="T43" fmla="*/ 59 h 59"/>
                <a:gd name="T44" fmla="*/ 40 w 70"/>
                <a:gd name="T45" fmla="*/ 54 h 59"/>
                <a:gd name="T46" fmla="*/ 35 w 70"/>
                <a:gd name="T47" fmla="*/ 48 h 59"/>
                <a:gd name="T48" fmla="*/ 28 w 70"/>
                <a:gd name="T49" fmla="*/ 46 h 59"/>
                <a:gd name="T50" fmla="*/ 18 w 70"/>
                <a:gd name="T51" fmla="*/ 48 h 59"/>
                <a:gd name="T52" fmla="*/ 15 w 70"/>
                <a:gd name="T53" fmla="*/ 51 h 59"/>
                <a:gd name="T54" fmla="*/ 15 w 70"/>
                <a:gd name="T55" fmla="*/ 40 h 59"/>
                <a:gd name="T56" fmla="*/ 18 w 70"/>
                <a:gd name="T57" fmla="*/ 38 h 59"/>
                <a:gd name="T58" fmla="*/ 13 w 70"/>
                <a:gd name="T59" fmla="*/ 38 h 59"/>
                <a:gd name="T60" fmla="*/ 8 w 70"/>
                <a:gd name="T61" fmla="*/ 38 h 59"/>
                <a:gd name="T62" fmla="*/ 5 w 70"/>
                <a:gd name="T63" fmla="*/ 38 h 59"/>
                <a:gd name="T64" fmla="*/ 3 w 70"/>
                <a:gd name="T65" fmla="*/ 32 h 59"/>
                <a:gd name="T66" fmla="*/ 3 w 70"/>
                <a:gd name="T67" fmla="*/ 27 h 59"/>
                <a:gd name="T68" fmla="*/ 5 w 70"/>
                <a:gd name="T69" fmla="*/ 24 h 59"/>
                <a:gd name="T70" fmla="*/ 3 w 70"/>
                <a:gd name="T71" fmla="*/ 22 h 59"/>
                <a:gd name="T72" fmla="*/ 3 w 70"/>
                <a:gd name="T73" fmla="*/ 19 h 59"/>
                <a:gd name="T74" fmla="*/ 3 w 70"/>
                <a:gd name="T75" fmla="*/ 14 h 59"/>
                <a:gd name="T76" fmla="*/ 10 w 70"/>
                <a:gd name="T77" fmla="*/ 8 h 59"/>
                <a:gd name="T78" fmla="*/ 10 w 70"/>
                <a:gd name="T79" fmla="*/ 8 h 59"/>
                <a:gd name="T80" fmla="*/ 15 w 70"/>
                <a:gd name="T81" fmla="*/ 6 h 59"/>
                <a:gd name="T82" fmla="*/ 20 w 70"/>
                <a:gd name="T83" fmla="*/ 3 h 59"/>
                <a:gd name="T84" fmla="*/ 28 w 70"/>
                <a:gd name="T85" fmla="*/ 3 h 59"/>
                <a:gd name="T86" fmla="*/ 30 w 70"/>
                <a:gd name="T87" fmla="*/ 0 h 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"/>
                <a:gd name="T133" fmla="*/ 0 h 59"/>
                <a:gd name="T134" fmla="*/ 70 w 70"/>
                <a:gd name="T135" fmla="*/ 59 h 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" h="59">
                  <a:moveTo>
                    <a:pt x="33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3" y="3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68" y="8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3" y="22"/>
                  </a:lnTo>
                  <a:lnTo>
                    <a:pt x="63" y="24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3" y="35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58" y="40"/>
                  </a:lnTo>
                  <a:lnTo>
                    <a:pt x="60" y="43"/>
                  </a:lnTo>
                  <a:lnTo>
                    <a:pt x="63" y="43"/>
                  </a:lnTo>
                  <a:lnTo>
                    <a:pt x="65" y="43"/>
                  </a:lnTo>
                  <a:lnTo>
                    <a:pt x="68" y="48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3" y="48"/>
                  </a:lnTo>
                  <a:lnTo>
                    <a:pt x="60" y="46"/>
                  </a:lnTo>
                  <a:lnTo>
                    <a:pt x="60" y="51"/>
                  </a:lnTo>
                  <a:lnTo>
                    <a:pt x="60" y="54"/>
                  </a:lnTo>
                  <a:lnTo>
                    <a:pt x="58" y="56"/>
                  </a:lnTo>
                  <a:lnTo>
                    <a:pt x="58" y="59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0" y="54"/>
                  </a:lnTo>
                  <a:lnTo>
                    <a:pt x="40" y="51"/>
                  </a:lnTo>
                  <a:lnTo>
                    <a:pt x="35" y="48"/>
                  </a:lnTo>
                  <a:lnTo>
                    <a:pt x="33" y="46"/>
                  </a:lnTo>
                  <a:lnTo>
                    <a:pt x="28" y="46"/>
                  </a:lnTo>
                  <a:lnTo>
                    <a:pt x="20" y="46"/>
                  </a:lnTo>
                  <a:lnTo>
                    <a:pt x="18" y="48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40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8" name="Freeform 243"/>
            <p:cNvSpPr>
              <a:spLocks/>
            </p:cNvSpPr>
            <p:nvPr/>
          </p:nvSpPr>
          <p:spPr bwMode="auto">
            <a:xfrm>
              <a:off x="2719" y="1963"/>
              <a:ext cx="125" cy="181"/>
            </a:xfrm>
            <a:custGeom>
              <a:avLst/>
              <a:gdLst>
                <a:gd name="T0" fmla="*/ 68 w 125"/>
                <a:gd name="T1" fmla="*/ 18 h 181"/>
                <a:gd name="T2" fmla="*/ 65 w 125"/>
                <a:gd name="T3" fmla="*/ 16 h 181"/>
                <a:gd name="T4" fmla="*/ 58 w 125"/>
                <a:gd name="T5" fmla="*/ 13 h 181"/>
                <a:gd name="T6" fmla="*/ 53 w 125"/>
                <a:gd name="T7" fmla="*/ 10 h 181"/>
                <a:gd name="T8" fmla="*/ 50 w 125"/>
                <a:gd name="T9" fmla="*/ 2 h 181"/>
                <a:gd name="T10" fmla="*/ 40 w 125"/>
                <a:gd name="T11" fmla="*/ 0 h 181"/>
                <a:gd name="T12" fmla="*/ 40 w 125"/>
                <a:gd name="T13" fmla="*/ 8 h 181"/>
                <a:gd name="T14" fmla="*/ 38 w 125"/>
                <a:gd name="T15" fmla="*/ 16 h 181"/>
                <a:gd name="T16" fmla="*/ 40 w 125"/>
                <a:gd name="T17" fmla="*/ 18 h 181"/>
                <a:gd name="T18" fmla="*/ 40 w 125"/>
                <a:gd name="T19" fmla="*/ 24 h 181"/>
                <a:gd name="T20" fmla="*/ 38 w 125"/>
                <a:gd name="T21" fmla="*/ 29 h 181"/>
                <a:gd name="T22" fmla="*/ 35 w 125"/>
                <a:gd name="T23" fmla="*/ 40 h 181"/>
                <a:gd name="T24" fmla="*/ 30 w 125"/>
                <a:gd name="T25" fmla="*/ 37 h 181"/>
                <a:gd name="T26" fmla="*/ 18 w 125"/>
                <a:gd name="T27" fmla="*/ 32 h 181"/>
                <a:gd name="T28" fmla="*/ 15 w 125"/>
                <a:gd name="T29" fmla="*/ 37 h 181"/>
                <a:gd name="T30" fmla="*/ 20 w 125"/>
                <a:gd name="T31" fmla="*/ 45 h 181"/>
                <a:gd name="T32" fmla="*/ 13 w 125"/>
                <a:gd name="T33" fmla="*/ 56 h 181"/>
                <a:gd name="T34" fmla="*/ 15 w 125"/>
                <a:gd name="T35" fmla="*/ 66 h 181"/>
                <a:gd name="T36" fmla="*/ 8 w 125"/>
                <a:gd name="T37" fmla="*/ 77 h 181"/>
                <a:gd name="T38" fmla="*/ 0 w 125"/>
                <a:gd name="T39" fmla="*/ 77 h 181"/>
                <a:gd name="T40" fmla="*/ 0 w 125"/>
                <a:gd name="T41" fmla="*/ 93 h 181"/>
                <a:gd name="T42" fmla="*/ 0 w 125"/>
                <a:gd name="T43" fmla="*/ 104 h 181"/>
                <a:gd name="T44" fmla="*/ 3 w 125"/>
                <a:gd name="T45" fmla="*/ 112 h 181"/>
                <a:gd name="T46" fmla="*/ 3 w 125"/>
                <a:gd name="T47" fmla="*/ 122 h 181"/>
                <a:gd name="T48" fmla="*/ 3 w 125"/>
                <a:gd name="T49" fmla="*/ 130 h 181"/>
                <a:gd name="T50" fmla="*/ 15 w 125"/>
                <a:gd name="T51" fmla="*/ 138 h 181"/>
                <a:gd name="T52" fmla="*/ 23 w 125"/>
                <a:gd name="T53" fmla="*/ 151 h 181"/>
                <a:gd name="T54" fmla="*/ 20 w 125"/>
                <a:gd name="T55" fmla="*/ 173 h 181"/>
                <a:gd name="T56" fmla="*/ 40 w 125"/>
                <a:gd name="T57" fmla="*/ 173 h 181"/>
                <a:gd name="T58" fmla="*/ 53 w 125"/>
                <a:gd name="T59" fmla="*/ 175 h 181"/>
                <a:gd name="T60" fmla="*/ 60 w 125"/>
                <a:gd name="T61" fmla="*/ 178 h 181"/>
                <a:gd name="T62" fmla="*/ 70 w 125"/>
                <a:gd name="T63" fmla="*/ 178 h 181"/>
                <a:gd name="T64" fmla="*/ 88 w 125"/>
                <a:gd name="T65" fmla="*/ 173 h 181"/>
                <a:gd name="T66" fmla="*/ 98 w 125"/>
                <a:gd name="T67" fmla="*/ 173 h 181"/>
                <a:gd name="T68" fmla="*/ 98 w 125"/>
                <a:gd name="T69" fmla="*/ 159 h 181"/>
                <a:gd name="T70" fmla="*/ 108 w 125"/>
                <a:gd name="T71" fmla="*/ 151 h 181"/>
                <a:gd name="T72" fmla="*/ 98 w 125"/>
                <a:gd name="T73" fmla="*/ 138 h 181"/>
                <a:gd name="T74" fmla="*/ 88 w 125"/>
                <a:gd name="T75" fmla="*/ 119 h 181"/>
                <a:gd name="T76" fmla="*/ 83 w 125"/>
                <a:gd name="T77" fmla="*/ 112 h 181"/>
                <a:gd name="T78" fmla="*/ 93 w 125"/>
                <a:gd name="T79" fmla="*/ 112 h 181"/>
                <a:gd name="T80" fmla="*/ 113 w 125"/>
                <a:gd name="T81" fmla="*/ 101 h 181"/>
                <a:gd name="T82" fmla="*/ 120 w 125"/>
                <a:gd name="T83" fmla="*/ 101 h 181"/>
                <a:gd name="T84" fmla="*/ 125 w 125"/>
                <a:gd name="T85" fmla="*/ 88 h 181"/>
                <a:gd name="T86" fmla="*/ 120 w 125"/>
                <a:gd name="T87" fmla="*/ 72 h 181"/>
                <a:gd name="T88" fmla="*/ 118 w 125"/>
                <a:gd name="T89" fmla="*/ 56 h 181"/>
                <a:gd name="T90" fmla="*/ 115 w 125"/>
                <a:gd name="T91" fmla="*/ 45 h 181"/>
                <a:gd name="T92" fmla="*/ 115 w 125"/>
                <a:gd name="T93" fmla="*/ 29 h 181"/>
                <a:gd name="T94" fmla="*/ 103 w 125"/>
                <a:gd name="T95" fmla="*/ 21 h 181"/>
                <a:gd name="T96" fmla="*/ 98 w 125"/>
                <a:gd name="T97" fmla="*/ 16 h 181"/>
                <a:gd name="T98" fmla="*/ 90 w 125"/>
                <a:gd name="T99" fmla="*/ 16 h 181"/>
                <a:gd name="T100" fmla="*/ 93 w 125"/>
                <a:gd name="T101" fmla="*/ 10 h 181"/>
                <a:gd name="T102" fmla="*/ 83 w 125"/>
                <a:gd name="T103" fmla="*/ 21 h 181"/>
                <a:gd name="T104" fmla="*/ 75 w 125"/>
                <a:gd name="T105" fmla="*/ 24 h 181"/>
                <a:gd name="T106" fmla="*/ 65 w 125"/>
                <a:gd name="T107" fmla="*/ 24 h 1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5"/>
                <a:gd name="T163" fmla="*/ 0 h 181"/>
                <a:gd name="T164" fmla="*/ 125 w 125"/>
                <a:gd name="T165" fmla="*/ 181 h 1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5" h="181">
                  <a:moveTo>
                    <a:pt x="65" y="24"/>
                  </a:moveTo>
                  <a:lnTo>
                    <a:pt x="65" y="24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70" y="18"/>
                  </a:lnTo>
                  <a:lnTo>
                    <a:pt x="70" y="16"/>
                  </a:lnTo>
                  <a:lnTo>
                    <a:pt x="68" y="13"/>
                  </a:lnTo>
                  <a:lnTo>
                    <a:pt x="65" y="16"/>
                  </a:lnTo>
                  <a:lnTo>
                    <a:pt x="63" y="16"/>
                  </a:lnTo>
                  <a:lnTo>
                    <a:pt x="63" y="13"/>
                  </a:lnTo>
                  <a:lnTo>
                    <a:pt x="58" y="13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55" y="8"/>
                  </a:lnTo>
                  <a:lnTo>
                    <a:pt x="55" y="5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3" y="26"/>
                  </a:lnTo>
                  <a:lnTo>
                    <a:pt x="38" y="26"/>
                  </a:lnTo>
                  <a:lnTo>
                    <a:pt x="38" y="29"/>
                  </a:lnTo>
                  <a:lnTo>
                    <a:pt x="35" y="29"/>
                  </a:lnTo>
                  <a:lnTo>
                    <a:pt x="35" y="34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5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5" y="37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5"/>
                  </a:lnTo>
                  <a:lnTo>
                    <a:pt x="20" y="42"/>
                  </a:lnTo>
                  <a:lnTo>
                    <a:pt x="15" y="42"/>
                  </a:lnTo>
                  <a:lnTo>
                    <a:pt x="13" y="56"/>
                  </a:lnTo>
                  <a:lnTo>
                    <a:pt x="10" y="58"/>
                  </a:lnTo>
                  <a:lnTo>
                    <a:pt x="10" y="61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3" y="69"/>
                  </a:lnTo>
                  <a:lnTo>
                    <a:pt x="10" y="69"/>
                  </a:lnTo>
                  <a:lnTo>
                    <a:pt x="10" y="74"/>
                  </a:lnTo>
                  <a:lnTo>
                    <a:pt x="8" y="77"/>
                  </a:lnTo>
                  <a:lnTo>
                    <a:pt x="5" y="77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3" y="112"/>
                  </a:lnTo>
                  <a:lnTo>
                    <a:pt x="0" y="117"/>
                  </a:lnTo>
                  <a:lnTo>
                    <a:pt x="3" y="117"/>
                  </a:lnTo>
                  <a:lnTo>
                    <a:pt x="3" y="119"/>
                  </a:lnTo>
                  <a:lnTo>
                    <a:pt x="3" y="122"/>
                  </a:lnTo>
                  <a:lnTo>
                    <a:pt x="5" y="125"/>
                  </a:lnTo>
                  <a:lnTo>
                    <a:pt x="5" y="127"/>
                  </a:lnTo>
                  <a:lnTo>
                    <a:pt x="3" y="130"/>
                  </a:lnTo>
                  <a:lnTo>
                    <a:pt x="8" y="133"/>
                  </a:lnTo>
                  <a:lnTo>
                    <a:pt x="8" y="135"/>
                  </a:lnTo>
                  <a:lnTo>
                    <a:pt x="10" y="138"/>
                  </a:lnTo>
                  <a:lnTo>
                    <a:pt x="15" y="138"/>
                  </a:lnTo>
                  <a:lnTo>
                    <a:pt x="25" y="141"/>
                  </a:lnTo>
                  <a:lnTo>
                    <a:pt x="30" y="143"/>
                  </a:lnTo>
                  <a:lnTo>
                    <a:pt x="28" y="146"/>
                  </a:lnTo>
                  <a:lnTo>
                    <a:pt x="23" y="151"/>
                  </a:lnTo>
                  <a:lnTo>
                    <a:pt x="23" y="157"/>
                  </a:lnTo>
                  <a:lnTo>
                    <a:pt x="20" y="162"/>
                  </a:lnTo>
                  <a:lnTo>
                    <a:pt x="20" y="170"/>
                  </a:lnTo>
                  <a:lnTo>
                    <a:pt x="20" y="173"/>
                  </a:lnTo>
                  <a:lnTo>
                    <a:pt x="23" y="173"/>
                  </a:lnTo>
                  <a:lnTo>
                    <a:pt x="23" y="175"/>
                  </a:lnTo>
                  <a:lnTo>
                    <a:pt x="33" y="175"/>
                  </a:lnTo>
                  <a:lnTo>
                    <a:pt x="40" y="173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3" y="175"/>
                  </a:lnTo>
                  <a:lnTo>
                    <a:pt x="55" y="175"/>
                  </a:lnTo>
                  <a:lnTo>
                    <a:pt x="58" y="178"/>
                  </a:lnTo>
                  <a:lnTo>
                    <a:pt x="60" y="181"/>
                  </a:lnTo>
                  <a:lnTo>
                    <a:pt x="60" y="178"/>
                  </a:lnTo>
                  <a:lnTo>
                    <a:pt x="63" y="178"/>
                  </a:lnTo>
                  <a:lnTo>
                    <a:pt x="63" y="175"/>
                  </a:lnTo>
                  <a:lnTo>
                    <a:pt x="68" y="175"/>
                  </a:lnTo>
                  <a:lnTo>
                    <a:pt x="70" y="178"/>
                  </a:lnTo>
                  <a:lnTo>
                    <a:pt x="73" y="178"/>
                  </a:lnTo>
                  <a:lnTo>
                    <a:pt x="78" y="175"/>
                  </a:lnTo>
                  <a:lnTo>
                    <a:pt x="88" y="173"/>
                  </a:lnTo>
                  <a:lnTo>
                    <a:pt x="90" y="173"/>
                  </a:lnTo>
                  <a:lnTo>
                    <a:pt x="95" y="173"/>
                  </a:lnTo>
                  <a:lnTo>
                    <a:pt x="95" y="175"/>
                  </a:lnTo>
                  <a:lnTo>
                    <a:pt x="98" y="173"/>
                  </a:lnTo>
                  <a:lnTo>
                    <a:pt x="95" y="167"/>
                  </a:lnTo>
                  <a:lnTo>
                    <a:pt x="95" y="162"/>
                  </a:lnTo>
                  <a:lnTo>
                    <a:pt x="98" y="159"/>
                  </a:lnTo>
                  <a:lnTo>
                    <a:pt x="103" y="157"/>
                  </a:lnTo>
                  <a:lnTo>
                    <a:pt x="103" y="154"/>
                  </a:lnTo>
                  <a:lnTo>
                    <a:pt x="105" y="151"/>
                  </a:lnTo>
                  <a:lnTo>
                    <a:pt x="108" y="151"/>
                  </a:lnTo>
                  <a:lnTo>
                    <a:pt x="110" y="149"/>
                  </a:lnTo>
                  <a:lnTo>
                    <a:pt x="108" y="146"/>
                  </a:lnTo>
                  <a:lnTo>
                    <a:pt x="100" y="141"/>
                  </a:lnTo>
                  <a:lnTo>
                    <a:pt x="98" y="138"/>
                  </a:lnTo>
                  <a:lnTo>
                    <a:pt x="93" y="133"/>
                  </a:lnTo>
                  <a:lnTo>
                    <a:pt x="90" y="127"/>
                  </a:lnTo>
                  <a:lnTo>
                    <a:pt x="90" y="122"/>
                  </a:lnTo>
                  <a:lnTo>
                    <a:pt x="88" y="119"/>
                  </a:lnTo>
                  <a:lnTo>
                    <a:pt x="85" y="119"/>
                  </a:lnTo>
                  <a:lnTo>
                    <a:pt x="83" y="117"/>
                  </a:lnTo>
                  <a:lnTo>
                    <a:pt x="83" y="114"/>
                  </a:lnTo>
                  <a:lnTo>
                    <a:pt x="83" y="112"/>
                  </a:lnTo>
                  <a:lnTo>
                    <a:pt x="88" y="117"/>
                  </a:lnTo>
                  <a:lnTo>
                    <a:pt x="90" y="112"/>
                  </a:lnTo>
                  <a:lnTo>
                    <a:pt x="93" y="112"/>
                  </a:lnTo>
                  <a:lnTo>
                    <a:pt x="98" y="109"/>
                  </a:lnTo>
                  <a:lnTo>
                    <a:pt x="103" y="106"/>
                  </a:lnTo>
                  <a:lnTo>
                    <a:pt x="105" y="104"/>
                  </a:lnTo>
                  <a:lnTo>
                    <a:pt x="113" y="101"/>
                  </a:lnTo>
                  <a:lnTo>
                    <a:pt x="115" y="93"/>
                  </a:lnTo>
                  <a:lnTo>
                    <a:pt x="118" y="93"/>
                  </a:lnTo>
                  <a:lnTo>
                    <a:pt x="118" y="98"/>
                  </a:lnTo>
                  <a:lnTo>
                    <a:pt x="120" y="101"/>
                  </a:lnTo>
                  <a:lnTo>
                    <a:pt x="123" y="101"/>
                  </a:lnTo>
                  <a:lnTo>
                    <a:pt x="123" y="98"/>
                  </a:lnTo>
                  <a:lnTo>
                    <a:pt x="125" y="93"/>
                  </a:lnTo>
                  <a:lnTo>
                    <a:pt x="125" y="88"/>
                  </a:lnTo>
                  <a:lnTo>
                    <a:pt x="125" y="85"/>
                  </a:lnTo>
                  <a:lnTo>
                    <a:pt x="120" y="82"/>
                  </a:lnTo>
                  <a:lnTo>
                    <a:pt x="120" y="74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18" y="64"/>
                  </a:lnTo>
                  <a:lnTo>
                    <a:pt x="118" y="58"/>
                  </a:lnTo>
                  <a:lnTo>
                    <a:pt x="118" y="56"/>
                  </a:lnTo>
                  <a:lnTo>
                    <a:pt x="113" y="53"/>
                  </a:lnTo>
                  <a:lnTo>
                    <a:pt x="113" y="50"/>
                  </a:lnTo>
                  <a:lnTo>
                    <a:pt x="115" y="48"/>
                  </a:lnTo>
                  <a:lnTo>
                    <a:pt x="115" y="45"/>
                  </a:lnTo>
                  <a:lnTo>
                    <a:pt x="118" y="40"/>
                  </a:lnTo>
                  <a:lnTo>
                    <a:pt x="118" y="37"/>
                  </a:lnTo>
                  <a:lnTo>
                    <a:pt x="115" y="32"/>
                  </a:lnTo>
                  <a:lnTo>
                    <a:pt x="115" y="29"/>
                  </a:lnTo>
                  <a:lnTo>
                    <a:pt x="108" y="26"/>
                  </a:lnTo>
                  <a:lnTo>
                    <a:pt x="108" y="24"/>
                  </a:lnTo>
                  <a:lnTo>
                    <a:pt x="105" y="21"/>
                  </a:lnTo>
                  <a:lnTo>
                    <a:pt x="103" y="21"/>
                  </a:lnTo>
                  <a:lnTo>
                    <a:pt x="103" y="18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98" y="16"/>
                  </a:lnTo>
                  <a:lnTo>
                    <a:pt x="98" y="13"/>
                  </a:lnTo>
                  <a:lnTo>
                    <a:pt x="93" y="13"/>
                  </a:lnTo>
                  <a:lnTo>
                    <a:pt x="90" y="16"/>
                  </a:lnTo>
                  <a:lnTo>
                    <a:pt x="90" y="13"/>
                  </a:lnTo>
                  <a:lnTo>
                    <a:pt x="93" y="13"/>
                  </a:lnTo>
                  <a:lnTo>
                    <a:pt x="93" y="10"/>
                  </a:lnTo>
                  <a:lnTo>
                    <a:pt x="90" y="13"/>
                  </a:lnTo>
                  <a:lnTo>
                    <a:pt x="85" y="16"/>
                  </a:lnTo>
                  <a:lnTo>
                    <a:pt x="85" y="18"/>
                  </a:lnTo>
                  <a:lnTo>
                    <a:pt x="83" y="21"/>
                  </a:lnTo>
                  <a:lnTo>
                    <a:pt x="83" y="18"/>
                  </a:lnTo>
                  <a:lnTo>
                    <a:pt x="80" y="18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19" name="Freeform 244"/>
            <p:cNvSpPr>
              <a:spLocks/>
            </p:cNvSpPr>
            <p:nvPr/>
          </p:nvSpPr>
          <p:spPr bwMode="auto">
            <a:xfrm>
              <a:off x="1001" y="2428"/>
              <a:ext cx="422" cy="296"/>
            </a:xfrm>
            <a:custGeom>
              <a:avLst/>
              <a:gdLst>
                <a:gd name="T0" fmla="*/ 48 w 422"/>
                <a:gd name="T1" fmla="*/ 22 h 296"/>
                <a:gd name="T2" fmla="*/ 60 w 422"/>
                <a:gd name="T3" fmla="*/ 40 h 296"/>
                <a:gd name="T4" fmla="*/ 67 w 422"/>
                <a:gd name="T5" fmla="*/ 59 h 296"/>
                <a:gd name="T6" fmla="*/ 82 w 422"/>
                <a:gd name="T7" fmla="*/ 80 h 296"/>
                <a:gd name="T8" fmla="*/ 92 w 422"/>
                <a:gd name="T9" fmla="*/ 93 h 296"/>
                <a:gd name="T10" fmla="*/ 110 w 422"/>
                <a:gd name="T11" fmla="*/ 109 h 296"/>
                <a:gd name="T12" fmla="*/ 110 w 422"/>
                <a:gd name="T13" fmla="*/ 123 h 296"/>
                <a:gd name="T14" fmla="*/ 127 w 422"/>
                <a:gd name="T15" fmla="*/ 131 h 296"/>
                <a:gd name="T16" fmla="*/ 145 w 422"/>
                <a:gd name="T17" fmla="*/ 152 h 296"/>
                <a:gd name="T18" fmla="*/ 160 w 422"/>
                <a:gd name="T19" fmla="*/ 171 h 296"/>
                <a:gd name="T20" fmla="*/ 167 w 422"/>
                <a:gd name="T21" fmla="*/ 192 h 296"/>
                <a:gd name="T22" fmla="*/ 162 w 422"/>
                <a:gd name="T23" fmla="*/ 205 h 296"/>
                <a:gd name="T24" fmla="*/ 175 w 422"/>
                <a:gd name="T25" fmla="*/ 224 h 296"/>
                <a:gd name="T26" fmla="*/ 190 w 422"/>
                <a:gd name="T27" fmla="*/ 235 h 296"/>
                <a:gd name="T28" fmla="*/ 200 w 422"/>
                <a:gd name="T29" fmla="*/ 242 h 296"/>
                <a:gd name="T30" fmla="*/ 220 w 422"/>
                <a:gd name="T31" fmla="*/ 250 h 296"/>
                <a:gd name="T32" fmla="*/ 230 w 422"/>
                <a:gd name="T33" fmla="*/ 256 h 296"/>
                <a:gd name="T34" fmla="*/ 260 w 422"/>
                <a:gd name="T35" fmla="*/ 269 h 296"/>
                <a:gd name="T36" fmla="*/ 284 w 422"/>
                <a:gd name="T37" fmla="*/ 277 h 296"/>
                <a:gd name="T38" fmla="*/ 307 w 422"/>
                <a:gd name="T39" fmla="*/ 272 h 296"/>
                <a:gd name="T40" fmla="*/ 342 w 422"/>
                <a:gd name="T41" fmla="*/ 290 h 296"/>
                <a:gd name="T42" fmla="*/ 349 w 422"/>
                <a:gd name="T43" fmla="*/ 285 h 296"/>
                <a:gd name="T44" fmla="*/ 369 w 422"/>
                <a:gd name="T45" fmla="*/ 266 h 296"/>
                <a:gd name="T46" fmla="*/ 392 w 422"/>
                <a:gd name="T47" fmla="*/ 242 h 296"/>
                <a:gd name="T48" fmla="*/ 407 w 422"/>
                <a:gd name="T49" fmla="*/ 235 h 296"/>
                <a:gd name="T50" fmla="*/ 412 w 422"/>
                <a:gd name="T51" fmla="*/ 221 h 296"/>
                <a:gd name="T52" fmla="*/ 419 w 422"/>
                <a:gd name="T53" fmla="*/ 203 h 296"/>
                <a:gd name="T54" fmla="*/ 404 w 422"/>
                <a:gd name="T55" fmla="*/ 184 h 296"/>
                <a:gd name="T56" fmla="*/ 372 w 422"/>
                <a:gd name="T57" fmla="*/ 195 h 296"/>
                <a:gd name="T58" fmla="*/ 359 w 422"/>
                <a:gd name="T59" fmla="*/ 227 h 296"/>
                <a:gd name="T60" fmla="*/ 342 w 422"/>
                <a:gd name="T61" fmla="*/ 232 h 296"/>
                <a:gd name="T62" fmla="*/ 309 w 422"/>
                <a:gd name="T63" fmla="*/ 232 h 296"/>
                <a:gd name="T64" fmla="*/ 294 w 422"/>
                <a:gd name="T65" fmla="*/ 224 h 296"/>
                <a:gd name="T66" fmla="*/ 282 w 422"/>
                <a:gd name="T67" fmla="*/ 203 h 296"/>
                <a:gd name="T68" fmla="*/ 272 w 422"/>
                <a:gd name="T69" fmla="*/ 173 h 296"/>
                <a:gd name="T70" fmla="*/ 269 w 422"/>
                <a:gd name="T71" fmla="*/ 136 h 296"/>
                <a:gd name="T72" fmla="*/ 279 w 422"/>
                <a:gd name="T73" fmla="*/ 123 h 296"/>
                <a:gd name="T74" fmla="*/ 274 w 422"/>
                <a:gd name="T75" fmla="*/ 117 h 296"/>
                <a:gd name="T76" fmla="*/ 237 w 422"/>
                <a:gd name="T77" fmla="*/ 80 h 296"/>
                <a:gd name="T78" fmla="*/ 200 w 422"/>
                <a:gd name="T79" fmla="*/ 51 h 296"/>
                <a:gd name="T80" fmla="*/ 157 w 422"/>
                <a:gd name="T81" fmla="*/ 27 h 296"/>
                <a:gd name="T82" fmla="*/ 85 w 422"/>
                <a:gd name="T83" fmla="*/ 24 h 296"/>
                <a:gd name="T84" fmla="*/ 5 w 422"/>
                <a:gd name="T85" fmla="*/ 16 h 296"/>
                <a:gd name="T86" fmla="*/ 15 w 422"/>
                <a:gd name="T87" fmla="*/ 35 h 296"/>
                <a:gd name="T88" fmla="*/ 23 w 422"/>
                <a:gd name="T89" fmla="*/ 54 h 296"/>
                <a:gd name="T90" fmla="*/ 38 w 422"/>
                <a:gd name="T91" fmla="*/ 67 h 296"/>
                <a:gd name="T92" fmla="*/ 43 w 422"/>
                <a:gd name="T93" fmla="*/ 83 h 296"/>
                <a:gd name="T94" fmla="*/ 33 w 422"/>
                <a:gd name="T95" fmla="*/ 88 h 296"/>
                <a:gd name="T96" fmla="*/ 45 w 422"/>
                <a:gd name="T97" fmla="*/ 99 h 296"/>
                <a:gd name="T98" fmla="*/ 60 w 422"/>
                <a:gd name="T99" fmla="*/ 109 h 296"/>
                <a:gd name="T100" fmla="*/ 70 w 422"/>
                <a:gd name="T101" fmla="*/ 133 h 296"/>
                <a:gd name="T102" fmla="*/ 77 w 422"/>
                <a:gd name="T103" fmla="*/ 139 h 296"/>
                <a:gd name="T104" fmla="*/ 100 w 422"/>
                <a:gd name="T105" fmla="*/ 165 h 296"/>
                <a:gd name="T106" fmla="*/ 105 w 422"/>
                <a:gd name="T107" fmla="*/ 152 h 296"/>
                <a:gd name="T108" fmla="*/ 90 w 422"/>
                <a:gd name="T109" fmla="*/ 139 h 296"/>
                <a:gd name="T110" fmla="*/ 82 w 422"/>
                <a:gd name="T111" fmla="*/ 117 h 296"/>
                <a:gd name="T112" fmla="*/ 77 w 422"/>
                <a:gd name="T113" fmla="*/ 107 h 296"/>
                <a:gd name="T114" fmla="*/ 67 w 422"/>
                <a:gd name="T115" fmla="*/ 91 h 296"/>
                <a:gd name="T116" fmla="*/ 60 w 422"/>
                <a:gd name="T117" fmla="*/ 75 h 296"/>
                <a:gd name="T118" fmla="*/ 50 w 422"/>
                <a:gd name="T119" fmla="*/ 62 h 296"/>
                <a:gd name="T120" fmla="*/ 38 w 422"/>
                <a:gd name="T121" fmla="*/ 46 h 296"/>
                <a:gd name="T122" fmla="*/ 33 w 422"/>
                <a:gd name="T123" fmla="*/ 16 h 2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2"/>
                <a:gd name="T187" fmla="*/ 0 h 296"/>
                <a:gd name="T188" fmla="*/ 422 w 422"/>
                <a:gd name="T189" fmla="*/ 296 h 2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2" h="296">
                  <a:moveTo>
                    <a:pt x="33" y="16"/>
                  </a:moveTo>
                  <a:lnTo>
                    <a:pt x="35" y="16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40" y="22"/>
                  </a:lnTo>
                  <a:lnTo>
                    <a:pt x="43" y="22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7"/>
                  </a:lnTo>
                  <a:lnTo>
                    <a:pt x="55" y="27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58" y="38"/>
                  </a:lnTo>
                  <a:lnTo>
                    <a:pt x="60" y="40"/>
                  </a:lnTo>
                  <a:lnTo>
                    <a:pt x="60" y="43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2" y="51"/>
                  </a:lnTo>
                  <a:lnTo>
                    <a:pt x="65" y="51"/>
                  </a:lnTo>
                  <a:lnTo>
                    <a:pt x="65" y="54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7" y="62"/>
                  </a:lnTo>
                  <a:lnTo>
                    <a:pt x="70" y="62"/>
                  </a:lnTo>
                  <a:lnTo>
                    <a:pt x="70" y="67"/>
                  </a:lnTo>
                  <a:lnTo>
                    <a:pt x="72" y="67"/>
                  </a:lnTo>
                  <a:lnTo>
                    <a:pt x="75" y="72"/>
                  </a:lnTo>
                  <a:lnTo>
                    <a:pt x="77" y="75"/>
                  </a:lnTo>
                  <a:lnTo>
                    <a:pt x="80" y="75"/>
                  </a:lnTo>
                  <a:lnTo>
                    <a:pt x="82" y="80"/>
                  </a:lnTo>
                  <a:lnTo>
                    <a:pt x="85" y="83"/>
                  </a:lnTo>
                  <a:lnTo>
                    <a:pt x="90" y="83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5" y="96"/>
                  </a:lnTo>
                  <a:lnTo>
                    <a:pt x="100" y="99"/>
                  </a:lnTo>
                  <a:lnTo>
                    <a:pt x="102" y="101"/>
                  </a:lnTo>
                  <a:lnTo>
                    <a:pt x="102" y="104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12" y="109"/>
                  </a:lnTo>
                  <a:lnTo>
                    <a:pt x="110" y="112"/>
                  </a:lnTo>
                  <a:lnTo>
                    <a:pt x="110" y="115"/>
                  </a:lnTo>
                  <a:lnTo>
                    <a:pt x="110" y="117"/>
                  </a:lnTo>
                  <a:lnTo>
                    <a:pt x="110" y="120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5" y="120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22" y="128"/>
                  </a:lnTo>
                  <a:lnTo>
                    <a:pt x="125" y="128"/>
                  </a:lnTo>
                  <a:lnTo>
                    <a:pt x="127" y="131"/>
                  </a:lnTo>
                  <a:lnTo>
                    <a:pt x="130" y="133"/>
                  </a:lnTo>
                  <a:lnTo>
                    <a:pt x="130" y="136"/>
                  </a:lnTo>
                  <a:lnTo>
                    <a:pt x="130" y="139"/>
                  </a:lnTo>
                  <a:lnTo>
                    <a:pt x="137" y="147"/>
                  </a:lnTo>
                  <a:lnTo>
                    <a:pt x="142" y="149"/>
                  </a:lnTo>
                  <a:lnTo>
                    <a:pt x="145" y="152"/>
                  </a:lnTo>
                  <a:lnTo>
                    <a:pt x="145" y="155"/>
                  </a:lnTo>
                  <a:lnTo>
                    <a:pt x="147" y="155"/>
                  </a:lnTo>
                  <a:lnTo>
                    <a:pt x="147" y="157"/>
                  </a:lnTo>
                  <a:lnTo>
                    <a:pt x="150" y="163"/>
                  </a:lnTo>
                  <a:lnTo>
                    <a:pt x="155" y="165"/>
                  </a:lnTo>
                  <a:lnTo>
                    <a:pt x="157" y="168"/>
                  </a:lnTo>
                  <a:lnTo>
                    <a:pt x="160" y="171"/>
                  </a:lnTo>
                  <a:lnTo>
                    <a:pt x="162" y="173"/>
                  </a:lnTo>
                  <a:lnTo>
                    <a:pt x="160" y="173"/>
                  </a:lnTo>
                  <a:lnTo>
                    <a:pt x="160" y="176"/>
                  </a:lnTo>
                  <a:lnTo>
                    <a:pt x="162" y="181"/>
                  </a:lnTo>
                  <a:lnTo>
                    <a:pt x="165" y="184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7" y="189"/>
                  </a:lnTo>
                  <a:lnTo>
                    <a:pt x="167" y="192"/>
                  </a:lnTo>
                  <a:lnTo>
                    <a:pt x="167" y="195"/>
                  </a:lnTo>
                  <a:lnTo>
                    <a:pt x="167" y="197"/>
                  </a:lnTo>
                  <a:lnTo>
                    <a:pt x="165" y="200"/>
                  </a:lnTo>
                  <a:lnTo>
                    <a:pt x="167" y="203"/>
                  </a:lnTo>
                  <a:lnTo>
                    <a:pt x="162" y="205"/>
                  </a:lnTo>
                  <a:lnTo>
                    <a:pt x="162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65" y="216"/>
                  </a:lnTo>
                  <a:lnTo>
                    <a:pt x="167" y="216"/>
                  </a:lnTo>
                  <a:lnTo>
                    <a:pt x="170" y="221"/>
                  </a:lnTo>
                  <a:lnTo>
                    <a:pt x="172" y="224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5" y="229"/>
                  </a:lnTo>
                  <a:lnTo>
                    <a:pt x="187" y="232"/>
                  </a:lnTo>
                  <a:lnTo>
                    <a:pt x="190" y="235"/>
                  </a:lnTo>
                  <a:lnTo>
                    <a:pt x="190" y="237"/>
                  </a:lnTo>
                  <a:lnTo>
                    <a:pt x="192" y="237"/>
                  </a:lnTo>
                  <a:lnTo>
                    <a:pt x="192" y="240"/>
                  </a:lnTo>
                  <a:lnTo>
                    <a:pt x="197" y="240"/>
                  </a:lnTo>
                  <a:lnTo>
                    <a:pt x="200" y="240"/>
                  </a:lnTo>
                  <a:lnTo>
                    <a:pt x="200" y="242"/>
                  </a:lnTo>
                  <a:lnTo>
                    <a:pt x="207" y="242"/>
                  </a:lnTo>
                  <a:lnTo>
                    <a:pt x="210" y="245"/>
                  </a:lnTo>
                  <a:lnTo>
                    <a:pt x="212" y="245"/>
                  </a:lnTo>
                  <a:lnTo>
                    <a:pt x="217" y="245"/>
                  </a:lnTo>
                  <a:lnTo>
                    <a:pt x="217" y="248"/>
                  </a:lnTo>
                  <a:lnTo>
                    <a:pt x="220" y="250"/>
                  </a:lnTo>
                  <a:lnTo>
                    <a:pt x="222" y="250"/>
                  </a:lnTo>
                  <a:lnTo>
                    <a:pt x="222" y="253"/>
                  </a:lnTo>
                  <a:lnTo>
                    <a:pt x="225" y="253"/>
                  </a:lnTo>
                  <a:lnTo>
                    <a:pt x="225" y="256"/>
                  </a:lnTo>
                  <a:lnTo>
                    <a:pt x="227" y="256"/>
                  </a:lnTo>
                  <a:lnTo>
                    <a:pt x="230" y="256"/>
                  </a:lnTo>
                  <a:lnTo>
                    <a:pt x="235" y="258"/>
                  </a:lnTo>
                  <a:lnTo>
                    <a:pt x="237" y="258"/>
                  </a:lnTo>
                  <a:lnTo>
                    <a:pt x="240" y="261"/>
                  </a:lnTo>
                  <a:lnTo>
                    <a:pt x="242" y="261"/>
                  </a:lnTo>
                  <a:lnTo>
                    <a:pt x="245" y="264"/>
                  </a:lnTo>
                  <a:lnTo>
                    <a:pt x="252" y="264"/>
                  </a:lnTo>
                  <a:lnTo>
                    <a:pt x="255" y="266"/>
                  </a:lnTo>
                  <a:lnTo>
                    <a:pt x="257" y="266"/>
                  </a:lnTo>
                  <a:lnTo>
                    <a:pt x="260" y="269"/>
                  </a:lnTo>
                  <a:lnTo>
                    <a:pt x="264" y="272"/>
                  </a:lnTo>
                  <a:lnTo>
                    <a:pt x="267" y="272"/>
                  </a:lnTo>
                  <a:lnTo>
                    <a:pt x="269" y="272"/>
                  </a:lnTo>
                  <a:lnTo>
                    <a:pt x="269" y="274"/>
                  </a:lnTo>
                  <a:lnTo>
                    <a:pt x="272" y="274"/>
                  </a:lnTo>
                  <a:lnTo>
                    <a:pt x="274" y="274"/>
                  </a:lnTo>
                  <a:lnTo>
                    <a:pt x="282" y="277"/>
                  </a:lnTo>
                  <a:lnTo>
                    <a:pt x="284" y="277"/>
                  </a:lnTo>
                  <a:lnTo>
                    <a:pt x="287" y="277"/>
                  </a:lnTo>
                  <a:lnTo>
                    <a:pt x="287" y="280"/>
                  </a:lnTo>
                  <a:lnTo>
                    <a:pt x="292" y="280"/>
                  </a:lnTo>
                  <a:lnTo>
                    <a:pt x="294" y="280"/>
                  </a:lnTo>
                  <a:lnTo>
                    <a:pt x="297" y="277"/>
                  </a:lnTo>
                  <a:lnTo>
                    <a:pt x="299" y="277"/>
                  </a:lnTo>
                  <a:lnTo>
                    <a:pt x="302" y="277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4" y="272"/>
                  </a:lnTo>
                  <a:lnTo>
                    <a:pt x="317" y="272"/>
                  </a:lnTo>
                  <a:lnTo>
                    <a:pt x="322" y="274"/>
                  </a:lnTo>
                  <a:lnTo>
                    <a:pt x="329" y="277"/>
                  </a:lnTo>
                  <a:lnTo>
                    <a:pt x="334" y="282"/>
                  </a:lnTo>
                  <a:lnTo>
                    <a:pt x="334" y="285"/>
                  </a:lnTo>
                  <a:lnTo>
                    <a:pt x="342" y="290"/>
                  </a:lnTo>
                  <a:lnTo>
                    <a:pt x="342" y="293"/>
                  </a:lnTo>
                  <a:lnTo>
                    <a:pt x="347" y="296"/>
                  </a:lnTo>
                  <a:lnTo>
                    <a:pt x="347" y="290"/>
                  </a:lnTo>
                  <a:lnTo>
                    <a:pt x="349" y="290"/>
                  </a:lnTo>
                  <a:lnTo>
                    <a:pt x="349" y="288"/>
                  </a:lnTo>
                  <a:lnTo>
                    <a:pt x="349" y="285"/>
                  </a:lnTo>
                  <a:lnTo>
                    <a:pt x="352" y="282"/>
                  </a:lnTo>
                  <a:lnTo>
                    <a:pt x="357" y="272"/>
                  </a:lnTo>
                  <a:lnTo>
                    <a:pt x="364" y="272"/>
                  </a:lnTo>
                  <a:lnTo>
                    <a:pt x="369" y="272"/>
                  </a:lnTo>
                  <a:lnTo>
                    <a:pt x="372" y="272"/>
                  </a:lnTo>
                  <a:lnTo>
                    <a:pt x="372" y="266"/>
                  </a:lnTo>
                  <a:lnTo>
                    <a:pt x="369" y="266"/>
                  </a:lnTo>
                  <a:lnTo>
                    <a:pt x="369" y="264"/>
                  </a:lnTo>
                  <a:lnTo>
                    <a:pt x="367" y="261"/>
                  </a:lnTo>
                  <a:lnTo>
                    <a:pt x="364" y="258"/>
                  </a:lnTo>
                  <a:lnTo>
                    <a:pt x="357" y="250"/>
                  </a:lnTo>
                  <a:lnTo>
                    <a:pt x="357" y="253"/>
                  </a:lnTo>
                  <a:lnTo>
                    <a:pt x="364" y="253"/>
                  </a:lnTo>
                  <a:lnTo>
                    <a:pt x="364" y="245"/>
                  </a:lnTo>
                  <a:lnTo>
                    <a:pt x="389" y="245"/>
                  </a:lnTo>
                  <a:lnTo>
                    <a:pt x="392" y="242"/>
                  </a:lnTo>
                  <a:lnTo>
                    <a:pt x="394" y="242"/>
                  </a:lnTo>
                  <a:lnTo>
                    <a:pt x="397" y="237"/>
                  </a:lnTo>
                  <a:lnTo>
                    <a:pt x="399" y="235"/>
                  </a:lnTo>
                  <a:lnTo>
                    <a:pt x="402" y="235"/>
                  </a:lnTo>
                  <a:lnTo>
                    <a:pt x="404" y="229"/>
                  </a:lnTo>
                  <a:lnTo>
                    <a:pt x="404" y="235"/>
                  </a:lnTo>
                  <a:lnTo>
                    <a:pt x="407" y="235"/>
                  </a:lnTo>
                  <a:lnTo>
                    <a:pt x="407" y="240"/>
                  </a:lnTo>
                  <a:lnTo>
                    <a:pt x="407" y="242"/>
                  </a:lnTo>
                  <a:lnTo>
                    <a:pt x="407" y="240"/>
                  </a:lnTo>
                  <a:lnTo>
                    <a:pt x="409" y="235"/>
                  </a:lnTo>
                  <a:lnTo>
                    <a:pt x="409" y="232"/>
                  </a:lnTo>
                  <a:lnTo>
                    <a:pt x="412" y="227"/>
                  </a:lnTo>
                  <a:lnTo>
                    <a:pt x="412" y="224"/>
                  </a:lnTo>
                  <a:lnTo>
                    <a:pt x="412" y="221"/>
                  </a:lnTo>
                  <a:lnTo>
                    <a:pt x="412" y="219"/>
                  </a:lnTo>
                  <a:lnTo>
                    <a:pt x="412" y="216"/>
                  </a:lnTo>
                  <a:lnTo>
                    <a:pt x="412" y="213"/>
                  </a:lnTo>
                  <a:lnTo>
                    <a:pt x="414" y="211"/>
                  </a:lnTo>
                  <a:lnTo>
                    <a:pt x="414" y="208"/>
                  </a:lnTo>
                  <a:lnTo>
                    <a:pt x="417" y="203"/>
                  </a:lnTo>
                  <a:lnTo>
                    <a:pt x="419" y="203"/>
                  </a:lnTo>
                  <a:lnTo>
                    <a:pt x="422" y="197"/>
                  </a:lnTo>
                  <a:lnTo>
                    <a:pt x="422" y="195"/>
                  </a:lnTo>
                  <a:lnTo>
                    <a:pt x="422" y="192"/>
                  </a:lnTo>
                  <a:lnTo>
                    <a:pt x="422" y="189"/>
                  </a:lnTo>
                  <a:lnTo>
                    <a:pt x="419" y="187"/>
                  </a:lnTo>
                  <a:lnTo>
                    <a:pt x="412" y="187"/>
                  </a:lnTo>
                  <a:lnTo>
                    <a:pt x="409" y="189"/>
                  </a:lnTo>
                  <a:lnTo>
                    <a:pt x="409" y="187"/>
                  </a:lnTo>
                  <a:lnTo>
                    <a:pt x="404" y="184"/>
                  </a:lnTo>
                  <a:lnTo>
                    <a:pt x="402" y="184"/>
                  </a:lnTo>
                  <a:lnTo>
                    <a:pt x="397" y="187"/>
                  </a:lnTo>
                  <a:lnTo>
                    <a:pt x="394" y="189"/>
                  </a:lnTo>
                  <a:lnTo>
                    <a:pt x="387" y="189"/>
                  </a:lnTo>
                  <a:lnTo>
                    <a:pt x="384" y="189"/>
                  </a:lnTo>
                  <a:lnTo>
                    <a:pt x="382" y="189"/>
                  </a:lnTo>
                  <a:lnTo>
                    <a:pt x="379" y="192"/>
                  </a:lnTo>
                  <a:lnTo>
                    <a:pt x="377" y="192"/>
                  </a:lnTo>
                  <a:lnTo>
                    <a:pt x="372" y="195"/>
                  </a:lnTo>
                  <a:lnTo>
                    <a:pt x="372" y="197"/>
                  </a:lnTo>
                  <a:lnTo>
                    <a:pt x="372" y="205"/>
                  </a:lnTo>
                  <a:lnTo>
                    <a:pt x="369" y="211"/>
                  </a:lnTo>
                  <a:lnTo>
                    <a:pt x="369" y="213"/>
                  </a:lnTo>
                  <a:lnTo>
                    <a:pt x="367" y="216"/>
                  </a:lnTo>
                  <a:lnTo>
                    <a:pt x="367" y="219"/>
                  </a:lnTo>
                  <a:lnTo>
                    <a:pt x="367" y="221"/>
                  </a:lnTo>
                  <a:lnTo>
                    <a:pt x="364" y="224"/>
                  </a:lnTo>
                  <a:lnTo>
                    <a:pt x="359" y="227"/>
                  </a:lnTo>
                  <a:lnTo>
                    <a:pt x="359" y="232"/>
                  </a:lnTo>
                  <a:lnTo>
                    <a:pt x="357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2"/>
                  </a:lnTo>
                  <a:lnTo>
                    <a:pt x="349" y="232"/>
                  </a:lnTo>
                  <a:lnTo>
                    <a:pt x="344" y="232"/>
                  </a:lnTo>
                  <a:lnTo>
                    <a:pt x="342" y="232"/>
                  </a:lnTo>
                  <a:lnTo>
                    <a:pt x="339" y="232"/>
                  </a:lnTo>
                  <a:lnTo>
                    <a:pt x="337" y="235"/>
                  </a:lnTo>
                  <a:lnTo>
                    <a:pt x="334" y="235"/>
                  </a:lnTo>
                  <a:lnTo>
                    <a:pt x="332" y="235"/>
                  </a:lnTo>
                  <a:lnTo>
                    <a:pt x="324" y="237"/>
                  </a:lnTo>
                  <a:lnTo>
                    <a:pt x="319" y="240"/>
                  </a:lnTo>
                  <a:lnTo>
                    <a:pt x="314" y="240"/>
                  </a:lnTo>
                  <a:lnTo>
                    <a:pt x="312" y="237"/>
                  </a:lnTo>
                  <a:lnTo>
                    <a:pt x="309" y="232"/>
                  </a:lnTo>
                  <a:lnTo>
                    <a:pt x="304" y="232"/>
                  </a:lnTo>
                  <a:lnTo>
                    <a:pt x="302" y="232"/>
                  </a:lnTo>
                  <a:lnTo>
                    <a:pt x="299" y="229"/>
                  </a:lnTo>
                  <a:lnTo>
                    <a:pt x="297" y="229"/>
                  </a:lnTo>
                  <a:lnTo>
                    <a:pt x="297" y="227"/>
                  </a:lnTo>
                  <a:lnTo>
                    <a:pt x="294" y="224"/>
                  </a:lnTo>
                  <a:lnTo>
                    <a:pt x="292" y="224"/>
                  </a:lnTo>
                  <a:lnTo>
                    <a:pt x="292" y="221"/>
                  </a:lnTo>
                  <a:lnTo>
                    <a:pt x="287" y="211"/>
                  </a:lnTo>
                  <a:lnTo>
                    <a:pt x="284" y="208"/>
                  </a:lnTo>
                  <a:lnTo>
                    <a:pt x="282" y="205"/>
                  </a:lnTo>
                  <a:lnTo>
                    <a:pt x="282" y="203"/>
                  </a:lnTo>
                  <a:lnTo>
                    <a:pt x="277" y="197"/>
                  </a:lnTo>
                  <a:lnTo>
                    <a:pt x="277" y="192"/>
                  </a:lnTo>
                  <a:lnTo>
                    <a:pt x="277" y="189"/>
                  </a:lnTo>
                  <a:lnTo>
                    <a:pt x="277" y="187"/>
                  </a:lnTo>
                  <a:lnTo>
                    <a:pt x="272" y="181"/>
                  </a:lnTo>
                  <a:lnTo>
                    <a:pt x="272" y="176"/>
                  </a:lnTo>
                  <a:lnTo>
                    <a:pt x="272" y="173"/>
                  </a:lnTo>
                  <a:lnTo>
                    <a:pt x="272" y="168"/>
                  </a:lnTo>
                  <a:lnTo>
                    <a:pt x="272" y="157"/>
                  </a:lnTo>
                  <a:lnTo>
                    <a:pt x="272" y="155"/>
                  </a:lnTo>
                  <a:lnTo>
                    <a:pt x="272" y="152"/>
                  </a:lnTo>
                  <a:lnTo>
                    <a:pt x="269" y="149"/>
                  </a:lnTo>
                  <a:lnTo>
                    <a:pt x="269" y="144"/>
                  </a:lnTo>
                  <a:lnTo>
                    <a:pt x="269" y="139"/>
                  </a:lnTo>
                  <a:lnTo>
                    <a:pt x="269" y="136"/>
                  </a:lnTo>
                  <a:lnTo>
                    <a:pt x="272" y="133"/>
                  </a:lnTo>
                  <a:lnTo>
                    <a:pt x="272" y="131"/>
                  </a:lnTo>
                  <a:lnTo>
                    <a:pt x="272" y="128"/>
                  </a:lnTo>
                  <a:lnTo>
                    <a:pt x="272" y="125"/>
                  </a:lnTo>
                  <a:lnTo>
                    <a:pt x="274" y="125"/>
                  </a:lnTo>
                  <a:lnTo>
                    <a:pt x="277" y="125"/>
                  </a:lnTo>
                  <a:lnTo>
                    <a:pt x="279" y="123"/>
                  </a:lnTo>
                  <a:lnTo>
                    <a:pt x="279" y="120"/>
                  </a:lnTo>
                  <a:lnTo>
                    <a:pt x="279" y="123"/>
                  </a:lnTo>
                  <a:lnTo>
                    <a:pt x="277" y="123"/>
                  </a:lnTo>
                  <a:lnTo>
                    <a:pt x="277" y="120"/>
                  </a:lnTo>
                  <a:lnTo>
                    <a:pt x="279" y="117"/>
                  </a:lnTo>
                  <a:lnTo>
                    <a:pt x="274" y="117"/>
                  </a:lnTo>
                  <a:lnTo>
                    <a:pt x="269" y="115"/>
                  </a:lnTo>
                  <a:lnTo>
                    <a:pt x="264" y="115"/>
                  </a:lnTo>
                  <a:lnTo>
                    <a:pt x="260" y="112"/>
                  </a:lnTo>
                  <a:lnTo>
                    <a:pt x="257" y="112"/>
                  </a:lnTo>
                  <a:lnTo>
                    <a:pt x="252" y="107"/>
                  </a:lnTo>
                  <a:lnTo>
                    <a:pt x="247" y="101"/>
                  </a:lnTo>
                  <a:lnTo>
                    <a:pt x="245" y="88"/>
                  </a:lnTo>
                  <a:lnTo>
                    <a:pt x="240" y="86"/>
                  </a:lnTo>
                  <a:lnTo>
                    <a:pt x="237" y="80"/>
                  </a:lnTo>
                  <a:lnTo>
                    <a:pt x="232" y="75"/>
                  </a:lnTo>
                  <a:lnTo>
                    <a:pt x="227" y="62"/>
                  </a:lnTo>
                  <a:lnTo>
                    <a:pt x="225" y="62"/>
                  </a:lnTo>
                  <a:lnTo>
                    <a:pt x="225" y="56"/>
                  </a:lnTo>
                  <a:lnTo>
                    <a:pt x="220" y="54"/>
                  </a:lnTo>
                  <a:lnTo>
                    <a:pt x="217" y="51"/>
                  </a:lnTo>
                  <a:lnTo>
                    <a:pt x="205" y="51"/>
                  </a:lnTo>
                  <a:lnTo>
                    <a:pt x="202" y="51"/>
                  </a:lnTo>
                  <a:lnTo>
                    <a:pt x="200" y="51"/>
                  </a:lnTo>
                  <a:lnTo>
                    <a:pt x="200" y="54"/>
                  </a:lnTo>
                  <a:lnTo>
                    <a:pt x="192" y="64"/>
                  </a:lnTo>
                  <a:lnTo>
                    <a:pt x="187" y="64"/>
                  </a:lnTo>
                  <a:lnTo>
                    <a:pt x="182" y="59"/>
                  </a:lnTo>
                  <a:lnTo>
                    <a:pt x="177" y="56"/>
                  </a:lnTo>
                  <a:lnTo>
                    <a:pt x="172" y="51"/>
                  </a:lnTo>
                  <a:lnTo>
                    <a:pt x="170" y="38"/>
                  </a:lnTo>
                  <a:lnTo>
                    <a:pt x="162" y="32"/>
                  </a:lnTo>
                  <a:lnTo>
                    <a:pt x="157" y="27"/>
                  </a:lnTo>
                  <a:lnTo>
                    <a:pt x="155" y="24"/>
                  </a:lnTo>
                  <a:lnTo>
                    <a:pt x="152" y="22"/>
                  </a:lnTo>
                  <a:lnTo>
                    <a:pt x="150" y="19"/>
                  </a:lnTo>
                  <a:lnTo>
                    <a:pt x="147" y="16"/>
                  </a:lnTo>
                  <a:lnTo>
                    <a:pt x="145" y="16"/>
                  </a:lnTo>
                  <a:lnTo>
                    <a:pt x="122" y="16"/>
                  </a:lnTo>
                  <a:lnTo>
                    <a:pt x="122" y="24"/>
                  </a:lnTo>
                  <a:lnTo>
                    <a:pt x="112" y="24"/>
                  </a:lnTo>
                  <a:lnTo>
                    <a:pt x="85" y="24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5" y="35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3"/>
                  </a:lnTo>
                  <a:lnTo>
                    <a:pt x="18" y="40"/>
                  </a:lnTo>
                  <a:lnTo>
                    <a:pt x="20" y="43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8" y="56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8" y="67"/>
                  </a:lnTo>
                  <a:lnTo>
                    <a:pt x="43" y="75"/>
                  </a:lnTo>
                  <a:lnTo>
                    <a:pt x="45" y="78"/>
                  </a:lnTo>
                  <a:lnTo>
                    <a:pt x="45" y="80"/>
                  </a:lnTo>
                  <a:lnTo>
                    <a:pt x="45" y="83"/>
                  </a:lnTo>
                  <a:lnTo>
                    <a:pt x="43" y="83"/>
                  </a:lnTo>
                  <a:lnTo>
                    <a:pt x="43" y="86"/>
                  </a:lnTo>
                  <a:lnTo>
                    <a:pt x="40" y="86"/>
                  </a:lnTo>
                  <a:lnTo>
                    <a:pt x="38" y="86"/>
                  </a:lnTo>
                  <a:lnTo>
                    <a:pt x="30" y="86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8" y="91"/>
                  </a:lnTo>
                  <a:lnTo>
                    <a:pt x="40" y="96"/>
                  </a:lnTo>
                  <a:lnTo>
                    <a:pt x="43" y="96"/>
                  </a:lnTo>
                  <a:lnTo>
                    <a:pt x="45" y="99"/>
                  </a:lnTo>
                  <a:lnTo>
                    <a:pt x="48" y="99"/>
                  </a:lnTo>
                  <a:lnTo>
                    <a:pt x="50" y="101"/>
                  </a:lnTo>
                  <a:lnTo>
                    <a:pt x="55" y="104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58" y="104"/>
                  </a:lnTo>
                  <a:lnTo>
                    <a:pt x="60" y="109"/>
                  </a:lnTo>
                  <a:lnTo>
                    <a:pt x="65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70" y="120"/>
                  </a:lnTo>
                  <a:lnTo>
                    <a:pt x="70" y="123"/>
                  </a:lnTo>
                  <a:lnTo>
                    <a:pt x="72" y="128"/>
                  </a:lnTo>
                  <a:lnTo>
                    <a:pt x="70" y="133"/>
                  </a:lnTo>
                  <a:lnTo>
                    <a:pt x="70" y="136"/>
                  </a:lnTo>
                  <a:lnTo>
                    <a:pt x="70" y="133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5" y="139"/>
                  </a:lnTo>
                  <a:lnTo>
                    <a:pt x="77" y="139"/>
                  </a:lnTo>
                  <a:lnTo>
                    <a:pt x="77" y="141"/>
                  </a:lnTo>
                  <a:lnTo>
                    <a:pt x="80" y="144"/>
                  </a:lnTo>
                  <a:lnTo>
                    <a:pt x="85" y="147"/>
                  </a:lnTo>
                  <a:lnTo>
                    <a:pt x="87" y="149"/>
                  </a:lnTo>
                  <a:lnTo>
                    <a:pt x="92" y="152"/>
                  </a:lnTo>
                  <a:lnTo>
                    <a:pt x="95" y="155"/>
                  </a:lnTo>
                  <a:lnTo>
                    <a:pt x="97" y="157"/>
                  </a:lnTo>
                  <a:lnTo>
                    <a:pt x="100" y="165"/>
                  </a:lnTo>
                  <a:lnTo>
                    <a:pt x="102" y="165"/>
                  </a:lnTo>
                  <a:lnTo>
                    <a:pt x="105" y="163"/>
                  </a:lnTo>
                  <a:lnTo>
                    <a:pt x="107" y="163"/>
                  </a:lnTo>
                  <a:lnTo>
                    <a:pt x="107" y="160"/>
                  </a:lnTo>
                  <a:lnTo>
                    <a:pt x="107" y="157"/>
                  </a:lnTo>
                  <a:lnTo>
                    <a:pt x="107" y="155"/>
                  </a:lnTo>
                  <a:lnTo>
                    <a:pt x="105" y="155"/>
                  </a:lnTo>
                  <a:lnTo>
                    <a:pt x="105" y="152"/>
                  </a:lnTo>
                  <a:lnTo>
                    <a:pt x="102" y="149"/>
                  </a:lnTo>
                  <a:lnTo>
                    <a:pt x="100" y="147"/>
                  </a:lnTo>
                  <a:lnTo>
                    <a:pt x="97" y="144"/>
                  </a:lnTo>
                  <a:lnTo>
                    <a:pt x="95" y="147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0" y="141"/>
                  </a:lnTo>
                  <a:lnTo>
                    <a:pt x="90" y="139"/>
                  </a:lnTo>
                  <a:lnTo>
                    <a:pt x="90" y="133"/>
                  </a:lnTo>
                  <a:lnTo>
                    <a:pt x="87" y="131"/>
                  </a:lnTo>
                  <a:lnTo>
                    <a:pt x="87" y="128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5" y="120"/>
                  </a:lnTo>
                  <a:lnTo>
                    <a:pt x="82" y="120"/>
                  </a:lnTo>
                  <a:lnTo>
                    <a:pt x="82" y="117"/>
                  </a:lnTo>
                  <a:lnTo>
                    <a:pt x="82" y="112"/>
                  </a:lnTo>
                  <a:lnTo>
                    <a:pt x="80" y="109"/>
                  </a:lnTo>
                  <a:lnTo>
                    <a:pt x="77" y="104"/>
                  </a:lnTo>
                  <a:lnTo>
                    <a:pt x="77" y="101"/>
                  </a:lnTo>
                  <a:lnTo>
                    <a:pt x="75" y="101"/>
                  </a:lnTo>
                  <a:lnTo>
                    <a:pt x="75" y="104"/>
                  </a:lnTo>
                  <a:lnTo>
                    <a:pt x="77" y="107"/>
                  </a:lnTo>
                  <a:lnTo>
                    <a:pt x="75" y="104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0" y="93"/>
                  </a:lnTo>
                  <a:lnTo>
                    <a:pt x="67" y="91"/>
                  </a:lnTo>
                  <a:lnTo>
                    <a:pt x="62" y="86"/>
                  </a:lnTo>
                  <a:lnTo>
                    <a:pt x="62" y="83"/>
                  </a:lnTo>
                  <a:lnTo>
                    <a:pt x="62" y="80"/>
                  </a:lnTo>
                  <a:lnTo>
                    <a:pt x="62" y="78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2"/>
                  </a:lnTo>
                  <a:lnTo>
                    <a:pt x="55" y="67"/>
                  </a:lnTo>
                  <a:lnTo>
                    <a:pt x="55" y="70"/>
                  </a:lnTo>
                  <a:lnTo>
                    <a:pt x="53" y="67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5" y="56"/>
                  </a:lnTo>
                  <a:lnTo>
                    <a:pt x="43" y="54"/>
                  </a:lnTo>
                  <a:lnTo>
                    <a:pt x="40" y="54"/>
                  </a:lnTo>
                  <a:lnTo>
                    <a:pt x="40" y="51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35" y="40"/>
                  </a:lnTo>
                  <a:lnTo>
                    <a:pt x="35" y="35"/>
                  </a:lnTo>
                  <a:lnTo>
                    <a:pt x="35" y="32"/>
                  </a:lnTo>
                  <a:lnTo>
                    <a:pt x="33" y="30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grpSp>
          <p:nvGrpSpPr>
            <p:cNvPr id="15" name="Group 245"/>
            <p:cNvGrpSpPr>
              <a:grpSpLocks/>
            </p:cNvGrpSpPr>
            <p:nvPr/>
          </p:nvGrpSpPr>
          <p:grpSpPr bwMode="auto">
            <a:xfrm>
              <a:off x="2784" y="867"/>
              <a:ext cx="232" cy="255"/>
              <a:chOff x="2784" y="867"/>
              <a:chExt cx="232" cy="255"/>
            </a:xfrm>
          </p:grpSpPr>
          <p:sp>
            <p:nvSpPr>
              <p:cNvPr id="2323" name="Freeform 246"/>
              <p:cNvSpPr>
                <a:spLocks/>
              </p:cNvSpPr>
              <p:nvPr/>
            </p:nvSpPr>
            <p:spPr bwMode="auto">
              <a:xfrm>
                <a:off x="2784" y="867"/>
                <a:ext cx="152" cy="255"/>
              </a:xfrm>
              <a:custGeom>
                <a:avLst/>
                <a:gdLst>
                  <a:gd name="T0" fmla="*/ 70 w 152"/>
                  <a:gd name="T1" fmla="*/ 26 h 255"/>
                  <a:gd name="T2" fmla="*/ 75 w 152"/>
                  <a:gd name="T3" fmla="*/ 63 h 255"/>
                  <a:gd name="T4" fmla="*/ 68 w 152"/>
                  <a:gd name="T5" fmla="*/ 69 h 255"/>
                  <a:gd name="T6" fmla="*/ 65 w 152"/>
                  <a:gd name="T7" fmla="*/ 42 h 255"/>
                  <a:gd name="T8" fmla="*/ 50 w 152"/>
                  <a:gd name="T9" fmla="*/ 29 h 255"/>
                  <a:gd name="T10" fmla="*/ 50 w 152"/>
                  <a:gd name="T11" fmla="*/ 63 h 255"/>
                  <a:gd name="T12" fmla="*/ 38 w 152"/>
                  <a:gd name="T13" fmla="*/ 53 h 255"/>
                  <a:gd name="T14" fmla="*/ 25 w 152"/>
                  <a:gd name="T15" fmla="*/ 40 h 255"/>
                  <a:gd name="T16" fmla="*/ 45 w 152"/>
                  <a:gd name="T17" fmla="*/ 26 h 255"/>
                  <a:gd name="T18" fmla="*/ 25 w 152"/>
                  <a:gd name="T19" fmla="*/ 21 h 255"/>
                  <a:gd name="T20" fmla="*/ 20 w 152"/>
                  <a:gd name="T21" fmla="*/ 29 h 255"/>
                  <a:gd name="T22" fmla="*/ 10 w 152"/>
                  <a:gd name="T23" fmla="*/ 32 h 255"/>
                  <a:gd name="T24" fmla="*/ 5 w 152"/>
                  <a:gd name="T25" fmla="*/ 42 h 255"/>
                  <a:gd name="T26" fmla="*/ 5 w 152"/>
                  <a:gd name="T27" fmla="*/ 55 h 255"/>
                  <a:gd name="T28" fmla="*/ 10 w 152"/>
                  <a:gd name="T29" fmla="*/ 77 h 255"/>
                  <a:gd name="T30" fmla="*/ 20 w 152"/>
                  <a:gd name="T31" fmla="*/ 61 h 255"/>
                  <a:gd name="T32" fmla="*/ 18 w 152"/>
                  <a:gd name="T33" fmla="*/ 82 h 255"/>
                  <a:gd name="T34" fmla="*/ 10 w 152"/>
                  <a:gd name="T35" fmla="*/ 87 h 255"/>
                  <a:gd name="T36" fmla="*/ 18 w 152"/>
                  <a:gd name="T37" fmla="*/ 109 h 255"/>
                  <a:gd name="T38" fmla="*/ 25 w 152"/>
                  <a:gd name="T39" fmla="*/ 122 h 255"/>
                  <a:gd name="T40" fmla="*/ 35 w 152"/>
                  <a:gd name="T41" fmla="*/ 143 h 255"/>
                  <a:gd name="T42" fmla="*/ 50 w 152"/>
                  <a:gd name="T43" fmla="*/ 141 h 255"/>
                  <a:gd name="T44" fmla="*/ 55 w 152"/>
                  <a:gd name="T45" fmla="*/ 125 h 255"/>
                  <a:gd name="T46" fmla="*/ 60 w 152"/>
                  <a:gd name="T47" fmla="*/ 109 h 255"/>
                  <a:gd name="T48" fmla="*/ 68 w 152"/>
                  <a:gd name="T49" fmla="*/ 101 h 255"/>
                  <a:gd name="T50" fmla="*/ 80 w 152"/>
                  <a:gd name="T51" fmla="*/ 119 h 255"/>
                  <a:gd name="T52" fmla="*/ 87 w 152"/>
                  <a:gd name="T53" fmla="*/ 109 h 255"/>
                  <a:gd name="T54" fmla="*/ 85 w 152"/>
                  <a:gd name="T55" fmla="*/ 125 h 255"/>
                  <a:gd name="T56" fmla="*/ 87 w 152"/>
                  <a:gd name="T57" fmla="*/ 133 h 255"/>
                  <a:gd name="T58" fmla="*/ 68 w 152"/>
                  <a:gd name="T59" fmla="*/ 141 h 255"/>
                  <a:gd name="T60" fmla="*/ 58 w 152"/>
                  <a:gd name="T61" fmla="*/ 151 h 255"/>
                  <a:gd name="T62" fmla="*/ 43 w 152"/>
                  <a:gd name="T63" fmla="*/ 154 h 255"/>
                  <a:gd name="T64" fmla="*/ 50 w 152"/>
                  <a:gd name="T65" fmla="*/ 175 h 255"/>
                  <a:gd name="T66" fmla="*/ 60 w 152"/>
                  <a:gd name="T67" fmla="*/ 173 h 255"/>
                  <a:gd name="T68" fmla="*/ 80 w 152"/>
                  <a:gd name="T69" fmla="*/ 170 h 255"/>
                  <a:gd name="T70" fmla="*/ 87 w 152"/>
                  <a:gd name="T71" fmla="*/ 173 h 255"/>
                  <a:gd name="T72" fmla="*/ 73 w 152"/>
                  <a:gd name="T73" fmla="*/ 178 h 255"/>
                  <a:gd name="T74" fmla="*/ 75 w 152"/>
                  <a:gd name="T75" fmla="*/ 194 h 255"/>
                  <a:gd name="T76" fmla="*/ 55 w 152"/>
                  <a:gd name="T77" fmla="*/ 194 h 255"/>
                  <a:gd name="T78" fmla="*/ 53 w 152"/>
                  <a:gd name="T79" fmla="*/ 210 h 255"/>
                  <a:gd name="T80" fmla="*/ 73 w 152"/>
                  <a:gd name="T81" fmla="*/ 226 h 255"/>
                  <a:gd name="T82" fmla="*/ 78 w 152"/>
                  <a:gd name="T83" fmla="*/ 231 h 255"/>
                  <a:gd name="T84" fmla="*/ 83 w 152"/>
                  <a:gd name="T85" fmla="*/ 252 h 255"/>
                  <a:gd name="T86" fmla="*/ 90 w 152"/>
                  <a:gd name="T87" fmla="*/ 242 h 255"/>
                  <a:gd name="T88" fmla="*/ 92 w 152"/>
                  <a:gd name="T89" fmla="*/ 223 h 255"/>
                  <a:gd name="T90" fmla="*/ 97 w 152"/>
                  <a:gd name="T91" fmla="*/ 199 h 255"/>
                  <a:gd name="T92" fmla="*/ 107 w 152"/>
                  <a:gd name="T93" fmla="*/ 186 h 255"/>
                  <a:gd name="T94" fmla="*/ 110 w 152"/>
                  <a:gd name="T95" fmla="*/ 159 h 255"/>
                  <a:gd name="T96" fmla="*/ 117 w 152"/>
                  <a:gd name="T97" fmla="*/ 143 h 255"/>
                  <a:gd name="T98" fmla="*/ 122 w 152"/>
                  <a:gd name="T99" fmla="*/ 125 h 255"/>
                  <a:gd name="T100" fmla="*/ 137 w 152"/>
                  <a:gd name="T101" fmla="*/ 111 h 255"/>
                  <a:gd name="T102" fmla="*/ 150 w 152"/>
                  <a:gd name="T103" fmla="*/ 93 h 255"/>
                  <a:gd name="T104" fmla="*/ 122 w 152"/>
                  <a:gd name="T105" fmla="*/ 69 h 255"/>
                  <a:gd name="T106" fmla="*/ 112 w 152"/>
                  <a:gd name="T107" fmla="*/ 42 h 255"/>
                  <a:gd name="T108" fmla="*/ 100 w 152"/>
                  <a:gd name="T109" fmla="*/ 50 h 255"/>
                  <a:gd name="T110" fmla="*/ 97 w 152"/>
                  <a:gd name="T111" fmla="*/ 40 h 255"/>
                  <a:gd name="T112" fmla="*/ 87 w 152"/>
                  <a:gd name="T113" fmla="*/ 10 h 255"/>
                  <a:gd name="T114" fmla="*/ 75 w 152"/>
                  <a:gd name="T115" fmla="*/ 8 h 2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2"/>
                  <a:gd name="T175" fmla="*/ 0 h 255"/>
                  <a:gd name="T176" fmla="*/ 152 w 152"/>
                  <a:gd name="T177" fmla="*/ 255 h 2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2" h="255">
                    <a:moveTo>
                      <a:pt x="75" y="8"/>
                    </a:moveTo>
                    <a:lnTo>
                      <a:pt x="75" y="8"/>
                    </a:lnTo>
                    <a:lnTo>
                      <a:pt x="75" y="13"/>
                    </a:lnTo>
                    <a:lnTo>
                      <a:pt x="73" y="13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0" y="21"/>
                    </a:lnTo>
                    <a:lnTo>
                      <a:pt x="70" y="26"/>
                    </a:lnTo>
                    <a:lnTo>
                      <a:pt x="73" y="26"/>
                    </a:lnTo>
                    <a:lnTo>
                      <a:pt x="73" y="32"/>
                    </a:lnTo>
                    <a:lnTo>
                      <a:pt x="73" y="37"/>
                    </a:lnTo>
                    <a:lnTo>
                      <a:pt x="73" y="40"/>
                    </a:lnTo>
                    <a:lnTo>
                      <a:pt x="73" y="50"/>
                    </a:lnTo>
                    <a:lnTo>
                      <a:pt x="73" y="53"/>
                    </a:lnTo>
                    <a:lnTo>
                      <a:pt x="75" y="61"/>
                    </a:lnTo>
                    <a:lnTo>
                      <a:pt x="75" y="63"/>
                    </a:lnTo>
                    <a:lnTo>
                      <a:pt x="75" y="71"/>
                    </a:lnTo>
                    <a:lnTo>
                      <a:pt x="83" y="90"/>
                    </a:lnTo>
                    <a:lnTo>
                      <a:pt x="80" y="90"/>
                    </a:lnTo>
                    <a:lnTo>
                      <a:pt x="78" y="85"/>
                    </a:lnTo>
                    <a:lnTo>
                      <a:pt x="73" y="74"/>
                    </a:lnTo>
                    <a:lnTo>
                      <a:pt x="70" y="69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8" y="66"/>
                    </a:lnTo>
                    <a:lnTo>
                      <a:pt x="68" y="61"/>
                    </a:lnTo>
                    <a:lnTo>
                      <a:pt x="68" y="53"/>
                    </a:lnTo>
                    <a:lnTo>
                      <a:pt x="68" y="47"/>
                    </a:lnTo>
                    <a:lnTo>
                      <a:pt x="65" y="42"/>
                    </a:lnTo>
                    <a:lnTo>
                      <a:pt x="65" y="34"/>
                    </a:lnTo>
                    <a:lnTo>
                      <a:pt x="63" y="29"/>
                    </a:lnTo>
                    <a:lnTo>
                      <a:pt x="63" y="26"/>
                    </a:lnTo>
                    <a:lnTo>
                      <a:pt x="63" y="24"/>
                    </a:lnTo>
                    <a:lnTo>
                      <a:pt x="58" y="24"/>
                    </a:lnTo>
                    <a:lnTo>
                      <a:pt x="53" y="18"/>
                    </a:lnTo>
                    <a:lnTo>
                      <a:pt x="53" y="24"/>
                    </a:lnTo>
                    <a:lnTo>
                      <a:pt x="50" y="29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5" y="37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5" y="47"/>
                    </a:lnTo>
                    <a:lnTo>
                      <a:pt x="48" y="58"/>
                    </a:lnTo>
                    <a:lnTo>
                      <a:pt x="50" y="63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5" y="61"/>
                    </a:lnTo>
                    <a:lnTo>
                      <a:pt x="43" y="55"/>
                    </a:lnTo>
                    <a:lnTo>
                      <a:pt x="43" y="50"/>
                    </a:lnTo>
                    <a:lnTo>
                      <a:pt x="40" y="45"/>
                    </a:lnTo>
                    <a:lnTo>
                      <a:pt x="40" y="50"/>
                    </a:lnTo>
                    <a:lnTo>
                      <a:pt x="38" y="53"/>
                    </a:lnTo>
                    <a:lnTo>
                      <a:pt x="38" y="50"/>
                    </a:lnTo>
                    <a:lnTo>
                      <a:pt x="38" y="47"/>
                    </a:lnTo>
                    <a:lnTo>
                      <a:pt x="35" y="45"/>
                    </a:lnTo>
                    <a:lnTo>
                      <a:pt x="38" y="42"/>
                    </a:lnTo>
                    <a:lnTo>
                      <a:pt x="40" y="37"/>
                    </a:lnTo>
                    <a:lnTo>
                      <a:pt x="35" y="37"/>
                    </a:lnTo>
                    <a:lnTo>
                      <a:pt x="28" y="42"/>
                    </a:lnTo>
                    <a:lnTo>
                      <a:pt x="25" y="40"/>
                    </a:lnTo>
                    <a:lnTo>
                      <a:pt x="25" y="37"/>
                    </a:lnTo>
                    <a:lnTo>
                      <a:pt x="30" y="34"/>
                    </a:lnTo>
                    <a:lnTo>
                      <a:pt x="33" y="32"/>
                    </a:lnTo>
                    <a:lnTo>
                      <a:pt x="33" y="29"/>
                    </a:lnTo>
                    <a:lnTo>
                      <a:pt x="38" y="29"/>
                    </a:lnTo>
                    <a:lnTo>
                      <a:pt x="38" y="26"/>
                    </a:lnTo>
                    <a:lnTo>
                      <a:pt x="40" y="29"/>
                    </a:lnTo>
                    <a:lnTo>
                      <a:pt x="45" y="26"/>
                    </a:lnTo>
                    <a:lnTo>
                      <a:pt x="45" y="24"/>
                    </a:lnTo>
                    <a:lnTo>
                      <a:pt x="45" y="21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38" y="16"/>
                    </a:lnTo>
                    <a:lnTo>
                      <a:pt x="33" y="21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8"/>
                    </a:lnTo>
                    <a:lnTo>
                      <a:pt x="23" y="16"/>
                    </a:lnTo>
                    <a:lnTo>
                      <a:pt x="20" y="16"/>
                    </a:lnTo>
                    <a:lnTo>
                      <a:pt x="23" y="29"/>
                    </a:lnTo>
                    <a:lnTo>
                      <a:pt x="20" y="26"/>
                    </a:lnTo>
                    <a:lnTo>
                      <a:pt x="20" y="29"/>
                    </a:lnTo>
                    <a:lnTo>
                      <a:pt x="15" y="16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8" y="21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5" y="34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3" y="32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3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3" y="55"/>
                    </a:lnTo>
                    <a:lnTo>
                      <a:pt x="3" y="58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8" y="63"/>
                    </a:lnTo>
                    <a:lnTo>
                      <a:pt x="8" y="69"/>
                    </a:lnTo>
                    <a:lnTo>
                      <a:pt x="8" y="74"/>
                    </a:lnTo>
                    <a:lnTo>
                      <a:pt x="10" y="77"/>
                    </a:lnTo>
                    <a:lnTo>
                      <a:pt x="13" y="74"/>
                    </a:lnTo>
                    <a:lnTo>
                      <a:pt x="15" y="66"/>
                    </a:lnTo>
                    <a:lnTo>
                      <a:pt x="10" y="61"/>
                    </a:lnTo>
                    <a:lnTo>
                      <a:pt x="15" y="63"/>
                    </a:lnTo>
                    <a:lnTo>
                      <a:pt x="15" y="66"/>
                    </a:lnTo>
                    <a:lnTo>
                      <a:pt x="18" y="63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20" y="66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18" y="74"/>
                    </a:lnTo>
                    <a:lnTo>
                      <a:pt x="15" y="77"/>
                    </a:lnTo>
                    <a:lnTo>
                      <a:pt x="15" y="79"/>
                    </a:lnTo>
                    <a:lnTo>
                      <a:pt x="18" y="82"/>
                    </a:lnTo>
                    <a:lnTo>
                      <a:pt x="20" y="85"/>
                    </a:lnTo>
                    <a:lnTo>
                      <a:pt x="20" y="87"/>
                    </a:lnTo>
                    <a:lnTo>
                      <a:pt x="25" y="85"/>
                    </a:lnTo>
                    <a:lnTo>
                      <a:pt x="25" y="90"/>
                    </a:lnTo>
                    <a:lnTo>
                      <a:pt x="25" y="93"/>
                    </a:lnTo>
                    <a:lnTo>
                      <a:pt x="15" y="90"/>
                    </a:lnTo>
                    <a:lnTo>
                      <a:pt x="13" y="85"/>
                    </a:lnTo>
                    <a:lnTo>
                      <a:pt x="10" y="87"/>
                    </a:lnTo>
                    <a:lnTo>
                      <a:pt x="13" y="90"/>
                    </a:lnTo>
                    <a:lnTo>
                      <a:pt x="18" y="95"/>
                    </a:lnTo>
                    <a:lnTo>
                      <a:pt x="20" y="95"/>
                    </a:lnTo>
                    <a:lnTo>
                      <a:pt x="18" y="98"/>
                    </a:lnTo>
                    <a:lnTo>
                      <a:pt x="15" y="98"/>
                    </a:lnTo>
                    <a:lnTo>
                      <a:pt x="15" y="103"/>
                    </a:lnTo>
                    <a:lnTo>
                      <a:pt x="18" y="106"/>
                    </a:lnTo>
                    <a:lnTo>
                      <a:pt x="18" y="109"/>
                    </a:lnTo>
                    <a:lnTo>
                      <a:pt x="20" y="111"/>
                    </a:lnTo>
                    <a:lnTo>
                      <a:pt x="20" y="114"/>
                    </a:lnTo>
                    <a:lnTo>
                      <a:pt x="30" y="119"/>
                    </a:lnTo>
                    <a:lnTo>
                      <a:pt x="33" y="119"/>
                    </a:lnTo>
                    <a:lnTo>
                      <a:pt x="35" y="117"/>
                    </a:lnTo>
                    <a:lnTo>
                      <a:pt x="35" y="119"/>
                    </a:lnTo>
                    <a:lnTo>
                      <a:pt x="33" y="122"/>
                    </a:lnTo>
                    <a:lnTo>
                      <a:pt x="25" y="122"/>
                    </a:lnTo>
                    <a:lnTo>
                      <a:pt x="25" y="125"/>
                    </a:lnTo>
                    <a:lnTo>
                      <a:pt x="28" y="127"/>
                    </a:lnTo>
                    <a:lnTo>
                      <a:pt x="28" y="130"/>
                    </a:lnTo>
                    <a:lnTo>
                      <a:pt x="33" y="133"/>
                    </a:lnTo>
                    <a:lnTo>
                      <a:pt x="35" y="135"/>
                    </a:lnTo>
                    <a:lnTo>
                      <a:pt x="33" y="138"/>
                    </a:lnTo>
                    <a:lnTo>
                      <a:pt x="35" y="143"/>
                    </a:lnTo>
                    <a:lnTo>
                      <a:pt x="35" y="141"/>
                    </a:lnTo>
                    <a:lnTo>
                      <a:pt x="38" y="143"/>
                    </a:lnTo>
                    <a:lnTo>
                      <a:pt x="40" y="141"/>
                    </a:lnTo>
                    <a:lnTo>
                      <a:pt x="40" y="143"/>
                    </a:lnTo>
                    <a:lnTo>
                      <a:pt x="43" y="143"/>
                    </a:lnTo>
                    <a:lnTo>
                      <a:pt x="45" y="143"/>
                    </a:lnTo>
                    <a:lnTo>
                      <a:pt x="45" y="141"/>
                    </a:lnTo>
                    <a:lnTo>
                      <a:pt x="50" y="141"/>
                    </a:lnTo>
                    <a:lnTo>
                      <a:pt x="50" y="135"/>
                    </a:lnTo>
                    <a:lnTo>
                      <a:pt x="50" y="130"/>
                    </a:lnTo>
                    <a:lnTo>
                      <a:pt x="53" y="130"/>
                    </a:lnTo>
                    <a:lnTo>
                      <a:pt x="55" y="133"/>
                    </a:lnTo>
                    <a:lnTo>
                      <a:pt x="58" y="130"/>
                    </a:lnTo>
                    <a:lnTo>
                      <a:pt x="55" y="127"/>
                    </a:lnTo>
                    <a:lnTo>
                      <a:pt x="55" y="125"/>
                    </a:lnTo>
                    <a:lnTo>
                      <a:pt x="53" y="125"/>
                    </a:lnTo>
                    <a:lnTo>
                      <a:pt x="55" y="122"/>
                    </a:lnTo>
                    <a:lnTo>
                      <a:pt x="55" y="114"/>
                    </a:lnTo>
                    <a:lnTo>
                      <a:pt x="55" y="109"/>
                    </a:lnTo>
                    <a:lnTo>
                      <a:pt x="55" y="106"/>
                    </a:lnTo>
                    <a:lnTo>
                      <a:pt x="58" y="103"/>
                    </a:lnTo>
                    <a:lnTo>
                      <a:pt x="60" y="103"/>
                    </a:lnTo>
                    <a:lnTo>
                      <a:pt x="60" y="109"/>
                    </a:lnTo>
                    <a:lnTo>
                      <a:pt x="60" y="111"/>
                    </a:lnTo>
                    <a:lnTo>
                      <a:pt x="60" y="114"/>
                    </a:lnTo>
                    <a:lnTo>
                      <a:pt x="63" y="114"/>
                    </a:lnTo>
                    <a:lnTo>
                      <a:pt x="65" y="109"/>
                    </a:lnTo>
                    <a:lnTo>
                      <a:pt x="65" y="106"/>
                    </a:lnTo>
                    <a:lnTo>
                      <a:pt x="65" y="101"/>
                    </a:lnTo>
                    <a:lnTo>
                      <a:pt x="68" y="95"/>
                    </a:lnTo>
                    <a:lnTo>
                      <a:pt x="68" y="101"/>
                    </a:lnTo>
                    <a:lnTo>
                      <a:pt x="70" y="103"/>
                    </a:lnTo>
                    <a:lnTo>
                      <a:pt x="65" y="114"/>
                    </a:lnTo>
                    <a:lnTo>
                      <a:pt x="68" y="122"/>
                    </a:lnTo>
                    <a:lnTo>
                      <a:pt x="70" y="127"/>
                    </a:lnTo>
                    <a:lnTo>
                      <a:pt x="78" y="122"/>
                    </a:lnTo>
                    <a:lnTo>
                      <a:pt x="78" y="119"/>
                    </a:lnTo>
                    <a:lnTo>
                      <a:pt x="80" y="119"/>
                    </a:lnTo>
                    <a:lnTo>
                      <a:pt x="80" y="117"/>
                    </a:lnTo>
                    <a:lnTo>
                      <a:pt x="80" y="111"/>
                    </a:lnTo>
                    <a:lnTo>
                      <a:pt x="80" y="109"/>
                    </a:lnTo>
                    <a:lnTo>
                      <a:pt x="83" y="106"/>
                    </a:lnTo>
                    <a:lnTo>
                      <a:pt x="85" y="103"/>
                    </a:lnTo>
                    <a:lnTo>
                      <a:pt x="85" y="109"/>
                    </a:lnTo>
                    <a:lnTo>
                      <a:pt x="87" y="109"/>
                    </a:lnTo>
                    <a:lnTo>
                      <a:pt x="85" y="114"/>
                    </a:lnTo>
                    <a:lnTo>
                      <a:pt x="83" y="117"/>
                    </a:lnTo>
                    <a:lnTo>
                      <a:pt x="83" y="119"/>
                    </a:lnTo>
                    <a:lnTo>
                      <a:pt x="80" y="122"/>
                    </a:lnTo>
                    <a:lnTo>
                      <a:pt x="80" y="125"/>
                    </a:lnTo>
                    <a:lnTo>
                      <a:pt x="83" y="125"/>
                    </a:lnTo>
                    <a:lnTo>
                      <a:pt x="83" y="127"/>
                    </a:lnTo>
                    <a:lnTo>
                      <a:pt x="85" y="125"/>
                    </a:lnTo>
                    <a:lnTo>
                      <a:pt x="85" y="127"/>
                    </a:lnTo>
                    <a:lnTo>
                      <a:pt x="87" y="130"/>
                    </a:lnTo>
                    <a:lnTo>
                      <a:pt x="92" y="125"/>
                    </a:lnTo>
                    <a:lnTo>
                      <a:pt x="95" y="127"/>
                    </a:lnTo>
                    <a:lnTo>
                      <a:pt x="92" y="130"/>
                    </a:lnTo>
                    <a:lnTo>
                      <a:pt x="90" y="130"/>
                    </a:lnTo>
                    <a:lnTo>
                      <a:pt x="87" y="133"/>
                    </a:lnTo>
                    <a:lnTo>
                      <a:pt x="85" y="133"/>
                    </a:lnTo>
                    <a:lnTo>
                      <a:pt x="83" y="133"/>
                    </a:lnTo>
                    <a:lnTo>
                      <a:pt x="80" y="133"/>
                    </a:lnTo>
                    <a:lnTo>
                      <a:pt x="73" y="133"/>
                    </a:lnTo>
                    <a:lnTo>
                      <a:pt x="70" y="135"/>
                    </a:lnTo>
                    <a:lnTo>
                      <a:pt x="70" y="141"/>
                    </a:lnTo>
                    <a:lnTo>
                      <a:pt x="70" y="143"/>
                    </a:lnTo>
                    <a:lnTo>
                      <a:pt x="68" y="141"/>
                    </a:lnTo>
                    <a:lnTo>
                      <a:pt x="65" y="143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3" y="151"/>
                    </a:lnTo>
                    <a:lnTo>
                      <a:pt x="60" y="151"/>
                    </a:lnTo>
                    <a:lnTo>
                      <a:pt x="58" y="151"/>
                    </a:lnTo>
                    <a:lnTo>
                      <a:pt x="50" y="154"/>
                    </a:lnTo>
                    <a:lnTo>
                      <a:pt x="50" y="157"/>
                    </a:lnTo>
                    <a:lnTo>
                      <a:pt x="50" y="159"/>
                    </a:lnTo>
                    <a:lnTo>
                      <a:pt x="50" y="162"/>
                    </a:lnTo>
                    <a:lnTo>
                      <a:pt x="48" y="159"/>
                    </a:lnTo>
                    <a:lnTo>
                      <a:pt x="48" y="157"/>
                    </a:lnTo>
                    <a:lnTo>
                      <a:pt x="48" y="154"/>
                    </a:lnTo>
                    <a:lnTo>
                      <a:pt x="43" y="154"/>
                    </a:lnTo>
                    <a:lnTo>
                      <a:pt x="43" y="157"/>
                    </a:lnTo>
                    <a:lnTo>
                      <a:pt x="43" y="165"/>
                    </a:lnTo>
                    <a:lnTo>
                      <a:pt x="45" y="173"/>
                    </a:lnTo>
                    <a:lnTo>
                      <a:pt x="45" y="175"/>
                    </a:lnTo>
                    <a:lnTo>
                      <a:pt x="45" y="178"/>
                    </a:lnTo>
                    <a:lnTo>
                      <a:pt x="48" y="178"/>
                    </a:lnTo>
                    <a:lnTo>
                      <a:pt x="50" y="175"/>
                    </a:lnTo>
                    <a:lnTo>
                      <a:pt x="53" y="175"/>
                    </a:lnTo>
                    <a:lnTo>
                      <a:pt x="55" y="175"/>
                    </a:lnTo>
                    <a:lnTo>
                      <a:pt x="58" y="173"/>
                    </a:lnTo>
                    <a:lnTo>
                      <a:pt x="58" y="175"/>
                    </a:lnTo>
                    <a:lnTo>
                      <a:pt x="60" y="175"/>
                    </a:lnTo>
                    <a:lnTo>
                      <a:pt x="60" y="173"/>
                    </a:lnTo>
                    <a:lnTo>
                      <a:pt x="60" y="175"/>
                    </a:lnTo>
                    <a:lnTo>
                      <a:pt x="65" y="173"/>
                    </a:lnTo>
                    <a:lnTo>
                      <a:pt x="68" y="170"/>
                    </a:lnTo>
                    <a:lnTo>
                      <a:pt x="70" y="170"/>
                    </a:lnTo>
                    <a:lnTo>
                      <a:pt x="73" y="173"/>
                    </a:lnTo>
                    <a:lnTo>
                      <a:pt x="80" y="170"/>
                    </a:lnTo>
                    <a:lnTo>
                      <a:pt x="85" y="167"/>
                    </a:lnTo>
                    <a:lnTo>
                      <a:pt x="85" y="165"/>
                    </a:lnTo>
                    <a:lnTo>
                      <a:pt x="87" y="165"/>
                    </a:lnTo>
                    <a:lnTo>
                      <a:pt x="87" y="167"/>
                    </a:lnTo>
                    <a:lnTo>
                      <a:pt x="87" y="170"/>
                    </a:lnTo>
                    <a:lnTo>
                      <a:pt x="87" y="173"/>
                    </a:lnTo>
                    <a:lnTo>
                      <a:pt x="83" y="173"/>
                    </a:lnTo>
                    <a:lnTo>
                      <a:pt x="83" y="175"/>
                    </a:lnTo>
                    <a:lnTo>
                      <a:pt x="80" y="173"/>
                    </a:lnTo>
                    <a:lnTo>
                      <a:pt x="80" y="175"/>
                    </a:lnTo>
                    <a:lnTo>
                      <a:pt x="78" y="175"/>
                    </a:lnTo>
                    <a:lnTo>
                      <a:pt x="75" y="178"/>
                    </a:lnTo>
                    <a:lnTo>
                      <a:pt x="73" y="178"/>
                    </a:lnTo>
                    <a:lnTo>
                      <a:pt x="70" y="178"/>
                    </a:lnTo>
                    <a:lnTo>
                      <a:pt x="63" y="183"/>
                    </a:lnTo>
                    <a:lnTo>
                      <a:pt x="60" y="183"/>
                    </a:lnTo>
                    <a:lnTo>
                      <a:pt x="63" y="186"/>
                    </a:lnTo>
                    <a:lnTo>
                      <a:pt x="73" y="189"/>
                    </a:lnTo>
                    <a:lnTo>
                      <a:pt x="75" y="191"/>
                    </a:lnTo>
                    <a:lnTo>
                      <a:pt x="75" y="194"/>
                    </a:lnTo>
                    <a:lnTo>
                      <a:pt x="68" y="191"/>
                    </a:lnTo>
                    <a:lnTo>
                      <a:pt x="63" y="191"/>
                    </a:lnTo>
                    <a:lnTo>
                      <a:pt x="60" y="191"/>
                    </a:lnTo>
                    <a:lnTo>
                      <a:pt x="58" y="191"/>
                    </a:lnTo>
                    <a:lnTo>
                      <a:pt x="58" y="194"/>
                    </a:lnTo>
                    <a:lnTo>
                      <a:pt x="55" y="194"/>
                    </a:lnTo>
                    <a:lnTo>
                      <a:pt x="55" y="189"/>
                    </a:lnTo>
                    <a:lnTo>
                      <a:pt x="50" y="189"/>
                    </a:lnTo>
                    <a:lnTo>
                      <a:pt x="48" y="191"/>
                    </a:lnTo>
                    <a:lnTo>
                      <a:pt x="48" y="196"/>
                    </a:lnTo>
                    <a:lnTo>
                      <a:pt x="48" y="202"/>
                    </a:lnTo>
                    <a:lnTo>
                      <a:pt x="50" y="204"/>
                    </a:lnTo>
                    <a:lnTo>
                      <a:pt x="50" y="210"/>
                    </a:lnTo>
                    <a:lnTo>
                      <a:pt x="53" y="210"/>
                    </a:lnTo>
                    <a:lnTo>
                      <a:pt x="53" y="215"/>
                    </a:lnTo>
                    <a:lnTo>
                      <a:pt x="60" y="220"/>
                    </a:lnTo>
                    <a:lnTo>
                      <a:pt x="63" y="220"/>
                    </a:lnTo>
                    <a:lnTo>
                      <a:pt x="65" y="223"/>
                    </a:lnTo>
                    <a:lnTo>
                      <a:pt x="65" y="226"/>
                    </a:lnTo>
                    <a:lnTo>
                      <a:pt x="70" y="228"/>
                    </a:lnTo>
                    <a:lnTo>
                      <a:pt x="73" y="226"/>
                    </a:lnTo>
                    <a:lnTo>
                      <a:pt x="75" y="226"/>
                    </a:lnTo>
                    <a:lnTo>
                      <a:pt x="78" y="226"/>
                    </a:lnTo>
                    <a:lnTo>
                      <a:pt x="80" y="228"/>
                    </a:lnTo>
                    <a:lnTo>
                      <a:pt x="78" y="234"/>
                    </a:lnTo>
                    <a:lnTo>
                      <a:pt x="78" y="231"/>
                    </a:lnTo>
                    <a:lnTo>
                      <a:pt x="75" y="231"/>
                    </a:lnTo>
                    <a:lnTo>
                      <a:pt x="70" y="234"/>
                    </a:lnTo>
                    <a:lnTo>
                      <a:pt x="70" y="236"/>
                    </a:lnTo>
                    <a:lnTo>
                      <a:pt x="80" y="247"/>
                    </a:lnTo>
                    <a:lnTo>
                      <a:pt x="80" y="255"/>
                    </a:lnTo>
                    <a:lnTo>
                      <a:pt x="83" y="255"/>
                    </a:lnTo>
                    <a:lnTo>
                      <a:pt x="83" y="252"/>
                    </a:lnTo>
                    <a:lnTo>
                      <a:pt x="85" y="255"/>
                    </a:lnTo>
                    <a:lnTo>
                      <a:pt x="87" y="255"/>
                    </a:lnTo>
                    <a:lnTo>
                      <a:pt x="90" y="252"/>
                    </a:lnTo>
                    <a:lnTo>
                      <a:pt x="90" y="247"/>
                    </a:lnTo>
                    <a:lnTo>
                      <a:pt x="90" y="244"/>
                    </a:lnTo>
                    <a:lnTo>
                      <a:pt x="90" y="242"/>
                    </a:lnTo>
                    <a:lnTo>
                      <a:pt x="90" y="239"/>
                    </a:lnTo>
                    <a:lnTo>
                      <a:pt x="90" y="236"/>
                    </a:lnTo>
                    <a:lnTo>
                      <a:pt x="92" y="234"/>
                    </a:lnTo>
                    <a:lnTo>
                      <a:pt x="95" y="228"/>
                    </a:lnTo>
                    <a:lnTo>
                      <a:pt x="95" y="226"/>
                    </a:lnTo>
                    <a:lnTo>
                      <a:pt x="92" y="223"/>
                    </a:lnTo>
                    <a:lnTo>
                      <a:pt x="95" y="218"/>
                    </a:lnTo>
                    <a:lnTo>
                      <a:pt x="95" y="215"/>
                    </a:lnTo>
                    <a:lnTo>
                      <a:pt x="95" y="210"/>
                    </a:lnTo>
                    <a:lnTo>
                      <a:pt x="95" y="207"/>
                    </a:lnTo>
                    <a:lnTo>
                      <a:pt x="97" y="202"/>
                    </a:lnTo>
                    <a:lnTo>
                      <a:pt x="100" y="202"/>
                    </a:lnTo>
                    <a:lnTo>
                      <a:pt x="100" y="199"/>
                    </a:lnTo>
                    <a:lnTo>
                      <a:pt x="97" y="199"/>
                    </a:lnTo>
                    <a:lnTo>
                      <a:pt x="97" y="196"/>
                    </a:lnTo>
                    <a:lnTo>
                      <a:pt x="105" y="194"/>
                    </a:lnTo>
                    <a:lnTo>
                      <a:pt x="107" y="194"/>
                    </a:lnTo>
                    <a:lnTo>
                      <a:pt x="107" y="191"/>
                    </a:lnTo>
                    <a:lnTo>
                      <a:pt x="107" y="189"/>
                    </a:lnTo>
                    <a:lnTo>
                      <a:pt x="107" y="186"/>
                    </a:lnTo>
                    <a:lnTo>
                      <a:pt x="110" y="183"/>
                    </a:lnTo>
                    <a:lnTo>
                      <a:pt x="110" y="181"/>
                    </a:lnTo>
                    <a:lnTo>
                      <a:pt x="107" y="181"/>
                    </a:lnTo>
                    <a:lnTo>
                      <a:pt x="110" y="175"/>
                    </a:lnTo>
                    <a:lnTo>
                      <a:pt x="110" y="170"/>
                    </a:lnTo>
                    <a:lnTo>
                      <a:pt x="110" y="165"/>
                    </a:lnTo>
                    <a:lnTo>
                      <a:pt x="110" y="159"/>
                    </a:lnTo>
                    <a:lnTo>
                      <a:pt x="110" y="157"/>
                    </a:lnTo>
                    <a:lnTo>
                      <a:pt x="112" y="154"/>
                    </a:lnTo>
                    <a:lnTo>
                      <a:pt x="115" y="157"/>
                    </a:lnTo>
                    <a:lnTo>
                      <a:pt x="117" y="157"/>
                    </a:lnTo>
                    <a:lnTo>
                      <a:pt x="117" y="154"/>
                    </a:lnTo>
                    <a:lnTo>
                      <a:pt x="117" y="151"/>
                    </a:lnTo>
                    <a:lnTo>
                      <a:pt x="117" y="143"/>
                    </a:lnTo>
                    <a:lnTo>
                      <a:pt x="117" y="141"/>
                    </a:lnTo>
                    <a:lnTo>
                      <a:pt x="117" y="138"/>
                    </a:lnTo>
                    <a:lnTo>
                      <a:pt x="117" y="133"/>
                    </a:lnTo>
                    <a:lnTo>
                      <a:pt x="117" y="130"/>
                    </a:lnTo>
                    <a:lnTo>
                      <a:pt x="117" y="127"/>
                    </a:lnTo>
                    <a:lnTo>
                      <a:pt x="122" y="125"/>
                    </a:lnTo>
                    <a:lnTo>
                      <a:pt x="125" y="125"/>
                    </a:lnTo>
                    <a:lnTo>
                      <a:pt x="125" y="117"/>
                    </a:lnTo>
                    <a:lnTo>
                      <a:pt x="127" y="114"/>
                    </a:lnTo>
                    <a:lnTo>
                      <a:pt x="130" y="117"/>
                    </a:lnTo>
                    <a:lnTo>
                      <a:pt x="132" y="111"/>
                    </a:lnTo>
                    <a:lnTo>
                      <a:pt x="137" y="111"/>
                    </a:lnTo>
                    <a:lnTo>
                      <a:pt x="142" y="106"/>
                    </a:lnTo>
                    <a:lnTo>
                      <a:pt x="147" y="109"/>
                    </a:lnTo>
                    <a:lnTo>
                      <a:pt x="150" y="109"/>
                    </a:lnTo>
                    <a:lnTo>
                      <a:pt x="150" y="106"/>
                    </a:lnTo>
                    <a:lnTo>
                      <a:pt x="152" y="101"/>
                    </a:lnTo>
                    <a:lnTo>
                      <a:pt x="150" y="95"/>
                    </a:lnTo>
                    <a:lnTo>
                      <a:pt x="150" y="93"/>
                    </a:lnTo>
                    <a:lnTo>
                      <a:pt x="147" y="93"/>
                    </a:lnTo>
                    <a:lnTo>
                      <a:pt x="137" y="90"/>
                    </a:lnTo>
                    <a:lnTo>
                      <a:pt x="135" y="85"/>
                    </a:lnTo>
                    <a:lnTo>
                      <a:pt x="130" y="82"/>
                    </a:lnTo>
                    <a:lnTo>
                      <a:pt x="127" y="77"/>
                    </a:lnTo>
                    <a:lnTo>
                      <a:pt x="125" y="74"/>
                    </a:lnTo>
                    <a:lnTo>
                      <a:pt x="125" y="71"/>
                    </a:lnTo>
                    <a:lnTo>
                      <a:pt x="122" y="69"/>
                    </a:lnTo>
                    <a:lnTo>
                      <a:pt x="115" y="69"/>
                    </a:lnTo>
                    <a:lnTo>
                      <a:pt x="112" y="63"/>
                    </a:lnTo>
                    <a:lnTo>
                      <a:pt x="115" y="61"/>
                    </a:lnTo>
                    <a:lnTo>
                      <a:pt x="115" y="58"/>
                    </a:lnTo>
                    <a:lnTo>
                      <a:pt x="115" y="55"/>
                    </a:lnTo>
                    <a:lnTo>
                      <a:pt x="115" y="53"/>
                    </a:lnTo>
                    <a:lnTo>
                      <a:pt x="112" y="47"/>
                    </a:lnTo>
                    <a:lnTo>
                      <a:pt x="112" y="42"/>
                    </a:lnTo>
                    <a:lnTo>
                      <a:pt x="110" y="37"/>
                    </a:lnTo>
                    <a:lnTo>
                      <a:pt x="107" y="37"/>
                    </a:lnTo>
                    <a:lnTo>
                      <a:pt x="105" y="34"/>
                    </a:lnTo>
                    <a:lnTo>
                      <a:pt x="102" y="40"/>
                    </a:lnTo>
                    <a:lnTo>
                      <a:pt x="102" y="42"/>
                    </a:lnTo>
                    <a:lnTo>
                      <a:pt x="105" y="45"/>
                    </a:lnTo>
                    <a:lnTo>
                      <a:pt x="100" y="50"/>
                    </a:lnTo>
                    <a:lnTo>
                      <a:pt x="97" y="55"/>
                    </a:lnTo>
                    <a:lnTo>
                      <a:pt x="97" y="53"/>
                    </a:lnTo>
                    <a:lnTo>
                      <a:pt x="97" y="50"/>
                    </a:lnTo>
                    <a:lnTo>
                      <a:pt x="100" y="47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100" y="37"/>
                    </a:lnTo>
                    <a:lnTo>
                      <a:pt x="100" y="29"/>
                    </a:lnTo>
                    <a:lnTo>
                      <a:pt x="102" y="29"/>
                    </a:lnTo>
                    <a:lnTo>
                      <a:pt x="102" y="24"/>
                    </a:lnTo>
                    <a:lnTo>
                      <a:pt x="100" y="16"/>
                    </a:lnTo>
                    <a:lnTo>
                      <a:pt x="90" y="8"/>
                    </a:lnTo>
                    <a:lnTo>
                      <a:pt x="87" y="8"/>
                    </a:lnTo>
                    <a:lnTo>
                      <a:pt x="87" y="10"/>
                    </a:lnTo>
                    <a:lnTo>
                      <a:pt x="87" y="13"/>
                    </a:lnTo>
                    <a:lnTo>
                      <a:pt x="85" y="10"/>
                    </a:lnTo>
                    <a:lnTo>
                      <a:pt x="83" y="13"/>
                    </a:lnTo>
                    <a:lnTo>
                      <a:pt x="83" y="5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D9DBDC"/>
              </a:solidFill>
              <a:ln w="6350" cap="rnd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24" name="Freeform 247"/>
              <p:cNvSpPr>
                <a:spLocks/>
              </p:cNvSpPr>
              <p:nvPr/>
            </p:nvSpPr>
            <p:spPr bwMode="auto">
              <a:xfrm>
                <a:off x="2919" y="978"/>
                <a:ext cx="30" cy="32"/>
              </a:xfrm>
              <a:custGeom>
                <a:avLst/>
                <a:gdLst>
                  <a:gd name="T0" fmla="*/ 12 w 30"/>
                  <a:gd name="T1" fmla="*/ 32 h 32"/>
                  <a:gd name="T2" fmla="*/ 12 w 30"/>
                  <a:gd name="T3" fmla="*/ 30 h 32"/>
                  <a:gd name="T4" fmla="*/ 15 w 30"/>
                  <a:gd name="T5" fmla="*/ 32 h 32"/>
                  <a:gd name="T6" fmla="*/ 20 w 30"/>
                  <a:gd name="T7" fmla="*/ 27 h 32"/>
                  <a:gd name="T8" fmla="*/ 25 w 30"/>
                  <a:gd name="T9" fmla="*/ 27 h 32"/>
                  <a:gd name="T10" fmla="*/ 25 w 30"/>
                  <a:gd name="T11" fmla="*/ 24 h 32"/>
                  <a:gd name="T12" fmla="*/ 25 w 30"/>
                  <a:gd name="T13" fmla="*/ 24 h 32"/>
                  <a:gd name="T14" fmla="*/ 27 w 30"/>
                  <a:gd name="T15" fmla="*/ 14 h 32"/>
                  <a:gd name="T16" fmla="*/ 30 w 30"/>
                  <a:gd name="T17" fmla="*/ 11 h 32"/>
                  <a:gd name="T18" fmla="*/ 27 w 30"/>
                  <a:gd name="T19" fmla="*/ 6 h 32"/>
                  <a:gd name="T20" fmla="*/ 25 w 30"/>
                  <a:gd name="T21" fmla="*/ 6 h 32"/>
                  <a:gd name="T22" fmla="*/ 25 w 30"/>
                  <a:gd name="T23" fmla="*/ 3 h 32"/>
                  <a:gd name="T24" fmla="*/ 15 w 30"/>
                  <a:gd name="T25" fmla="*/ 6 h 32"/>
                  <a:gd name="T26" fmla="*/ 15 w 30"/>
                  <a:gd name="T27" fmla="*/ 3 h 32"/>
                  <a:gd name="T28" fmla="*/ 15 w 30"/>
                  <a:gd name="T29" fmla="*/ 3 h 32"/>
                  <a:gd name="T30" fmla="*/ 17 w 30"/>
                  <a:gd name="T31" fmla="*/ 0 h 32"/>
                  <a:gd name="T32" fmla="*/ 15 w 30"/>
                  <a:gd name="T33" fmla="*/ 0 h 32"/>
                  <a:gd name="T34" fmla="*/ 12 w 30"/>
                  <a:gd name="T35" fmla="*/ 3 h 32"/>
                  <a:gd name="T36" fmla="*/ 10 w 30"/>
                  <a:gd name="T37" fmla="*/ 6 h 32"/>
                  <a:gd name="T38" fmla="*/ 10 w 30"/>
                  <a:gd name="T39" fmla="*/ 8 h 32"/>
                  <a:gd name="T40" fmla="*/ 7 w 30"/>
                  <a:gd name="T41" fmla="*/ 6 h 32"/>
                  <a:gd name="T42" fmla="*/ 5 w 30"/>
                  <a:gd name="T43" fmla="*/ 8 h 32"/>
                  <a:gd name="T44" fmla="*/ 0 w 30"/>
                  <a:gd name="T45" fmla="*/ 11 h 32"/>
                  <a:gd name="T46" fmla="*/ 2 w 30"/>
                  <a:gd name="T47" fmla="*/ 16 h 32"/>
                  <a:gd name="T48" fmla="*/ 5 w 30"/>
                  <a:gd name="T49" fmla="*/ 16 h 32"/>
                  <a:gd name="T50" fmla="*/ 5 w 30"/>
                  <a:gd name="T51" fmla="*/ 19 h 32"/>
                  <a:gd name="T52" fmla="*/ 5 w 30"/>
                  <a:gd name="T53" fmla="*/ 22 h 32"/>
                  <a:gd name="T54" fmla="*/ 5 w 30"/>
                  <a:gd name="T55" fmla="*/ 24 h 32"/>
                  <a:gd name="T56" fmla="*/ 7 w 30"/>
                  <a:gd name="T57" fmla="*/ 27 h 32"/>
                  <a:gd name="T58" fmla="*/ 7 w 30"/>
                  <a:gd name="T59" fmla="*/ 30 h 32"/>
                  <a:gd name="T60" fmla="*/ 10 w 30"/>
                  <a:gd name="T61" fmla="*/ 32 h 32"/>
                  <a:gd name="T62" fmla="*/ 12 w 30"/>
                  <a:gd name="T63" fmla="*/ 32 h 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"/>
                  <a:gd name="T97" fmla="*/ 0 h 32"/>
                  <a:gd name="T98" fmla="*/ 30 w 30"/>
                  <a:gd name="T99" fmla="*/ 32 h 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" h="32">
                    <a:moveTo>
                      <a:pt x="12" y="32"/>
                    </a:moveTo>
                    <a:lnTo>
                      <a:pt x="12" y="30"/>
                    </a:lnTo>
                    <a:lnTo>
                      <a:pt x="15" y="32"/>
                    </a:lnTo>
                    <a:lnTo>
                      <a:pt x="20" y="27"/>
                    </a:lnTo>
                    <a:lnTo>
                      <a:pt x="25" y="27"/>
                    </a:lnTo>
                    <a:lnTo>
                      <a:pt x="25" y="24"/>
                    </a:lnTo>
                    <a:lnTo>
                      <a:pt x="27" y="14"/>
                    </a:lnTo>
                    <a:lnTo>
                      <a:pt x="30" y="11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3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D9DBDC"/>
              </a:solidFill>
              <a:ln w="6350" cap="rnd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25" name="Freeform 248"/>
              <p:cNvSpPr>
                <a:spLocks/>
              </p:cNvSpPr>
              <p:nvPr/>
            </p:nvSpPr>
            <p:spPr bwMode="auto">
              <a:xfrm>
                <a:off x="2926" y="1002"/>
                <a:ext cx="58" cy="75"/>
              </a:xfrm>
              <a:custGeom>
                <a:avLst/>
                <a:gdLst>
                  <a:gd name="T0" fmla="*/ 53 w 58"/>
                  <a:gd name="T1" fmla="*/ 38 h 75"/>
                  <a:gd name="T2" fmla="*/ 53 w 58"/>
                  <a:gd name="T3" fmla="*/ 38 h 75"/>
                  <a:gd name="T4" fmla="*/ 50 w 58"/>
                  <a:gd name="T5" fmla="*/ 32 h 75"/>
                  <a:gd name="T6" fmla="*/ 48 w 58"/>
                  <a:gd name="T7" fmla="*/ 30 h 75"/>
                  <a:gd name="T8" fmla="*/ 43 w 58"/>
                  <a:gd name="T9" fmla="*/ 35 h 75"/>
                  <a:gd name="T10" fmla="*/ 38 w 58"/>
                  <a:gd name="T11" fmla="*/ 30 h 75"/>
                  <a:gd name="T12" fmla="*/ 35 w 58"/>
                  <a:gd name="T13" fmla="*/ 27 h 75"/>
                  <a:gd name="T14" fmla="*/ 33 w 58"/>
                  <a:gd name="T15" fmla="*/ 22 h 75"/>
                  <a:gd name="T16" fmla="*/ 33 w 58"/>
                  <a:gd name="T17" fmla="*/ 16 h 75"/>
                  <a:gd name="T18" fmla="*/ 35 w 58"/>
                  <a:gd name="T19" fmla="*/ 14 h 75"/>
                  <a:gd name="T20" fmla="*/ 33 w 58"/>
                  <a:gd name="T21" fmla="*/ 6 h 75"/>
                  <a:gd name="T22" fmla="*/ 30 w 58"/>
                  <a:gd name="T23" fmla="*/ 6 h 75"/>
                  <a:gd name="T24" fmla="*/ 30 w 58"/>
                  <a:gd name="T25" fmla="*/ 0 h 75"/>
                  <a:gd name="T26" fmla="*/ 28 w 58"/>
                  <a:gd name="T27" fmla="*/ 6 h 75"/>
                  <a:gd name="T28" fmla="*/ 23 w 58"/>
                  <a:gd name="T29" fmla="*/ 8 h 75"/>
                  <a:gd name="T30" fmla="*/ 13 w 58"/>
                  <a:gd name="T31" fmla="*/ 8 h 75"/>
                  <a:gd name="T32" fmla="*/ 3 w 58"/>
                  <a:gd name="T33" fmla="*/ 16 h 75"/>
                  <a:gd name="T34" fmla="*/ 0 w 58"/>
                  <a:gd name="T35" fmla="*/ 19 h 75"/>
                  <a:gd name="T36" fmla="*/ 3 w 58"/>
                  <a:gd name="T37" fmla="*/ 22 h 75"/>
                  <a:gd name="T38" fmla="*/ 5 w 58"/>
                  <a:gd name="T39" fmla="*/ 24 h 75"/>
                  <a:gd name="T40" fmla="*/ 10 w 58"/>
                  <a:gd name="T41" fmla="*/ 32 h 75"/>
                  <a:gd name="T42" fmla="*/ 8 w 58"/>
                  <a:gd name="T43" fmla="*/ 38 h 75"/>
                  <a:gd name="T44" fmla="*/ 5 w 58"/>
                  <a:gd name="T45" fmla="*/ 43 h 75"/>
                  <a:gd name="T46" fmla="*/ 5 w 58"/>
                  <a:gd name="T47" fmla="*/ 46 h 75"/>
                  <a:gd name="T48" fmla="*/ 5 w 58"/>
                  <a:gd name="T49" fmla="*/ 48 h 75"/>
                  <a:gd name="T50" fmla="*/ 3 w 58"/>
                  <a:gd name="T51" fmla="*/ 54 h 75"/>
                  <a:gd name="T52" fmla="*/ 3 w 58"/>
                  <a:gd name="T53" fmla="*/ 56 h 75"/>
                  <a:gd name="T54" fmla="*/ 0 w 58"/>
                  <a:gd name="T55" fmla="*/ 56 h 75"/>
                  <a:gd name="T56" fmla="*/ 3 w 58"/>
                  <a:gd name="T57" fmla="*/ 61 h 75"/>
                  <a:gd name="T58" fmla="*/ 8 w 58"/>
                  <a:gd name="T59" fmla="*/ 61 h 75"/>
                  <a:gd name="T60" fmla="*/ 18 w 58"/>
                  <a:gd name="T61" fmla="*/ 59 h 75"/>
                  <a:gd name="T62" fmla="*/ 20 w 58"/>
                  <a:gd name="T63" fmla="*/ 59 h 75"/>
                  <a:gd name="T64" fmla="*/ 23 w 58"/>
                  <a:gd name="T65" fmla="*/ 54 h 75"/>
                  <a:gd name="T66" fmla="*/ 25 w 58"/>
                  <a:gd name="T67" fmla="*/ 54 h 75"/>
                  <a:gd name="T68" fmla="*/ 25 w 58"/>
                  <a:gd name="T69" fmla="*/ 56 h 75"/>
                  <a:gd name="T70" fmla="*/ 28 w 58"/>
                  <a:gd name="T71" fmla="*/ 54 h 75"/>
                  <a:gd name="T72" fmla="*/ 28 w 58"/>
                  <a:gd name="T73" fmla="*/ 56 h 75"/>
                  <a:gd name="T74" fmla="*/ 25 w 58"/>
                  <a:gd name="T75" fmla="*/ 59 h 75"/>
                  <a:gd name="T76" fmla="*/ 25 w 58"/>
                  <a:gd name="T77" fmla="*/ 64 h 75"/>
                  <a:gd name="T78" fmla="*/ 23 w 58"/>
                  <a:gd name="T79" fmla="*/ 69 h 75"/>
                  <a:gd name="T80" fmla="*/ 25 w 58"/>
                  <a:gd name="T81" fmla="*/ 72 h 75"/>
                  <a:gd name="T82" fmla="*/ 30 w 58"/>
                  <a:gd name="T83" fmla="*/ 72 h 75"/>
                  <a:gd name="T84" fmla="*/ 30 w 58"/>
                  <a:gd name="T85" fmla="*/ 69 h 75"/>
                  <a:gd name="T86" fmla="*/ 33 w 58"/>
                  <a:gd name="T87" fmla="*/ 64 h 75"/>
                  <a:gd name="T88" fmla="*/ 33 w 58"/>
                  <a:gd name="T89" fmla="*/ 67 h 75"/>
                  <a:gd name="T90" fmla="*/ 38 w 58"/>
                  <a:gd name="T91" fmla="*/ 64 h 75"/>
                  <a:gd name="T92" fmla="*/ 38 w 58"/>
                  <a:gd name="T93" fmla="*/ 61 h 75"/>
                  <a:gd name="T94" fmla="*/ 40 w 58"/>
                  <a:gd name="T95" fmla="*/ 61 h 75"/>
                  <a:gd name="T96" fmla="*/ 43 w 58"/>
                  <a:gd name="T97" fmla="*/ 56 h 75"/>
                  <a:gd name="T98" fmla="*/ 45 w 58"/>
                  <a:gd name="T99" fmla="*/ 51 h 75"/>
                  <a:gd name="T100" fmla="*/ 48 w 58"/>
                  <a:gd name="T101" fmla="*/ 46 h 75"/>
                  <a:gd name="T102" fmla="*/ 58 w 58"/>
                  <a:gd name="T103" fmla="*/ 43 h 75"/>
                  <a:gd name="T104" fmla="*/ 58 w 58"/>
                  <a:gd name="T105" fmla="*/ 40 h 7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8"/>
                  <a:gd name="T160" fmla="*/ 0 h 75"/>
                  <a:gd name="T161" fmla="*/ 58 w 58"/>
                  <a:gd name="T162" fmla="*/ 75 h 7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8" h="75">
                    <a:moveTo>
                      <a:pt x="55" y="40"/>
                    </a:moveTo>
                    <a:lnTo>
                      <a:pt x="53" y="38"/>
                    </a:lnTo>
                    <a:lnTo>
                      <a:pt x="50" y="32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3" y="35"/>
                    </a:lnTo>
                    <a:lnTo>
                      <a:pt x="40" y="32"/>
                    </a:lnTo>
                    <a:lnTo>
                      <a:pt x="38" y="30"/>
                    </a:lnTo>
                    <a:lnTo>
                      <a:pt x="35" y="30"/>
                    </a:lnTo>
                    <a:lnTo>
                      <a:pt x="35" y="27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5" y="14"/>
                    </a:lnTo>
                    <a:lnTo>
                      <a:pt x="35" y="11"/>
                    </a:lnTo>
                    <a:lnTo>
                      <a:pt x="33" y="6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3"/>
                    </a:lnTo>
                    <a:lnTo>
                      <a:pt x="30" y="0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3" y="8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8" y="11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5" y="43"/>
                    </a:lnTo>
                    <a:lnTo>
                      <a:pt x="8" y="43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5" y="51"/>
                    </a:lnTo>
                    <a:lnTo>
                      <a:pt x="3" y="54"/>
                    </a:lnTo>
                    <a:lnTo>
                      <a:pt x="3" y="56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8" y="59"/>
                    </a:lnTo>
                    <a:lnTo>
                      <a:pt x="18" y="59"/>
                    </a:lnTo>
                    <a:lnTo>
                      <a:pt x="20" y="59"/>
                    </a:lnTo>
                    <a:lnTo>
                      <a:pt x="20" y="56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5" y="59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9"/>
                    </a:lnTo>
                    <a:lnTo>
                      <a:pt x="25" y="59"/>
                    </a:lnTo>
                    <a:lnTo>
                      <a:pt x="25" y="61"/>
                    </a:lnTo>
                    <a:lnTo>
                      <a:pt x="25" y="64"/>
                    </a:lnTo>
                    <a:lnTo>
                      <a:pt x="25" y="67"/>
                    </a:lnTo>
                    <a:lnTo>
                      <a:pt x="23" y="69"/>
                    </a:lnTo>
                    <a:lnTo>
                      <a:pt x="25" y="75"/>
                    </a:lnTo>
                    <a:lnTo>
                      <a:pt x="25" y="72"/>
                    </a:lnTo>
                    <a:lnTo>
                      <a:pt x="28" y="75"/>
                    </a:lnTo>
                    <a:lnTo>
                      <a:pt x="30" y="72"/>
                    </a:lnTo>
                    <a:lnTo>
                      <a:pt x="28" y="69"/>
                    </a:lnTo>
                    <a:lnTo>
                      <a:pt x="30" y="69"/>
                    </a:lnTo>
                    <a:lnTo>
                      <a:pt x="33" y="67"/>
                    </a:lnTo>
                    <a:lnTo>
                      <a:pt x="33" y="64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8" y="64"/>
                    </a:lnTo>
                    <a:lnTo>
                      <a:pt x="38" y="61"/>
                    </a:lnTo>
                    <a:lnTo>
                      <a:pt x="40" y="64"/>
                    </a:lnTo>
                    <a:lnTo>
                      <a:pt x="40" y="61"/>
                    </a:lnTo>
                    <a:lnTo>
                      <a:pt x="43" y="59"/>
                    </a:lnTo>
                    <a:lnTo>
                      <a:pt x="43" y="56"/>
                    </a:lnTo>
                    <a:lnTo>
                      <a:pt x="43" y="54"/>
                    </a:lnTo>
                    <a:lnTo>
                      <a:pt x="45" y="51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53" y="43"/>
                    </a:lnTo>
                    <a:lnTo>
                      <a:pt x="58" y="43"/>
                    </a:lnTo>
                    <a:lnTo>
                      <a:pt x="58" y="40"/>
                    </a:lnTo>
                    <a:lnTo>
                      <a:pt x="55" y="40"/>
                    </a:lnTo>
                    <a:close/>
                  </a:path>
                </a:pathLst>
              </a:custGeom>
              <a:solidFill>
                <a:srgbClr val="D9DBDC"/>
              </a:solidFill>
              <a:ln w="6350" cap="rnd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  <p:sp>
            <p:nvSpPr>
              <p:cNvPr id="2326" name="Freeform 249"/>
              <p:cNvSpPr>
                <a:spLocks/>
              </p:cNvSpPr>
              <p:nvPr/>
            </p:nvSpPr>
            <p:spPr bwMode="auto">
              <a:xfrm>
                <a:off x="2889" y="867"/>
                <a:ext cx="127" cy="71"/>
              </a:xfrm>
              <a:custGeom>
                <a:avLst/>
                <a:gdLst>
                  <a:gd name="T0" fmla="*/ 5 w 127"/>
                  <a:gd name="T1" fmla="*/ 2 h 71"/>
                  <a:gd name="T2" fmla="*/ 5 w 127"/>
                  <a:gd name="T3" fmla="*/ 8 h 71"/>
                  <a:gd name="T4" fmla="*/ 0 w 127"/>
                  <a:gd name="T5" fmla="*/ 10 h 71"/>
                  <a:gd name="T6" fmla="*/ 5 w 127"/>
                  <a:gd name="T7" fmla="*/ 18 h 71"/>
                  <a:gd name="T8" fmla="*/ 5 w 127"/>
                  <a:gd name="T9" fmla="*/ 21 h 71"/>
                  <a:gd name="T10" fmla="*/ 7 w 127"/>
                  <a:gd name="T11" fmla="*/ 21 h 71"/>
                  <a:gd name="T12" fmla="*/ 10 w 127"/>
                  <a:gd name="T13" fmla="*/ 26 h 71"/>
                  <a:gd name="T14" fmla="*/ 17 w 127"/>
                  <a:gd name="T15" fmla="*/ 26 h 71"/>
                  <a:gd name="T16" fmla="*/ 22 w 127"/>
                  <a:gd name="T17" fmla="*/ 24 h 71"/>
                  <a:gd name="T18" fmla="*/ 32 w 127"/>
                  <a:gd name="T19" fmla="*/ 21 h 71"/>
                  <a:gd name="T20" fmla="*/ 37 w 127"/>
                  <a:gd name="T21" fmla="*/ 18 h 71"/>
                  <a:gd name="T22" fmla="*/ 52 w 127"/>
                  <a:gd name="T23" fmla="*/ 18 h 71"/>
                  <a:gd name="T24" fmla="*/ 52 w 127"/>
                  <a:gd name="T25" fmla="*/ 21 h 71"/>
                  <a:gd name="T26" fmla="*/ 55 w 127"/>
                  <a:gd name="T27" fmla="*/ 24 h 71"/>
                  <a:gd name="T28" fmla="*/ 52 w 127"/>
                  <a:gd name="T29" fmla="*/ 26 h 71"/>
                  <a:gd name="T30" fmla="*/ 40 w 127"/>
                  <a:gd name="T31" fmla="*/ 29 h 71"/>
                  <a:gd name="T32" fmla="*/ 35 w 127"/>
                  <a:gd name="T33" fmla="*/ 29 h 71"/>
                  <a:gd name="T34" fmla="*/ 37 w 127"/>
                  <a:gd name="T35" fmla="*/ 34 h 71"/>
                  <a:gd name="T36" fmla="*/ 40 w 127"/>
                  <a:gd name="T37" fmla="*/ 37 h 71"/>
                  <a:gd name="T38" fmla="*/ 40 w 127"/>
                  <a:gd name="T39" fmla="*/ 40 h 71"/>
                  <a:gd name="T40" fmla="*/ 30 w 127"/>
                  <a:gd name="T41" fmla="*/ 37 h 71"/>
                  <a:gd name="T42" fmla="*/ 25 w 127"/>
                  <a:gd name="T43" fmla="*/ 34 h 71"/>
                  <a:gd name="T44" fmla="*/ 22 w 127"/>
                  <a:gd name="T45" fmla="*/ 37 h 71"/>
                  <a:gd name="T46" fmla="*/ 27 w 127"/>
                  <a:gd name="T47" fmla="*/ 45 h 71"/>
                  <a:gd name="T48" fmla="*/ 37 w 127"/>
                  <a:gd name="T49" fmla="*/ 50 h 71"/>
                  <a:gd name="T50" fmla="*/ 42 w 127"/>
                  <a:gd name="T51" fmla="*/ 55 h 71"/>
                  <a:gd name="T52" fmla="*/ 45 w 127"/>
                  <a:gd name="T53" fmla="*/ 50 h 71"/>
                  <a:gd name="T54" fmla="*/ 47 w 127"/>
                  <a:gd name="T55" fmla="*/ 50 h 71"/>
                  <a:gd name="T56" fmla="*/ 55 w 127"/>
                  <a:gd name="T57" fmla="*/ 50 h 71"/>
                  <a:gd name="T58" fmla="*/ 65 w 127"/>
                  <a:gd name="T59" fmla="*/ 50 h 71"/>
                  <a:gd name="T60" fmla="*/ 62 w 127"/>
                  <a:gd name="T61" fmla="*/ 55 h 71"/>
                  <a:gd name="T62" fmla="*/ 65 w 127"/>
                  <a:gd name="T63" fmla="*/ 63 h 71"/>
                  <a:gd name="T64" fmla="*/ 67 w 127"/>
                  <a:gd name="T65" fmla="*/ 66 h 71"/>
                  <a:gd name="T66" fmla="*/ 72 w 127"/>
                  <a:gd name="T67" fmla="*/ 71 h 71"/>
                  <a:gd name="T68" fmla="*/ 72 w 127"/>
                  <a:gd name="T69" fmla="*/ 71 h 71"/>
                  <a:gd name="T70" fmla="*/ 85 w 127"/>
                  <a:gd name="T71" fmla="*/ 63 h 71"/>
                  <a:gd name="T72" fmla="*/ 90 w 127"/>
                  <a:gd name="T73" fmla="*/ 58 h 71"/>
                  <a:gd name="T74" fmla="*/ 97 w 127"/>
                  <a:gd name="T75" fmla="*/ 58 h 71"/>
                  <a:gd name="T76" fmla="*/ 100 w 127"/>
                  <a:gd name="T77" fmla="*/ 58 h 71"/>
                  <a:gd name="T78" fmla="*/ 105 w 127"/>
                  <a:gd name="T79" fmla="*/ 50 h 71"/>
                  <a:gd name="T80" fmla="*/ 107 w 127"/>
                  <a:gd name="T81" fmla="*/ 45 h 71"/>
                  <a:gd name="T82" fmla="*/ 110 w 127"/>
                  <a:gd name="T83" fmla="*/ 42 h 71"/>
                  <a:gd name="T84" fmla="*/ 107 w 127"/>
                  <a:gd name="T85" fmla="*/ 34 h 71"/>
                  <a:gd name="T86" fmla="*/ 112 w 127"/>
                  <a:gd name="T87" fmla="*/ 32 h 71"/>
                  <a:gd name="T88" fmla="*/ 117 w 127"/>
                  <a:gd name="T89" fmla="*/ 24 h 71"/>
                  <a:gd name="T90" fmla="*/ 117 w 127"/>
                  <a:gd name="T91" fmla="*/ 21 h 71"/>
                  <a:gd name="T92" fmla="*/ 125 w 127"/>
                  <a:gd name="T93" fmla="*/ 16 h 71"/>
                  <a:gd name="T94" fmla="*/ 125 w 127"/>
                  <a:gd name="T95" fmla="*/ 8 h 71"/>
                  <a:gd name="T96" fmla="*/ 125 w 127"/>
                  <a:gd name="T97" fmla="*/ 2 h 71"/>
                  <a:gd name="T98" fmla="*/ 60 w 127"/>
                  <a:gd name="T99" fmla="*/ 0 h 71"/>
                  <a:gd name="T100" fmla="*/ 57 w 127"/>
                  <a:gd name="T101" fmla="*/ 2 h 71"/>
                  <a:gd name="T102" fmla="*/ 17 w 127"/>
                  <a:gd name="T103" fmla="*/ 0 h 71"/>
                  <a:gd name="T104" fmla="*/ 10 w 127"/>
                  <a:gd name="T105" fmla="*/ 0 h 7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7"/>
                  <a:gd name="T160" fmla="*/ 0 h 71"/>
                  <a:gd name="T161" fmla="*/ 127 w 127"/>
                  <a:gd name="T162" fmla="*/ 71 h 7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7" h="71">
                    <a:moveTo>
                      <a:pt x="7" y="5"/>
                    </a:moveTo>
                    <a:lnTo>
                      <a:pt x="7" y="5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5" y="21"/>
                    </a:lnTo>
                    <a:lnTo>
                      <a:pt x="7" y="18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10" y="26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37" y="18"/>
                    </a:lnTo>
                    <a:lnTo>
                      <a:pt x="47" y="18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5" y="24"/>
                    </a:lnTo>
                    <a:lnTo>
                      <a:pt x="52" y="26"/>
                    </a:lnTo>
                    <a:lnTo>
                      <a:pt x="40" y="26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35" y="29"/>
                    </a:lnTo>
                    <a:lnTo>
                      <a:pt x="35" y="32"/>
                    </a:lnTo>
                    <a:lnTo>
                      <a:pt x="37" y="34"/>
                    </a:lnTo>
                    <a:lnTo>
                      <a:pt x="40" y="34"/>
                    </a:lnTo>
                    <a:lnTo>
                      <a:pt x="40" y="37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37" y="37"/>
                    </a:lnTo>
                    <a:lnTo>
                      <a:pt x="30" y="37"/>
                    </a:lnTo>
                    <a:lnTo>
                      <a:pt x="30" y="34"/>
                    </a:lnTo>
                    <a:lnTo>
                      <a:pt x="25" y="34"/>
                    </a:lnTo>
                    <a:lnTo>
                      <a:pt x="22" y="34"/>
                    </a:lnTo>
                    <a:lnTo>
                      <a:pt x="22" y="37"/>
                    </a:lnTo>
                    <a:lnTo>
                      <a:pt x="25" y="40"/>
                    </a:lnTo>
                    <a:lnTo>
                      <a:pt x="25" y="42"/>
                    </a:lnTo>
                    <a:lnTo>
                      <a:pt x="27" y="45"/>
                    </a:lnTo>
                    <a:lnTo>
                      <a:pt x="30" y="47"/>
                    </a:lnTo>
                    <a:lnTo>
                      <a:pt x="35" y="47"/>
                    </a:lnTo>
                    <a:lnTo>
                      <a:pt x="37" y="50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42" y="55"/>
                    </a:lnTo>
                    <a:lnTo>
                      <a:pt x="42" y="53"/>
                    </a:lnTo>
                    <a:lnTo>
                      <a:pt x="45" y="50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53"/>
                    </a:lnTo>
                    <a:lnTo>
                      <a:pt x="52" y="55"/>
                    </a:lnTo>
                    <a:lnTo>
                      <a:pt x="55" y="50"/>
                    </a:lnTo>
                    <a:lnTo>
                      <a:pt x="62" y="53"/>
                    </a:lnTo>
                    <a:lnTo>
                      <a:pt x="65" y="50"/>
                    </a:lnTo>
                    <a:lnTo>
                      <a:pt x="65" y="53"/>
                    </a:lnTo>
                    <a:lnTo>
                      <a:pt x="65" y="55"/>
                    </a:lnTo>
                    <a:lnTo>
                      <a:pt x="62" y="55"/>
                    </a:lnTo>
                    <a:lnTo>
                      <a:pt x="62" y="61"/>
                    </a:lnTo>
                    <a:lnTo>
                      <a:pt x="65" y="63"/>
                    </a:lnTo>
                    <a:lnTo>
                      <a:pt x="67" y="66"/>
                    </a:lnTo>
                    <a:lnTo>
                      <a:pt x="67" y="69"/>
                    </a:lnTo>
                    <a:lnTo>
                      <a:pt x="72" y="69"/>
                    </a:lnTo>
                    <a:lnTo>
                      <a:pt x="72" y="71"/>
                    </a:lnTo>
                    <a:lnTo>
                      <a:pt x="72" y="69"/>
                    </a:lnTo>
                    <a:lnTo>
                      <a:pt x="72" y="71"/>
                    </a:lnTo>
                    <a:lnTo>
                      <a:pt x="80" y="69"/>
                    </a:lnTo>
                    <a:lnTo>
                      <a:pt x="85" y="69"/>
                    </a:lnTo>
                    <a:lnTo>
                      <a:pt x="85" y="63"/>
                    </a:lnTo>
                    <a:lnTo>
                      <a:pt x="85" y="61"/>
                    </a:lnTo>
                    <a:lnTo>
                      <a:pt x="87" y="61"/>
                    </a:lnTo>
                    <a:lnTo>
                      <a:pt x="90" y="58"/>
                    </a:lnTo>
                    <a:lnTo>
                      <a:pt x="95" y="55"/>
                    </a:lnTo>
                    <a:lnTo>
                      <a:pt x="97" y="55"/>
                    </a:lnTo>
                    <a:lnTo>
                      <a:pt x="97" y="58"/>
                    </a:lnTo>
                    <a:lnTo>
                      <a:pt x="97" y="55"/>
                    </a:lnTo>
                    <a:lnTo>
                      <a:pt x="100" y="58"/>
                    </a:lnTo>
                    <a:lnTo>
                      <a:pt x="102" y="53"/>
                    </a:lnTo>
                    <a:lnTo>
                      <a:pt x="105" y="53"/>
                    </a:lnTo>
                    <a:lnTo>
                      <a:pt x="105" y="50"/>
                    </a:lnTo>
                    <a:lnTo>
                      <a:pt x="107" y="47"/>
                    </a:lnTo>
                    <a:lnTo>
                      <a:pt x="107" y="45"/>
                    </a:lnTo>
                    <a:lnTo>
                      <a:pt x="110" y="42"/>
                    </a:lnTo>
                    <a:lnTo>
                      <a:pt x="110" y="40"/>
                    </a:lnTo>
                    <a:lnTo>
                      <a:pt x="107" y="40"/>
                    </a:lnTo>
                    <a:lnTo>
                      <a:pt x="107" y="34"/>
                    </a:lnTo>
                    <a:lnTo>
                      <a:pt x="110" y="32"/>
                    </a:lnTo>
                    <a:lnTo>
                      <a:pt x="110" y="29"/>
                    </a:lnTo>
                    <a:lnTo>
                      <a:pt x="112" y="32"/>
                    </a:lnTo>
                    <a:lnTo>
                      <a:pt x="115" y="26"/>
                    </a:lnTo>
                    <a:lnTo>
                      <a:pt x="117" y="26"/>
                    </a:lnTo>
                    <a:lnTo>
                      <a:pt x="117" y="24"/>
                    </a:lnTo>
                    <a:lnTo>
                      <a:pt x="120" y="24"/>
                    </a:lnTo>
                    <a:lnTo>
                      <a:pt x="117" y="24"/>
                    </a:lnTo>
                    <a:lnTo>
                      <a:pt x="117" y="21"/>
                    </a:lnTo>
                    <a:lnTo>
                      <a:pt x="120" y="18"/>
                    </a:lnTo>
                    <a:lnTo>
                      <a:pt x="120" y="16"/>
                    </a:lnTo>
                    <a:lnTo>
                      <a:pt x="125" y="16"/>
                    </a:lnTo>
                    <a:lnTo>
                      <a:pt x="127" y="13"/>
                    </a:lnTo>
                    <a:lnTo>
                      <a:pt x="127" y="10"/>
                    </a:lnTo>
                    <a:lnTo>
                      <a:pt x="125" y="8"/>
                    </a:lnTo>
                    <a:lnTo>
                      <a:pt x="125" y="5"/>
                    </a:lnTo>
                    <a:lnTo>
                      <a:pt x="125" y="2"/>
                    </a:lnTo>
                    <a:lnTo>
                      <a:pt x="125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9DBDC"/>
              </a:solidFill>
              <a:ln w="6350" cap="rnd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s-ES"/>
              </a:p>
            </p:txBody>
          </p:sp>
        </p:grpSp>
        <p:sp>
          <p:nvSpPr>
            <p:cNvPr id="2221" name="Freeform 250"/>
            <p:cNvSpPr>
              <a:spLocks/>
            </p:cNvSpPr>
            <p:nvPr/>
          </p:nvSpPr>
          <p:spPr bwMode="auto">
            <a:xfrm>
              <a:off x="1807" y="2045"/>
              <a:ext cx="92" cy="115"/>
            </a:xfrm>
            <a:custGeom>
              <a:avLst/>
              <a:gdLst>
                <a:gd name="T0" fmla="*/ 37 w 92"/>
                <a:gd name="T1" fmla="*/ 6 h 115"/>
                <a:gd name="T2" fmla="*/ 37 w 92"/>
                <a:gd name="T3" fmla="*/ 11 h 115"/>
                <a:gd name="T4" fmla="*/ 35 w 92"/>
                <a:gd name="T5" fmla="*/ 14 h 115"/>
                <a:gd name="T6" fmla="*/ 32 w 92"/>
                <a:gd name="T7" fmla="*/ 19 h 115"/>
                <a:gd name="T8" fmla="*/ 30 w 92"/>
                <a:gd name="T9" fmla="*/ 24 h 115"/>
                <a:gd name="T10" fmla="*/ 27 w 92"/>
                <a:gd name="T11" fmla="*/ 32 h 115"/>
                <a:gd name="T12" fmla="*/ 25 w 92"/>
                <a:gd name="T13" fmla="*/ 37 h 115"/>
                <a:gd name="T14" fmla="*/ 22 w 92"/>
                <a:gd name="T15" fmla="*/ 48 h 115"/>
                <a:gd name="T16" fmla="*/ 17 w 92"/>
                <a:gd name="T17" fmla="*/ 51 h 115"/>
                <a:gd name="T18" fmla="*/ 20 w 92"/>
                <a:gd name="T19" fmla="*/ 56 h 115"/>
                <a:gd name="T20" fmla="*/ 20 w 92"/>
                <a:gd name="T21" fmla="*/ 59 h 115"/>
                <a:gd name="T22" fmla="*/ 10 w 92"/>
                <a:gd name="T23" fmla="*/ 69 h 115"/>
                <a:gd name="T24" fmla="*/ 2 w 92"/>
                <a:gd name="T25" fmla="*/ 72 h 115"/>
                <a:gd name="T26" fmla="*/ 12 w 92"/>
                <a:gd name="T27" fmla="*/ 72 h 115"/>
                <a:gd name="T28" fmla="*/ 2 w 92"/>
                <a:gd name="T29" fmla="*/ 85 h 115"/>
                <a:gd name="T30" fmla="*/ 5 w 92"/>
                <a:gd name="T31" fmla="*/ 93 h 115"/>
                <a:gd name="T32" fmla="*/ 25 w 92"/>
                <a:gd name="T33" fmla="*/ 91 h 115"/>
                <a:gd name="T34" fmla="*/ 37 w 92"/>
                <a:gd name="T35" fmla="*/ 93 h 115"/>
                <a:gd name="T36" fmla="*/ 47 w 92"/>
                <a:gd name="T37" fmla="*/ 88 h 115"/>
                <a:gd name="T38" fmla="*/ 50 w 92"/>
                <a:gd name="T39" fmla="*/ 91 h 115"/>
                <a:gd name="T40" fmla="*/ 50 w 92"/>
                <a:gd name="T41" fmla="*/ 93 h 115"/>
                <a:gd name="T42" fmla="*/ 57 w 92"/>
                <a:gd name="T43" fmla="*/ 91 h 115"/>
                <a:gd name="T44" fmla="*/ 64 w 92"/>
                <a:gd name="T45" fmla="*/ 93 h 115"/>
                <a:gd name="T46" fmla="*/ 55 w 92"/>
                <a:gd name="T47" fmla="*/ 101 h 115"/>
                <a:gd name="T48" fmla="*/ 50 w 92"/>
                <a:gd name="T49" fmla="*/ 107 h 115"/>
                <a:gd name="T50" fmla="*/ 57 w 92"/>
                <a:gd name="T51" fmla="*/ 107 h 115"/>
                <a:gd name="T52" fmla="*/ 67 w 92"/>
                <a:gd name="T53" fmla="*/ 96 h 115"/>
                <a:gd name="T54" fmla="*/ 74 w 92"/>
                <a:gd name="T55" fmla="*/ 85 h 115"/>
                <a:gd name="T56" fmla="*/ 77 w 92"/>
                <a:gd name="T57" fmla="*/ 99 h 115"/>
                <a:gd name="T58" fmla="*/ 74 w 92"/>
                <a:gd name="T59" fmla="*/ 109 h 115"/>
                <a:gd name="T60" fmla="*/ 82 w 92"/>
                <a:gd name="T61" fmla="*/ 107 h 115"/>
                <a:gd name="T62" fmla="*/ 82 w 92"/>
                <a:gd name="T63" fmla="*/ 115 h 115"/>
                <a:gd name="T64" fmla="*/ 89 w 92"/>
                <a:gd name="T65" fmla="*/ 107 h 115"/>
                <a:gd name="T66" fmla="*/ 92 w 92"/>
                <a:gd name="T67" fmla="*/ 91 h 115"/>
                <a:gd name="T68" fmla="*/ 87 w 92"/>
                <a:gd name="T69" fmla="*/ 93 h 115"/>
                <a:gd name="T70" fmla="*/ 89 w 92"/>
                <a:gd name="T71" fmla="*/ 83 h 115"/>
                <a:gd name="T72" fmla="*/ 84 w 92"/>
                <a:gd name="T73" fmla="*/ 83 h 115"/>
                <a:gd name="T74" fmla="*/ 79 w 92"/>
                <a:gd name="T75" fmla="*/ 91 h 115"/>
                <a:gd name="T76" fmla="*/ 79 w 92"/>
                <a:gd name="T77" fmla="*/ 85 h 115"/>
                <a:gd name="T78" fmla="*/ 79 w 92"/>
                <a:gd name="T79" fmla="*/ 80 h 115"/>
                <a:gd name="T80" fmla="*/ 84 w 92"/>
                <a:gd name="T81" fmla="*/ 75 h 115"/>
                <a:gd name="T82" fmla="*/ 87 w 92"/>
                <a:gd name="T83" fmla="*/ 69 h 115"/>
                <a:gd name="T84" fmla="*/ 74 w 92"/>
                <a:gd name="T85" fmla="*/ 75 h 115"/>
                <a:gd name="T86" fmla="*/ 79 w 92"/>
                <a:gd name="T87" fmla="*/ 67 h 115"/>
                <a:gd name="T88" fmla="*/ 77 w 92"/>
                <a:gd name="T89" fmla="*/ 61 h 115"/>
                <a:gd name="T90" fmla="*/ 82 w 92"/>
                <a:gd name="T91" fmla="*/ 53 h 115"/>
                <a:gd name="T92" fmla="*/ 72 w 92"/>
                <a:gd name="T93" fmla="*/ 51 h 115"/>
                <a:gd name="T94" fmla="*/ 57 w 92"/>
                <a:gd name="T95" fmla="*/ 56 h 115"/>
                <a:gd name="T96" fmla="*/ 57 w 92"/>
                <a:gd name="T97" fmla="*/ 51 h 115"/>
                <a:gd name="T98" fmla="*/ 50 w 92"/>
                <a:gd name="T99" fmla="*/ 51 h 115"/>
                <a:gd name="T100" fmla="*/ 50 w 92"/>
                <a:gd name="T101" fmla="*/ 43 h 115"/>
                <a:gd name="T102" fmla="*/ 47 w 92"/>
                <a:gd name="T103" fmla="*/ 37 h 115"/>
                <a:gd name="T104" fmla="*/ 42 w 92"/>
                <a:gd name="T105" fmla="*/ 40 h 115"/>
                <a:gd name="T106" fmla="*/ 35 w 92"/>
                <a:gd name="T107" fmla="*/ 43 h 115"/>
                <a:gd name="T108" fmla="*/ 40 w 92"/>
                <a:gd name="T109" fmla="*/ 32 h 115"/>
                <a:gd name="T110" fmla="*/ 45 w 92"/>
                <a:gd name="T111" fmla="*/ 22 h 115"/>
                <a:gd name="T112" fmla="*/ 45 w 92"/>
                <a:gd name="T113" fmla="*/ 19 h 115"/>
                <a:gd name="T114" fmla="*/ 47 w 92"/>
                <a:gd name="T115" fmla="*/ 8 h 115"/>
                <a:gd name="T116" fmla="*/ 55 w 92"/>
                <a:gd name="T117" fmla="*/ 3 h 115"/>
                <a:gd name="T118" fmla="*/ 50 w 92"/>
                <a:gd name="T119" fmla="*/ 0 h 1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115"/>
                <a:gd name="T182" fmla="*/ 92 w 92"/>
                <a:gd name="T183" fmla="*/ 115 h 1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115">
                  <a:moveTo>
                    <a:pt x="45" y="3"/>
                  </a:moveTo>
                  <a:lnTo>
                    <a:pt x="42" y="3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27" y="22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7" y="32"/>
                  </a:lnTo>
                  <a:lnTo>
                    <a:pt x="30" y="35"/>
                  </a:lnTo>
                  <a:lnTo>
                    <a:pt x="25" y="35"/>
                  </a:lnTo>
                  <a:lnTo>
                    <a:pt x="25" y="37"/>
                  </a:lnTo>
                  <a:lnTo>
                    <a:pt x="22" y="43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7" y="56"/>
                  </a:lnTo>
                  <a:lnTo>
                    <a:pt x="20" y="56"/>
                  </a:lnTo>
                  <a:lnTo>
                    <a:pt x="17" y="59"/>
                  </a:lnTo>
                  <a:lnTo>
                    <a:pt x="20" y="59"/>
                  </a:lnTo>
                  <a:lnTo>
                    <a:pt x="15" y="59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5" y="69"/>
                  </a:lnTo>
                  <a:lnTo>
                    <a:pt x="2" y="72"/>
                  </a:lnTo>
                  <a:lnTo>
                    <a:pt x="10" y="72"/>
                  </a:lnTo>
                  <a:lnTo>
                    <a:pt x="12" y="72"/>
                  </a:lnTo>
                  <a:lnTo>
                    <a:pt x="12" y="75"/>
                  </a:lnTo>
                  <a:lnTo>
                    <a:pt x="5" y="80"/>
                  </a:lnTo>
                  <a:lnTo>
                    <a:pt x="2" y="85"/>
                  </a:lnTo>
                  <a:lnTo>
                    <a:pt x="0" y="91"/>
                  </a:lnTo>
                  <a:lnTo>
                    <a:pt x="2" y="93"/>
                  </a:lnTo>
                  <a:lnTo>
                    <a:pt x="5" y="93"/>
                  </a:lnTo>
                  <a:lnTo>
                    <a:pt x="10" y="91"/>
                  </a:lnTo>
                  <a:lnTo>
                    <a:pt x="17" y="91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30" y="93"/>
                  </a:lnTo>
                  <a:lnTo>
                    <a:pt x="37" y="93"/>
                  </a:lnTo>
                  <a:lnTo>
                    <a:pt x="40" y="91"/>
                  </a:lnTo>
                  <a:lnTo>
                    <a:pt x="45" y="91"/>
                  </a:lnTo>
                  <a:lnTo>
                    <a:pt x="47" y="88"/>
                  </a:lnTo>
                  <a:lnTo>
                    <a:pt x="50" y="88"/>
                  </a:lnTo>
                  <a:lnTo>
                    <a:pt x="50" y="91"/>
                  </a:lnTo>
                  <a:lnTo>
                    <a:pt x="47" y="93"/>
                  </a:lnTo>
                  <a:lnTo>
                    <a:pt x="45" y="96"/>
                  </a:lnTo>
                  <a:lnTo>
                    <a:pt x="50" y="93"/>
                  </a:lnTo>
                  <a:lnTo>
                    <a:pt x="50" y="96"/>
                  </a:lnTo>
                  <a:lnTo>
                    <a:pt x="55" y="96"/>
                  </a:lnTo>
                  <a:lnTo>
                    <a:pt x="57" y="91"/>
                  </a:lnTo>
                  <a:lnTo>
                    <a:pt x="59" y="91"/>
                  </a:lnTo>
                  <a:lnTo>
                    <a:pt x="62" y="91"/>
                  </a:lnTo>
                  <a:lnTo>
                    <a:pt x="64" y="93"/>
                  </a:lnTo>
                  <a:lnTo>
                    <a:pt x="59" y="96"/>
                  </a:lnTo>
                  <a:lnTo>
                    <a:pt x="57" y="99"/>
                  </a:lnTo>
                  <a:lnTo>
                    <a:pt x="55" y="101"/>
                  </a:lnTo>
                  <a:lnTo>
                    <a:pt x="52" y="104"/>
                  </a:lnTo>
                  <a:lnTo>
                    <a:pt x="50" y="104"/>
                  </a:lnTo>
                  <a:lnTo>
                    <a:pt x="50" y="107"/>
                  </a:lnTo>
                  <a:lnTo>
                    <a:pt x="52" y="109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9" y="101"/>
                  </a:lnTo>
                  <a:lnTo>
                    <a:pt x="64" y="99"/>
                  </a:lnTo>
                  <a:lnTo>
                    <a:pt x="67" y="96"/>
                  </a:lnTo>
                  <a:lnTo>
                    <a:pt x="69" y="96"/>
                  </a:lnTo>
                  <a:lnTo>
                    <a:pt x="72" y="85"/>
                  </a:lnTo>
                  <a:lnTo>
                    <a:pt x="74" y="85"/>
                  </a:lnTo>
                  <a:lnTo>
                    <a:pt x="74" y="88"/>
                  </a:lnTo>
                  <a:lnTo>
                    <a:pt x="77" y="93"/>
                  </a:lnTo>
                  <a:lnTo>
                    <a:pt x="77" y="99"/>
                  </a:lnTo>
                  <a:lnTo>
                    <a:pt x="74" y="104"/>
                  </a:lnTo>
                  <a:lnTo>
                    <a:pt x="74" y="109"/>
                  </a:lnTo>
                  <a:lnTo>
                    <a:pt x="79" y="101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09"/>
                  </a:lnTo>
                  <a:lnTo>
                    <a:pt x="82" y="112"/>
                  </a:lnTo>
                  <a:lnTo>
                    <a:pt x="82" y="115"/>
                  </a:lnTo>
                  <a:lnTo>
                    <a:pt x="84" y="112"/>
                  </a:lnTo>
                  <a:lnTo>
                    <a:pt x="87" y="112"/>
                  </a:lnTo>
                  <a:lnTo>
                    <a:pt x="89" y="107"/>
                  </a:lnTo>
                  <a:lnTo>
                    <a:pt x="92" y="101"/>
                  </a:lnTo>
                  <a:lnTo>
                    <a:pt x="92" y="96"/>
                  </a:lnTo>
                  <a:lnTo>
                    <a:pt x="92" y="91"/>
                  </a:lnTo>
                  <a:lnTo>
                    <a:pt x="92" y="88"/>
                  </a:lnTo>
                  <a:lnTo>
                    <a:pt x="89" y="96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7" y="85"/>
                  </a:lnTo>
                  <a:lnTo>
                    <a:pt x="89" y="83"/>
                  </a:lnTo>
                  <a:lnTo>
                    <a:pt x="89" y="80"/>
                  </a:lnTo>
                  <a:lnTo>
                    <a:pt x="84" y="83"/>
                  </a:lnTo>
                  <a:lnTo>
                    <a:pt x="82" y="88"/>
                  </a:lnTo>
                  <a:lnTo>
                    <a:pt x="82" y="91"/>
                  </a:lnTo>
                  <a:lnTo>
                    <a:pt x="79" y="91"/>
                  </a:lnTo>
                  <a:lnTo>
                    <a:pt x="77" y="88"/>
                  </a:lnTo>
                  <a:lnTo>
                    <a:pt x="79" y="85"/>
                  </a:lnTo>
                  <a:lnTo>
                    <a:pt x="79" y="83"/>
                  </a:lnTo>
                  <a:lnTo>
                    <a:pt x="79" y="80"/>
                  </a:lnTo>
                  <a:lnTo>
                    <a:pt x="77" y="77"/>
                  </a:lnTo>
                  <a:lnTo>
                    <a:pt x="82" y="77"/>
                  </a:lnTo>
                  <a:lnTo>
                    <a:pt x="84" y="75"/>
                  </a:lnTo>
                  <a:lnTo>
                    <a:pt x="87" y="72"/>
                  </a:lnTo>
                  <a:lnTo>
                    <a:pt x="87" y="69"/>
                  </a:lnTo>
                  <a:lnTo>
                    <a:pt x="79" y="72"/>
                  </a:lnTo>
                  <a:lnTo>
                    <a:pt x="74" y="75"/>
                  </a:lnTo>
                  <a:lnTo>
                    <a:pt x="74" y="72"/>
                  </a:lnTo>
                  <a:lnTo>
                    <a:pt x="77" y="69"/>
                  </a:lnTo>
                  <a:lnTo>
                    <a:pt x="79" y="67"/>
                  </a:lnTo>
                  <a:lnTo>
                    <a:pt x="77" y="64"/>
                  </a:lnTo>
                  <a:lnTo>
                    <a:pt x="74" y="64"/>
                  </a:lnTo>
                  <a:lnTo>
                    <a:pt x="77" y="61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79" y="53"/>
                  </a:lnTo>
                  <a:lnTo>
                    <a:pt x="74" y="51"/>
                  </a:lnTo>
                  <a:lnTo>
                    <a:pt x="72" y="51"/>
                  </a:lnTo>
                  <a:lnTo>
                    <a:pt x="69" y="51"/>
                  </a:lnTo>
                  <a:lnTo>
                    <a:pt x="59" y="53"/>
                  </a:lnTo>
                  <a:lnTo>
                    <a:pt x="57" y="56"/>
                  </a:lnTo>
                  <a:lnTo>
                    <a:pt x="59" y="51"/>
                  </a:lnTo>
                  <a:lnTo>
                    <a:pt x="59" y="48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0" y="51"/>
                  </a:lnTo>
                  <a:lnTo>
                    <a:pt x="50" y="45"/>
                  </a:lnTo>
                  <a:lnTo>
                    <a:pt x="47" y="45"/>
                  </a:lnTo>
                  <a:lnTo>
                    <a:pt x="50" y="43"/>
                  </a:lnTo>
                  <a:lnTo>
                    <a:pt x="55" y="40"/>
                  </a:lnTo>
                  <a:lnTo>
                    <a:pt x="52" y="40"/>
                  </a:lnTo>
                  <a:lnTo>
                    <a:pt x="47" y="37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2" y="40"/>
                  </a:lnTo>
                  <a:lnTo>
                    <a:pt x="40" y="43"/>
                  </a:lnTo>
                  <a:lnTo>
                    <a:pt x="37" y="45"/>
                  </a:lnTo>
                  <a:lnTo>
                    <a:pt x="35" y="43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40" y="32"/>
                  </a:lnTo>
                  <a:lnTo>
                    <a:pt x="42" y="27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5" y="19"/>
                  </a:lnTo>
                  <a:lnTo>
                    <a:pt x="50" y="16"/>
                  </a:lnTo>
                  <a:lnTo>
                    <a:pt x="50" y="11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5" y="3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22" name="Freeform 251"/>
            <p:cNvSpPr>
              <a:spLocks/>
            </p:cNvSpPr>
            <p:nvPr/>
          </p:nvSpPr>
          <p:spPr bwMode="auto">
            <a:xfrm>
              <a:off x="1425" y="1130"/>
              <a:ext cx="8" cy="8"/>
            </a:xfrm>
            <a:custGeom>
              <a:avLst/>
              <a:gdLst>
                <a:gd name="T0" fmla="*/ 0 w 8"/>
                <a:gd name="T1" fmla="*/ 3 h 8"/>
                <a:gd name="T2" fmla="*/ 0 w 8"/>
                <a:gd name="T3" fmla="*/ 5 h 8"/>
                <a:gd name="T4" fmla="*/ 8 w 8"/>
                <a:gd name="T5" fmla="*/ 8 h 8"/>
                <a:gd name="T6" fmla="*/ 0 w 8"/>
                <a:gd name="T7" fmla="*/ 0 h 8"/>
                <a:gd name="T8" fmla="*/ 0 w 8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3"/>
                  </a:moveTo>
                  <a:lnTo>
                    <a:pt x="0" y="5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BDC"/>
            </a:solidFill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23" name="Freeform 252"/>
            <p:cNvSpPr>
              <a:spLocks/>
            </p:cNvSpPr>
            <p:nvPr/>
          </p:nvSpPr>
          <p:spPr bwMode="auto">
            <a:xfrm>
              <a:off x="1510" y="2556"/>
              <a:ext cx="2" cy="5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0 w 2"/>
                <a:gd name="T5" fmla="*/ 3 h 5"/>
                <a:gd name="T6" fmla="*/ 0 w 2"/>
                <a:gd name="T7" fmla="*/ 5 h 5"/>
                <a:gd name="T8" fmla="*/ 2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24" name="Freeform 253"/>
            <p:cNvSpPr>
              <a:spLocks/>
            </p:cNvSpPr>
            <p:nvPr/>
          </p:nvSpPr>
          <p:spPr bwMode="auto">
            <a:xfrm>
              <a:off x="1510" y="2556"/>
              <a:ext cx="2" cy="5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0 w 2"/>
                <a:gd name="T5" fmla="*/ 3 h 5"/>
                <a:gd name="T6" fmla="*/ 0 w 2"/>
                <a:gd name="T7" fmla="*/ 5 h 5"/>
                <a:gd name="T8" fmla="*/ 2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25" name="Freeform 254"/>
            <p:cNvSpPr>
              <a:spLocks/>
            </p:cNvSpPr>
            <p:nvPr/>
          </p:nvSpPr>
          <p:spPr bwMode="auto">
            <a:xfrm>
              <a:off x="1505" y="256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26" name="Freeform 255"/>
            <p:cNvSpPr>
              <a:spLocks/>
            </p:cNvSpPr>
            <p:nvPr/>
          </p:nvSpPr>
          <p:spPr bwMode="auto">
            <a:xfrm>
              <a:off x="1505" y="256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27" name="Freeform 256"/>
            <p:cNvSpPr>
              <a:spLocks/>
            </p:cNvSpPr>
            <p:nvPr/>
          </p:nvSpPr>
          <p:spPr bwMode="auto">
            <a:xfrm>
              <a:off x="1672" y="2210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0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28" name="Freeform 257"/>
            <p:cNvSpPr>
              <a:spLocks/>
            </p:cNvSpPr>
            <p:nvPr/>
          </p:nvSpPr>
          <p:spPr bwMode="auto">
            <a:xfrm>
              <a:off x="1672" y="2210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0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29" name="Freeform 258"/>
            <p:cNvSpPr>
              <a:spLocks/>
            </p:cNvSpPr>
            <p:nvPr/>
          </p:nvSpPr>
          <p:spPr bwMode="auto">
            <a:xfrm>
              <a:off x="1674" y="2208"/>
              <a:ext cx="3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3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0 w 3"/>
                <a:gd name="T11" fmla="*/ 2 h 2"/>
                <a:gd name="T12" fmla="*/ 3 w 3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30" name="Freeform 259"/>
            <p:cNvSpPr>
              <a:spLocks/>
            </p:cNvSpPr>
            <p:nvPr/>
          </p:nvSpPr>
          <p:spPr bwMode="auto">
            <a:xfrm>
              <a:off x="1674" y="2208"/>
              <a:ext cx="3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3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0 w 3"/>
                <a:gd name="T11" fmla="*/ 2 h 2"/>
                <a:gd name="T12" fmla="*/ 3 w 3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31" name="Freeform 260"/>
            <p:cNvSpPr>
              <a:spLocks/>
            </p:cNvSpPr>
            <p:nvPr/>
          </p:nvSpPr>
          <p:spPr bwMode="auto">
            <a:xfrm>
              <a:off x="1677" y="2210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3 h 3"/>
                <a:gd name="T8" fmla="*/ 0 w 1"/>
                <a:gd name="T9" fmla="*/ 0 h 3"/>
                <a:gd name="T10" fmla="*/ 0 w 1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32" name="Freeform 261"/>
            <p:cNvSpPr>
              <a:spLocks/>
            </p:cNvSpPr>
            <p:nvPr/>
          </p:nvSpPr>
          <p:spPr bwMode="auto">
            <a:xfrm>
              <a:off x="1677" y="2210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3 h 3"/>
                <a:gd name="T8" fmla="*/ 0 w 1"/>
                <a:gd name="T9" fmla="*/ 0 h 3"/>
                <a:gd name="T10" fmla="*/ 0 w 1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33" name="Freeform 262"/>
            <p:cNvSpPr>
              <a:spLocks/>
            </p:cNvSpPr>
            <p:nvPr/>
          </p:nvSpPr>
          <p:spPr bwMode="auto">
            <a:xfrm>
              <a:off x="3138" y="2875"/>
              <a:ext cx="10" cy="32"/>
            </a:xfrm>
            <a:custGeom>
              <a:avLst/>
              <a:gdLst>
                <a:gd name="T0" fmla="*/ 3 w 10"/>
                <a:gd name="T1" fmla="*/ 0 h 32"/>
                <a:gd name="T2" fmla="*/ 3 w 10"/>
                <a:gd name="T3" fmla="*/ 3 h 32"/>
                <a:gd name="T4" fmla="*/ 5 w 10"/>
                <a:gd name="T5" fmla="*/ 6 h 32"/>
                <a:gd name="T6" fmla="*/ 5 w 10"/>
                <a:gd name="T7" fmla="*/ 8 h 32"/>
                <a:gd name="T8" fmla="*/ 5 w 10"/>
                <a:gd name="T9" fmla="*/ 11 h 32"/>
                <a:gd name="T10" fmla="*/ 5 w 10"/>
                <a:gd name="T11" fmla="*/ 14 h 32"/>
                <a:gd name="T12" fmla="*/ 5 w 10"/>
                <a:gd name="T13" fmla="*/ 16 h 32"/>
                <a:gd name="T14" fmla="*/ 5 w 10"/>
                <a:gd name="T15" fmla="*/ 22 h 32"/>
                <a:gd name="T16" fmla="*/ 8 w 10"/>
                <a:gd name="T17" fmla="*/ 24 h 32"/>
                <a:gd name="T18" fmla="*/ 10 w 10"/>
                <a:gd name="T19" fmla="*/ 27 h 32"/>
                <a:gd name="T20" fmla="*/ 10 w 10"/>
                <a:gd name="T21" fmla="*/ 32 h 32"/>
                <a:gd name="T22" fmla="*/ 10 w 10"/>
                <a:gd name="T23" fmla="*/ 32 h 32"/>
                <a:gd name="T24" fmla="*/ 8 w 10"/>
                <a:gd name="T25" fmla="*/ 27 h 32"/>
                <a:gd name="T26" fmla="*/ 5 w 10"/>
                <a:gd name="T27" fmla="*/ 24 h 32"/>
                <a:gd name="T28" fmla="*/ 3 w 10"/>
                <a:gd name="T29" fmla="*/ 22 h 32"/>
                <a:gd name="T30" fmla="*/ 3 w 10"/>
                <a:gd name="T31" fmla="*/ 22 h 32"/>
                <a:gd name="T32" fmla="*/ 3 w 10"/>
                <a:gd name="T33" fmla="*/ 19 h 32"/>
                <a:gd name="T34" fmla="*/ 0 w 10"/>
                <a:gd name="T35" fmla="*/ 16 h 32"/>
                <a:gd name="T36" fmla="*/ 0 w 10"/>
                <a:gd name="T37" fmla="*/ 14 h 32"/>
                <a:gd name="T38" fmla="*/ 0 w 10"/>
                <a:gd name="T39" fmla="*/ 8 h 32"/>
                <a:gd name="T40" fmla="*/ 0 w 10"/>
                <a:gd name="T41" fmla="*/ 6 h 32"/>
                <a:gd name="T42" fmla="*/ 0 w 10"/>
                <a:gd name="T43" fmla="*/ 0 h 32"/>
                <a:gd name="T44" fmla="*/ 3 w 10"/>
                <a:gd name="T45" fmla="*/ 0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2"/>
                <a:gd name="T71" fmla="*/ 10 w 10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2">
                  <a:moveTo>
                    <a:pt x="3" y="0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34" name="Freeform 263"/>
            <p:cNvSpPr>
              <a:spLocks/>
            </p:cNvSpPr>
            <p:nvPr/>
          </p:nvSpPr>
          <p:spPr bwMode="auto">
            <a:xfrm>
              <a:off x="3138" y="2875"/>
              <a:ext cx="10" cy="32"/>
            </a:xfrm>
            <a:custGeom>
              <a:avLst/>
              <a:gdLst>
                <a:gd name="T0" fmla="*/ 3 w 10"/>
                <a:gd name="T1" fmla="*/ 0 h 32"/>
                <a:gd name="T2" fmla="*/ 3 w 10"/>
                <a:gd name="T3" fmla="*/ 3 h 32"/>
                <a:gd name="T4" fmla="*/ 5 w 10"/>
                <a:gd name="T5" fmla="*/ 6 h 32"/>
                <a:gd name="T6" fmla="*/ 5 w 10"/>
                <a:gd name="T7" fmla="*/ 8 h 32"/>
                <a:gd name="T8" fmla="*/ 5 w 10"/>
                <a:gd name="T9" fmla="*/ 11 h 32"/>
                <a:gd name="T10" fmla="*/ 5 w 10"/>
                <a:gd name="T11" fmla="*/ 14 h 32"/>
                <a:gd name="T12" fmla="*/ 5 w 10"/>
                <a:gd name="T13" fmla="*/ 16 h 32"/>
                <a:gd name="T14" fmla="*/ 5 w 10"/>
                <a:gd name="T15" fmla="*/ 22 h 32"/>
                <a:gd name="T16" fmla="*/ 8 w 10"/>
                <a:gd name="T17" fmla="*/ 24 h 32"/>
                <a:gd name="T18" fmla="*/ 10 w 10"/>
                <a:gd name="T19" fmla="*/ 27 h 32"/>
                <a:gd name="T20" fmla="*/ 10 w 10"/>
                <a:gd name="T21" fmla="*/ 32 h 32"/>
                <a:gd name="T22" fmla="*/ 10 w 10"/>
                <a:gd name="T23" fmla="*/ 32 h 32"/>
                <a:gd name="T24" fmla="*/ 8 w 10"/>
                <a:gd name="T25" fmla="*/ 27 h 32"/>
                <a:gd name="T26" fmla="*/ 5 w 10"/>
                <a:gd name="T27" fmla="*/ 24 h 32"/>
                <a:gd name="T28" fmla="*/ 3 w 10"/>
                <a:gd name="T29" fmla="*/ 22 h 32"/>
                <a:gd name="T30" fmla="*/ 3 w 10"/>
                <a:gd name="T31" fmla="*/ 22 h 32"/>
                <a:gd name="T32" fmla="*/ 3 w 10"/>
                <a:gd name="T33" fmla="*/ 19 h 32"/>
                <a:gd name="T34" fmla="*/ 0 w 10"/>
                <a:gd name="T35" fmla="*/ 16 h 32"/>
                <a:gd name="T36" fmla="*/ 0 w 10"/>
                <a:gd name="T37" fmla="*/ 14 h 32"/>
                <a:gd name="T38" fmla="*/ 0 w 10"/>
                <a:gd name="T39" fmla="*/ 8 h 32"/>
                <a:gd name="T40" fmla="*/ 0 w 10"/>
                <a:gd name="T41" fmla="*/ 6 h 32"/>
                <a:gd name="T42" fmla="*/ 0 w 10"/>
                <a:gd name="T43" fmla="*/ 0 h 32"/>
                <a:gd name="T44" fmla="*/ 3 w 10"/>
                <a:gd name="T45" fmla="*/ 0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2"/>
                <a:gd name="T71" fmla="*/ 10 w 10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2">
                  <a:moveTo>
                    <a:pt x="3" y="0"/>
                  </a:moveTo>
                  <a:lnTo>
                    <a:pt x="3" y="3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6350" cap="rnd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grpSp>
          <p:nvGrpSpPr>
            <p:cNvPr id="16" name="Group 264"/>
            <p:cNvGrpSpPr>
              <a:grpSpLocks/>
            </p:cNvGrpSpPr>
            <p:nvPr/>
          </p:nvGrpSpPr>
          <p:grpSpPr bwMode="auto">
            <a:xfrm>
              <a:off x="3019" y="867"/>
              <a:ext cx="2274" cy="1402"/>
              <a:chOff x="3019" y="867"/>
              <a:chExt cx="2274" cy="1402"/>
            </a:xfrm>
          </p:grpSpPr>
          <p:grpSp>
            <p:nvGrpSpPr>
              <p:cNvPr id="17" name="Group 265"/>
              <p:cNvGrpSpPr>
                <a:grpSpLocks/>
              </p:cNvGrpSpPr>
              <p:nvPr/>
            </p:nvGrpSpPr>
            <p:grpSpPr bwMode="auto">
              <a:xfrm>
                <a:off x="3355" y="1095"/>
                <a:ext cx="245" cy="349"/>
                <a:chOff x="3355" y="1095"/>
                <a:chExt cx="245" cy="349"/>
              </a:xfrm>
            </p:grpSpPr>
            <p:sp>
              <p:nvSpPr>
                <p:cNvPr id="2321" name="Freeform 266"/>
                <p:cNvSpPr>
                  <a:spLocks/>
                </p:cNvSpPr>
                <p:nvPr/>
              </p:nvSpPr>
              <p:spPr bwMode="auto">
                <a:xfrm>
                  <a:off x="3355" y="1306"/>
                  <a:ext cx="85" cy="138"/>
                </a:xfrm>
                <a:custGeom>
                  <a:avLst/>
                  <a:gdLst>
                    <a:gd name="T0" fmla="*/ 38 w 85"/>
                    <a:gd name="T1" fmla="*/ 5 h 138"/>
                    <a:gd name="T2" fmla="*/ 50 w 85"/>
                    <a:gd name="T3" fmla="*/ 0 h 138"/>
                    <a:gd name="T4" fmla="*/ 60 w 85"/>
                    <a:gd name="T5" fmla="*/ 5 h 138"/>
                    <a:gd name="T6" fmla="*/ 70 w 85"/>
                    <a:gd name="T7" fmla="*/ 13 h 138"/>
                    <a:gd name="T8" fmla="*/ 68 w 85"/>
                    <a:gd name="T9" fmla="*/ 18 h 138"/>
                    <a:gd name="T10" fmla="*/ 60 w 85"/>
                    <a:gd name="T11" fmla="*/ 24 h 138"/>
                    <a:gd name="T12" fmla="*/ 68 w 85"/>
                    <a:gd name="T13" fmla="*/ 26 h 138"/>
                    <a:gd name="T14" fmla="*/ 63 w 85"/>
                    <a:gd name="T15" fmla="*/ 32 h 138"/>
                    <a:gd name="T16" fmla="*/ 60 w 85"/>
                    <a:gd name="T17" fmla="*/ 32 h 138"/>
                    <a:gd name="T18" fmla="*/ 58 w 85"/>
                    <a:gd name="T19" fmla="*/ 42 h 138"/>
                    <a:gd name="T20" fmla="*/ 58 w 85"/>
                    <a:gd name="T21" fmla="*/ 45 h 138"/>
                    <a:gd name="T22" fmla="*/ 55 w 85"/>
                    <a:gd name="T23" fmla="*/ 50 h 138"/>
                    <a:gd name="T24" fmla="*/ 58 w 85"/>
                    <a:gd name="T25" fmla="*/ 61 h 138"/>
                    <a:gd name="T26" fmla="*/ 55 w 85"/>
                    <a:gd name="T27" fmla="*/ 71 h 138"/>
                    <a:gd name="T28" fmla="*/ 58 w 85"/>
                    <a:gd name="T29" fmla="*/ 90 h 138"/>
                    <a:gd name="T30" fmla="*/ 63 w 85"/>
                    <a:gd name="T31" fmla="*/ 101 h 138"/>
                    <a:gd name="T32" fmla="*/ 70 w 85"/>
                    <a:gd name="T33" fmla="*/ 114 h 138"/>
                    <a:gd name="T34" fmla="*/ 78 w 85"/>
                    <a:gd name="T35" fmla="*/ 122 h 138"/>
                    <a:gd name="T36" fmla="*/ 85 w 85"/>
                    <a:gd name="T37" fmla="*/ 127 h 138"/>
                    <a:gd name="T38" fmla="*/ 83 w 85"/>
                    <a:gd name="T39" fmla="*/ 133 h 138"/>
                    <a:gd name="T40" fmla="*/ 80 w 85"/>
                    <a:gd name="T41" fmla="*/ 135 h 138"/>
                    <a:gd name="T42" fmla="*/ 75 w 85"/>
                    <a:gd name="T43" fmla="*/ 135 h 138"/>
                    <a:gd name="T44" fmla="*/ 73 w 85"/>
                    <a:gd name="T45" fmla="*/ 127 h 138"/>
                    <a:gd name="T46" fmla="*/ 65 w 85"/>
                    <a:gd name="T47" fmla="*/ 130 h 138"/>
                    <a:gd name="T48" fmla="*/ 70 w 85"/>
                    <a:gd name="T49" fmla="*/ 133 h 138"/>
                    <a:gd name="T50" fmla="*/ 63 w 85"/>
                    <a:gd name="T51" fmla="*/ 133 h 138"/>
                    <a:gd name="T52" fmla="*/ 63 w 85"/>
                    <a:gd name="T53" fmla="*/ 133 h 138"/>
                    <a:gd name="T54" fmla="*/ 55 w 85"/>
                    <a:gd name="T55" fmla="*/ 130 h 138"/>
                    <a:gd name="T56" fmla="*/ 53 w 85"/>
                    <a:gd name="T57" fmla="*/ 133 h 138"/>
                    <a:gd name="T58" fmla="*/ 45 w 85"/>
                    <a:gd name="T59" fmla="*/ 130 h 138"/>
                    <a:gd name="T60" fmla="*/ 48 w 85"/>
                    <a:gd name="T61" fmla="*/ 127 h 138"/>
                    <a:gd name="T62" fmla="*/ 35 w 85"/>
                    <a:gd name="T63" fmla="*/ 127 h 138"/>
                    <a:gd name="T64" fmla="*/ 33 w 85"/>
                    <a:gd name="T65" fmla="*/ 125 h 138"/>
                    <a:gd name="T66" fmla="*/ 33 w 85"/>
                    <a:gd name="T67" fmla="*/ 119 h 138"/>
                    <a:gd name="T68" fmla="*/ 30 w 85"/>
                    <a:gd name="T69" fmla="*/ 114 h 138"/>
                    <a:gd name="T70" fmla="*/ 35 w 85"/>
                    <a:gd name="T71" fmla="*/ 111 h 138"/>
                    <a:gd name="T72" fmla="*/ 40 w 85"/>
                    <a:gd name="T73" fmla="*/ 111 h 138"/>
                    <a:gd name="T74" fmla="*/ 35 w 85"/>
                    <a:gd name="T75" fmla="*/ 109 h 138"/>
                    <a:gd name="T76" fmla="*/ 28 w 85"/>
                    <a:gd name="T77" fmla="*/ 103 h 138"/>
                    <a:gd name="T78" fmla="*/ 35 w 85"/>
                    <a:gd name="T79" fmla="*/ 93 h 138"/>
                    <a:gd name="T80" fmla="*/ 28 w 85"/>
                    <a:gd name="T81" fmla="*/ 103 h 138"/>
                    <a:gd name="T82" fmla="*/ 28 w 85"/>
                    <a:gd name="T83" fmla="*/ 93 h 138"/>
                    <a:gd name="T84" fmla="*/ 23 w 85"/>
                    <a:gd name="T85" fmla="*/ 93 h 138"/>
                    <a:gd name="T86" fmla="*/ 18 w 85"/>
                    <a:gd name="T87" fmla="*/ 95 h 138"/>
                    <a:gd name="T88" fmla="*/ 15 w 85"/>
                    <a:gd name="T89" fmla="*/ 85 h 138"/>
                    <a:gd name="T90" fmla="*/ 13 w 85"/>
                    <a:gd name="T91" fmla="*/ 90 h 138"/>
                    <a:gd name="T92" fmla="*/ 8 w 85"/>
                    <a:gd name="T93" fmla="*/ 93 h 138"/>
                    <a:gd name="T94" fmla="*/ 3 w 85"/>
                    <a:gd name="T95" fmla="*/ 93 h 138"/>
                    <a:gd name="T96" fmla="*/ 0 w 85"/>
                    <a:gd name="T97" fmla="*/ 79 h 138"/>
                    <a:gd name="T98" fmla="*/ 0 w 85"/>
                    <a:gd name="T99" fmla="*/ 69 h 138"/>
                    <a:gd name="T100" fmla="*/ 8 w 85"/>
                    <a:gd name="T101" fmla="*/ 66 h 138"/>
                    <a:gd name="T102" fmla="*/ 10 w 85"/>
                    <a:gd name="T103" fmla="*/ 66 h 138"/>
                    <a:gd name="T104" fmla="*/ 13 w 85"/>
                    <a:gd name="T105" fmla="*/ 61 h 138"/>
                    <a:gd name="T106" fmla="*/ 15 w 85"/>
                    <a:gd name="T107" fmla="*/ 55 h 138"/>
                    <a:gd name="T108" fmla="*/ 18 w 85"/>
                    <a:gd name="T109" fmla="*/ 50 h 138"/>
                    <a:gd name="T110" fmla="*/ 20 w 85"/>
                    <a:gd name="T111" fmla="*/ 45 h 138"/>
                    <a:gd name="T112" fmla="*/ 18 w 85"/>
                    <a:gd name="T113" fmla="*/ 42 h 138"/>
                    <a:gd name="T114" fmla="*/ 18 w 85"/>
                    <a:gd name="T115" fmla="*/ 37 h 138"/>
                    <a:gd name="T116" fmla="*/ 18 w 85"/>
                    <a:gd name="T117" fmla="*/ 26 h 138"/>
                    <a:gd name="T118" fmla="*/ 25 w 85"/>
                    <a:gd name="T119" fmla="*/ 24 h 138"/>
                    <a:gd name="T120" fmla="*/ 23 w 85"/>
                    <a:gd name="T121" fmla="*/ 21 h 138"/>
                    <a:gd name="T122" fmla="*/ 23 w 85"/>
                    <a:gd name="T123" fmla="*/ 16 h 138"/>
                    <a:gd name="T124" fmla="*/ 30 w 85"/>
                    <a:gd name="T125" fmla="*/ 5 h 13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5"/>
                    <a:gd name="T190" fmla="*/ 0 h 138"/>
                    <a:gd name="T191" fmla="*/ 85 w 85"/>
                    <a:gd name="T192" fmla="*/ 138 h 13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5" h="138">
                      <a:moveTo>
                        <a:pt x="30" y="5"/>
                      </a:moveTo>
                      <a:lnTo>
                        <a:pt x="33" y="5"/>
                      </a:lnTo>
                      <a:lnTo>
                        <a:pt x="38" y="5"/>
                      </a:lnTo>
                      <a:lnTo>
                        <a:pt x="40" y="2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3" y="2"/>
                      </a:lnTo>
                      <a:lnTo>
                        <a:pt x="55" y="2"/>
                      </a:lnTo>
                      <a:lnTo>
                        <a:pt x="60" y="5"/>
                      </a:lnTo>
                      <a:lnTo>
                        <a:pt x="65" y="8"/>
                      </a:lnTo>
                      <a:lnTo>
                        <a:pt x="68" y="8"/>
                      </a:lnTo>
                      <a:lnTo>
                        <a:pt x="70" y="13"/>
                      </a:lnTo>
                      <a:lnTo>
                        <a:pt x="70" y="16"/>
                      </a:lnTo>
                      <a:lnTo>
                        <a:pt x="63" y="16"/>
                      </a:lnTo>
                      <a:lnTo>
                        <a:pt x="68" y="18"/>
                      </a:lnTo>
                      <a:lnTo>
                        <a:pt x="68" y="21"/>
                      </a:lnTo>
                      <a:lnTo>
                        <a:pt x="65" y="18"/>
                      </a:lnTo>
                      <a:lnTo>
                        <a:pt x="60" y="24"/>
                      </a:lnTo>
                      <a:lnTo>
                        <a:pt x="63" y="24"/>
                      </a:lnTo>
                      <a:lnTo>
                        <a:pt x="68" y="21"/>
                      </a:lnTo>
                      <a:lnTo>
                        <a:pt x="68" y="26"/>
                      </a:lnTo>
                      <a:lnTo>
                        <a:pt x="65" y="26"/>
                      </a:lnTo>
                      <a:lnTo>
                        <a:pt x="65" y="29"/>
                      </a:lnTo>
                      <a:lnTo>
                        <a:pt x="63" y="32"/>
                      </a:lnTo>
                      <a:lnTo>
                        <a:pt x="58" y="29"/>
                      </a:lnTo>
                      <a:lnTo>
                        <a:pt x="55" y="32"/>
                      </a:lnTo>
                      <a:lnTo>
                        <a:pt x="60" y="32"/>
                      </a:lnTo>
                      <a:lnTo>
                        <a:pt x="60" y="34"/>
                      </a:lnTo>
                      <a:lnTo>
                        <a:pt x="60" y="40"/>
                      </a:lnTo>
                      <a:lnTo>
                        <a:pt x="58" y="42"/>
                      </a:lnTo>
                      <a:lnTo>
                        <a:pt x="55" y="42"/>
                      </a:lnTo>
                      <a:lnTo>
                        <a:pt x="58" y="45"/>
                      </a:lnTo>
                      <a:lnTo>
                        <a:pt x="58" y="47"/>
                      </a:lnTo>
                      <a:lnTo>
                        <a:pt x="55" y="47"/>
                      </a:lnTo>
                      <a:lnTo>
                        <a:pt x="55" y="50"/>
                      </a:lnTo>
                      <a:lnTo>
                        <a:pt x="55" y="53"/>
                      </a:lnTo>
                      <a:lnTo>
                        <a:pt x="55" y="58"/>
                      </a:lnTo>
                      <a:lnTo>
                        <a:pt x="58" y="61"/>
                      </a:lnTo>
                      <a:lnTo>
                        <a:pt x="58" y="63"/>
                      </a:lnTo>
                      <a:lnTo>
                        <a:pt x="55" y="69"/>
                      </a:lnTo>
                      <a:lnTo>
                        <a:pt x="55" y="71"/>
                      </a:lnTo>
                      <a:lnTo>
                        <a:pt x="55" y="74"/>
                      </a:lnTo>
                      <a:lnTo>
                        <a:pt x="58" y="85"/>
                      </a:lnTo>
                      <a:lnTo>
                        <a:pt x="58" y="90"/>
                      </a:lnTo>
                      <a:lnTo>
                        <a:pt x="60" y="93"/>
                      </a:lnTo>
                      <a:lnTo>
                        <a:pt x="60" y="95"/>
                      </a:lnTo>
                      <a:lnTo>
                        <a:pt x="63" y="101"/>
                      </a:lnTo>
                      <a:lnTo>
                        <a:pt x="65" y="103"/>
                      </a:lnTo>
                      <a:lnTo>
                        <a:pt x="65" y="106"/>
                      </a:lnTo>
                      <a:lnTo>
                        <a:pt x="70" y="114"/>
                      </a:lnTo>
                      <a:lnTo>
                        <a:pt x="73" y="117"/>
                      </a:lnTo>
                      <a:lnTo>
                        <a:pt x="75" y="119"/>
                      </a:lnTo>
                      <a:lnTo>
                        <a:pt x="78" y="122"/>
                      </a:lnTo>
                      <a:lnTo>
                        <a:pt x="83" y="125"/>
                      </a:lnTo>
                      <a:lnTo>
                        <a:pt x="85" y="127"/>
                      </a:lnTo>
                      <a:lnTo>
                        <a:pt x="85" y="130"/>
                      </a:lnTo>
                      <a:lnTo>
                        <a:pt x="83" y="133"/>
                      </a:lnTo>
                      <a:lnTo>
                        <a:pt x="78" y="133"/>
                      </a:lnTo>
                      <a:lnTo>
                        <a:pt x="75" y="133"/>
                      </a:lnTo>
                      <a:lnTo>
                        <a:pt x="80" y="135"/>
                      </a:lnTo>
                      <a:lnTo>
                        <a:pt x="78" y="135"/>
                      </a:lnTo>
                      <a:lnTo>
                        <a:pt x="78" y="138"/>
                      </a:lnTo>
                      <a:lnTo>
                        <a:pt x="75" y="135"/>
                      </a:lnTo>
                      <a:lnTo>
                        <a:pt x="73" y="133"/>
                      </a:lnTo>
                      <a:lnTo>
                        <a:pt x="70" y="130"/>
                      </a:lnTo>
                      <a:lnTo>
                        <a:pt x="73" y="127"/>
                      </a:lnTo>
                      <a:lnTo>
                        <a:pt x="70" y="127"/>
                      </a:lnTo>
                      <a:lnTo>
                        <a:pt x="68" y="127"/>
                      </a:lnTo>
                      <a:lnTo>
                        <a:pt x="65" y="130"/>
                      </a:lnTo>
                      <a:lnTo>
                        <a:pt x="65" y="133"/>
                      </a:lnTo>
                      <a:lnTo>
                        <a:pt x="68" y="133"/>
                      </a:lnTo>
                      <a:lnTo>
                        <a:pt x="70" y="133"/>
                      </a:lnTo>
                      <a:lnTo>
                        <a:pt x="70" y="135"/>
                      </a:lnTo>
                      <a:lnTo>
                        <a:pt x="65" y="135"/>
                      </a:lnTo>
                      <a:lnTo>
                        <a:pt x="63" y="133"/>
                      </a:lnTo>
                      <a:lnTo>
                        <a:pt x="63" y="135"/>
                      </a:lnTo>
                      <a:lnTo>
                        <a:pt x="63" y="133"/>
                      </a:lnTo>
                      <a:lnTo>
                        <a:pt x="60" y="130"/>
                      </a:lnTo>
                      <a:lnTo>
                        <a:pt x="58" y="130"/>
                      </a:lnTo>
                      <a:lnTo>
                        <a:pt x="55" y="130"/>
                      </a:lnTo>
                      <a:lnTo>
                        <a:pt x="55" y="133"/>
                      </a:lnTo>
                      <a:lnTo>
                        <a:pt x="53" y="130"/>
                      </a:lnTo>
                      <a:lnTo>
                        <a:pt x="53" y="133"/>
                      </a:lnTo>
                      <a:lnTo>
                        <a:pt x="53" y="135"/>
                      </a:lnTo>
                      <a:lnTo>
                        <a:pt x="45" y="130"/>
                      </a:lnTo>
                      <a:lnTo>
                        <a:pt x="45" y="127"/>
                      </a:lnTo>
                      <a:lnTo>
                        <a:pt x="48" y="127"/>
                      </a:lnTo>
                      <a:lnTo>
                        <a:pt x="43" y="125"/>
                      </a:lnTo>
                      <a:lnTo>
                        <a:pt x="38" y="127"/>
                      </a:lnTo>
                      <a:lnTo>
                        <a:pt x="35" y="127"/>
                      </a:lnTo>
                      <a:lnTo>
                        <a:pt x="35" y="125"/>
                      </a:lnTo>
                      <a:lnTo>
                        <a:pt x="33" y="125"/>
                      </a:lnTo>
                      <a:lnTo>
                        <a:pt x="30" y="122"/>
                      </a:lnTo>
                      <a:lnTo>
                        <a:pt x="33" y="119"/>
                      </a:lnTo>
                      <a:lnTo>
                        <a:pt x="33" y="117"/>
                      </a:lnTo>
                      <a:lnTo>
                        <a:pt x="30" y="114"/>
                      </a:lnTo>
                      <a:lnTo>
                        <a:pt x="35" y="117"/>
                      </a:lnTo>
                      <a:lnTo>
                        <a:pt x="35" y="114"/>
                      </a:lnTo>
                      <a:lnTo>
                        <a:pt x="35" y="111"/>
                      </a:lnTo>
                      <a:lnTo>
                        <a:pt x="35" y="114"/>
                      </a:lnTo>
                      <a:lnTo>
                        <a:pt x="40" y="111"/>
                      </a:lnTo>
                      <a:lnTo>
                        <a:pt x="38" y="111"/>
                      </a:lnTo>
                      <a:lnTo>
                        <a:pt x="38" y="109"/>
                      </a:lnTo>
                      <a:lnTo>
                        <a:pt x="35" y="109"/>
                      </a:lnTo>
                      <a:lnTo>
                        <a:pt x="30" y="106"/>
                      </a:lnTo>
                      <a:lnTo>
                        <a:pt x="28" y="106"/>
                      </a:lnTo>
                      <a:lnTo>
                        <a:pt x="28" y="103"/>
                      </a:lnTo>
                      <a:lnTo>
                        <a:pt x="30" y="103"/>
                      </a:lnTo>
                      <a:lnTo>
                        <a:pt x="30" y="101"/>
                      </a:lnTo>
                      <a:lnTo>
                        <a:pt x="35" y="93"/>
                      </a:lnTo>
                      <a:lnTo>
                        <a:pt x="30" y="95"/>
                      </a:lnTo>
                      <a:lnTo>
                        <a:pt x="28" y="101"/>
                      </a:lnTo>
                      <a:lnTo>
                        <a:pt x="28" y="103"/>
                      </a:lnTo>
                      <a:lnTo>
                        <a:pt x="28" y="98"/>
                      </a:lnTo>
                      <a:lnTo>
                        <a:pt x="28" y="95"/>
                      </a:lnTo>
                      <a:lnTo>
                        <a:pt x="28" y="93"/>
                      </a:lnTo>
                      <a:lnTo>
                        <a:pt x="28" y="90"/>
                      </a:lnTo>
                      <a:lnTo>
                        <a:pt x="25" y="95"/>
                      </a:lnTo>
                      <a:lnTo>
                        <a:pt x="23" y="93"/>
                      </a:lnTo>
                      <a:lnTo>
                        <a:pt x="23" y="95"/>
                      </a:lnTo>
                      <a:lnTo>
                        <a:pt x="20" y="93"/>
                      </a:lnTo>
                      <a:lnTo>
                        <a:pt x="18" y="95"/>
                      </a:lnTo>
                      <a:lnTo>
                        <a:pt x="18" y="93"/>
                      </a:lnTo>
                      <a:lnTo>
                        <a:pt x="18" y="87"/>
                      </a:lnTo>
                      <a:lnTo>
                        <a:pt x="15" y="85"/>
                      </a:lnTo>
                      <a:lnTo>
                        <a:pt x="15" y="90"/>
                      </a:lnTo>
                      <a:lnTo>
                        <a:pt x="13" y="93"/>
                      </a:lnTo>
                      <a:lnTo>
                        <a:pt x="13" y="90"/>
                      </a:lnTo>
                      <a:lnTo>
                        <a:pt x="10" y="90"/>
                      </a:lnTo>
                      <a:lnTo>
                        <a:pt x="10" y="93"/>
                      </a:lnTo>
                      <a:lnTo>
                        <a:pt x="8" y="93"/>
                      </a:lnTo>
                      <a:lnTo>
                        <a:pt x="5" y="93"/>
                      </a:lnTo>
                      <a:lnTo>
                        <a:pt x="3" y="93"/>
                      </a:lnTo>
                      <a:lnTo>
                        <a:pt x="3" y="90"/>
                      </a:lnTo>
                      <a:lnTo>
                        <a:pt x="0" y="85"/>
                      </a:lnTo>
                      <a:lnTo>
                        <a:pt x="0" y="79"/>
                      </a:lnTo>
                      <a:lnTo>
                        <a:pt x="0" y="77"/>
                      </a:lnTo>
                      <a:lnTo>
                        <a:pt x="0" y="71"/>
                      </a:lnTo>
                      <a:lnTo>
                        <a:pt x="0" y="69"/>
                      </a:lnTo>
                      <a:lnTo>
                        <a:pt x="0" y="66"/>
                      </a:lnTo>
                      <a:lnTo>
                        <a:pt x="5" y="63"/>
                      </a:lnTo>
                      <a:lnTo>
                        <a:pt x="8" y="66"/>
                      </a:lnTo>
                      <a:lnTo>
                        <a:pt x="8" y="63"/>
                      </a:lnTo>
                      <a:lnTo>
                        <a:pt x="10" y="63"/>
                      </a:lnTo>
                      <a:lnTo>
                        <a:pt x="10" y="66"/>
                      </a:lnTo>
                      <a:lnTo>
                        <a:pt x="13" y="66"/>
                      </a:lnTo>
                      <a:lnTo>
                        <a:pt x="13" y="61"/>
                      </a:lnTo>
                      <a:lnTo>
                        <a:pt x="15" y="61"/>
                      </a:lnTo>
                      <a:lnTo>
                        <a:pt x="15" y="55"/>
                      </a:lnTo>
                      <a:lnTo>
                        <a:pt x="15" y="53"/>
                      </a:lnTo>
                      <a:lnTo>
                        <a:pt x="15" y="50"/>
                      </a:lnTo>
                      <a:lnTo>
                        <a:pt x="18" y="50"/>
                      </a:lnTo>
                      <a:lnTo>
                        <a:pt x="18" y="47"/>
                      </a:lnTo>
                      <a:lnTo>
                        <a:pt x="18" y="45"/>
                      </a:lnTo>
                      <a:lnTo>
                        <a:pt x="20" y="45"/>
                      </a:lnTo>
                      <a:lnTo>
                        <a:pt x="20" y="42"/>
                      </a:lnTo>
                      <a:lnTo>
                        <a:pt x="23" y="40"/>
                      </a:lnTo>
                      <a:lnTo>
                        <a:pt x="18" y="42"/>
                      </a:lnTo>
                      <a:lnTo>
                        <a:pt x="18" y="40"/>
                      </a:lnTo>
                      <a:lnTo>
                        <a:pt x="20" y="37"/>
                      </a:lnTo>
                      <a:lnTo>
                        <a:pt x="18" y="37"/>
                      </a:lnTo>
                      <a:lnTo>
                        <a:pt x="13" y="34"/>
                      </a:lnTo>
                      <a:lnTo>
                        <a:pt x="13" y="29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6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3" y="21"/>
                      </a:lnTo>
                      <a:lnTo>
                        <a:pt x="25" y="18"/>
                      </a:lnTo>
                      <a:lnTo>
                        <a:pt x="23" y="16"/>
                      </a:lnTo>
                      <a:lnTo>
                        <a:pt x="23" y="13"/>
                      </a:lnTo>
                      <a:lnTo>
                        <a:pt x="28" y="8"/>
                      </a:lnTo>
                      <a:lnTo>
                        <a:pt x="30" y="5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  <p:sp>
              <p:nvSpPr>
                <p:cNvPr id="2322" name="Freeform 267"/>
                <p:cNvSpPr>
                  <a:spLocks/>
                </p:cNvSpPr>
                <p:nvPr/>
              </p:nvSpPr>
              <p:spPr bwMode="auto">
                <a:xfrm>
                  <a:off x="3385" y="1095"/>
                  <a:ext cx="215" cy="219"/>
                </a:xfrm>
                <a:custGeom>
                  <a:avLst/>
                  <a:gdLst>
                    <a:gd name="T0" fmla="*/ 8 w 215"/>
                    <a:gd name="T1" fmla="*/ 184 h 219"/>
                    <a:gd name="T2" fmla="*/ 23 w 215"/>
                    <a:gd name="T3" fmla="*/ 173 h 219"/>
                    <a:gd name="T4" fmla="*/ 23 w 215"/>
                    <a:gd name="T5" fmla="*/ 168 h 219"/>
                    <a:gd name="T6" fmla="*/ 23 w 215"/>
                    <a:gd name="T7" fmla="*/ 157 h 219"/>
                    <a:gd name="T8" fmla="*/ 28 w 215"/>
                    <a:gd name="T9" fmla="*/ 152 h 219"/>
                    <a:gd name="T10" fmla="*/ 28 w 215"/>
                    <a:gd name="T11" fmla="*/ 144 h 219"/>
                    <a:gd name="T12" fmla="*/ 38 w 215"/>
                    <a:gd name="T13" fmla="*/ 139 h 219"/>
                    <a:gd name="T14" fmla="*/ 30 w 215"/>
                    <a:gd name="T15" fmla="*/ 131 h 219"/>
                    <a:gd name="T16" fmla="*/ 28 w 215"/>
                    <a:gd name="T17" fmla="*/ 125 h 219"/>
                    <a:gd name="T18" fmla="*/ 28 w 215"/>
                    <a:gd name="T19" fmla="*/ 112 h 219"/>
                    <a:gd name="T20" fmla="*/ 43 w 215"/>
                    <a:gd name="T21" fmla="*/ 112 h 219"/>
                    <a:gd name="T22" fmla="*/ 60 w 215"/>
                    <a:gd name="T23" fmla="*/ 96 h 219"/>
                    <a:gd name="T24" fmla="*/ 68 w 215"/>
                    <a:gd name="T25" fmla="*/ 86 h 219"/>
                    <a:gd name="T26" fmla="*/ 78 w 215"/>
                    <a:gd name="T27" fmla="*/ 70 h 219"/>
                    <a:gd name="T28" fmla="*/ 95 w 215"/>
                    <a:gd name="T29" fmla="*/ 54 h 219"/>
                    <a:gd name="T30" fmla="*/ 97 w 215"/>
                    <a:gd name="T31" fmla="*/ 62 h 219"/>
                    <a:gd name="T32" fmla="*/ 102 w 215"/>
                    <a:gd name="T33" fmla="*/ 48 h 219"/>
                    <a:gd name="T34" fmla="*/ 110 w 215"/>
                    <a:gd name="T35" fmla="*/ 46 h 219"/>
                    <a:gd name="T36" fmla="*/ 127 w 215"/>
                    <a:gd name="T37" fmla="*/ 51 h 219"/>
                    <a:gd name="T38" fmla="*/ 145 w 215"/>
                    <a:gd name="T39" fmla="*/ 46 h 219"/>
                    <a:gd name="T40" fmla="*/ 157 w 215"/>
                    <a:gd name="T41" fmla="*/ 35 h 219"/>
                    <a:gd name="T42" fmla="*/ 170 w 215"/>
                    <a:gd name="T43" fmla="*/ 30 h 219"/>
                    <a:gd name="T44" fmla="*/ 175 w 215"/>
                    <a:gd name="T45" fmla="*/ 11 h 219"/>
                    <a:gd name="T46" fmla="*/ 192 w 215"/>
                    <a:gd name="T47" fmla="*/ 0 h 219"/>
                    <a:gd name="T48" fmla="*/ 212 w 215"/>
                    <a:gd name="T49" fmla="*/ 11 h 219"/>
                    <a:gd name="T50" fmla="*/ 212 w 215"/>
                    <a:gd name="T51" fmla="*/ 32 h 219"/>
                    <a:gd name="T52" fmla="*/ 205 w 215"/>
                    <a:gd name="T53" fmla="*/ 48 h 219"/>
                    <a:gd name="T54" fmla="*/ 187 w 215"/>
                    <a:gd name="T55" fmla="*/ 62 h 219"/>
                    <a:gd name="T56" fmla="*/ 165 w 215"/>
                    <a:gd name="T57" fmla="*/ 67 h 219"/>
                    <a:gd name="T58" fmla="*/ 157 w 215"/>
                    <a:gd name="T59" fmla="*/ 78 h 219"/>
                    <a:gd name="T60" fmla="*/ 137 w 215"/>
                    <a:gd name="T61" fmla="*/ 86 h 219"/>
                    <a:gd name="T62" fmla="*/ 120 w 215"/>
                    <a:gd name="T63" fmla="*/ 102 h 219"/>
                    <a:gd name="T64" fmla="*/ 100 w 215"/>
                    <a:gd name="T65" fmla="*/ 123 h 219"/>
                    <a:gd name="T66" fmla="*/ 95 w 215"/>
                    <a:gd name="T67" fmla="*/ 125 h 219"/>
                    <a:gd name="T68" fmla="*/ 92 w 215"/>
                    <a:gd name="T69" fmla="*/ 141 h 219"/>
                    <a:gd name="T70" fmla="*/ 85 w 215"/>
                    <a:gd name="T71" fmla="*/ 144 h 219"/>
                    <a:gd name="T72" fmla="*/ 75 w 215"/>
                    <a:gd name="T73" fmla="*/ 147 h 219"/>
                    <a:gd name="T74" fmla="*/ 75 w 215"/>
                    <a:gd name="T75" fmla="*/ 155 h 219"/>
                    <a:gd name="T76" fmla="*/ 65 w 215"/>
                    <a:gd name="T77" fmla="*/ 149 h 219"/>
                    <a:gd name="T78" fmla="*/ 70 w 215"/>
                    <a:gd name="T79" fmla="*/ 165 h 219"/>
                    <a:gd name="T80" fmla="*/ 68 w 215"/>
                    <a:gd name="T81" fmla="*/ 171 h 219"/>
                    <a:gd name="T82" fmla="*/ 65 w 215"/>
                    <a:gd name="T83" fmla="*/ 179 h 219"/>
                    <a:gd name="T84" fmla="*/ 55 w 215"/>
                    <a:gd name="T85" fmla="*/ 165 h 219"/>
                    <a:gd name="T86" fmla="*/ 58 w 215"/>
                    <a:gd name="T87" fmla="*/ 179 h 219"/>
                    <a:gd name="T88" fmla="*/ 58 w 215"/>
                    <a:gd name="T89" fmla="*/ 189 h 219"/>
                    <a:gd name="T90" fmla="*/ 45 w 215"/>
                    <a:gd name="T91" fmla="*/ 187 h 219"/>
                    <a:gd name="T92" fmla="*/ 55 w 215"/>
                    <a:gd name="T93" fmla="*/ 197 h 219"/>
                    <a:gd name="T94" fmla="*/ 48 w 215"/>
                    <a:gd name="T95" fmla="*/ 197 h 219"/>
                    <a:gd name="T96" fmla="*/ 50 w 215"/>
                    <a:gd name="T97" fmla="*/ 208 h 219"/>
                    <a:gd name="T98" fmla="*/ 40 w 215"/>
                    <a:gd name="T99" fmla="*/ 219 h 219"/>
                    <a:gd name="T100" fmla="*/ 20 w 215"/>
                    <a:gd name="T101" fmla="*/ 208 h 219"/>
                    <a:gd name="T102" fmla="*/ 10 w 215"/>
                    <a:gd name="T103" fmla="*/ 208 h 219"/>
                    <a:gd name="T104" fmla="*/ 18 w 215"/>
                    <a:gd name="T105" fmla="*/ 197 h 219"/>
                    <a:gd name="T106" fmla="*/ 13 w 215"/>
                    <a:gd name="T107" fmla="*/ 195 h 219"/>
                    <a:gd name="T108" fmla="*/ 0 w 215"/>
                    <a:gd name="T109" fmla="*/ 189 h 2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15"/>
                    <a:gd name="T166" fmla="*/ 0 h 219"/>
                    <a:gd name="T167" fmla="*/ 215 w 215"/>
                    <a:gd name="T168" fmla="*/ 219 h 2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15" h="219">
                      <a:moveTo>
                        <a:pt x="0" y="189"/>
                      </a:moveTo>
                      <a:lnTo>
                        <a:pt x="0" y="189"/>
                      </a:lnTo>
                      <a:lnTo>
                        <a:pt x="3" y="189"/>
                      </a:lnTo>
                      <a:lnTo>
                        <a:pt x="5" y="189"/>
                      </a:lnTo>
                      <a:lnTo>
                        <a:pt x="8" y="184"/>
                      </a:lnTo>
                      <a:lnTo>
                        <a:pt x="15" y="181"/>
                      </a:lnTo>
                      <a:lnTo>
                        <a:pt x="15" y="179"/>
                      </a:lnTo>
                      <a:lnTo>
                        <a:pt x="15" y="173"/>
                      </a:lnTo>
                      <a:lnTo>
                        <a:pt x="20" y="171"/>
                      </a:lnTo>
                      <a:lnTo>
                        <a:pt x="23" y="173"/>
                      </a:lnTo>
                      <a:lnTo>
                        <a:pt x="28" y="173"/>
                      </a:lnTo>
                      <a:lnTo>
                        <a:pt x="30" y="176"/>
                      </a:lnTo>
                      <a:lnTo>
                        <a:pt x="35" y="176"/>
                      </a:lnTo>
                      <a:lnTo>
                        <a:pt x="33" y="173"/>
                      </a:lnTo>
                      <a:lnTo>
                        <a:pt x="23" y="168"/>
                      </a:lnTo>
                      <a:lnTo>
                        <a:pt x="20" y="165"/>
                      </a:lnTo>
                      <a:lnTo>
                        <a:pt x="23" y="165"/>
                      </a:lnTo>
                      <a:lnTo>
                        <a:pt x="28" y="165"/>
                      </a:lnTo>
                      <a:lnTo>
                        <a:pt x="28" y="163"/>
                      </a:lnTo>
                      <a:lnTo>
                        <a:pt x="23" y="157"/>
                      </a:lnTo>
                      <a:lnTo>
                        <a:pt x="30" y="157"/>
                      </a:lnTo>
                      <a:lnTo>
                        <a:pt x="33" y="155"/>
                      </a:lnTo>
                      <a:lnTo>
                        <a:pt x="30" y="152"/>
                      </a:lnTo>
                      <a:lnTo>
                        <a:pt x="28" y="152"/>
                      </a:lnTo>
                      <a:lnTo>
                        <a:pt x="28" y="149"/>
                      </a:lnTo>
                      <a:lnTo>
                        <a:pt x="25" y="147"/>
                      </a:lnTo>
                      <a:lnTo>
                        <a:pt x="25" y="144"/>
                      </a:lnTo>
                      <a:lnTo>
                        <a:pt x="25" y="141"/>
                      </a:lnTo>
                      <a:lnTo>
                        <a:pt x="28" y="144"/>
                      </a:lnTo>
                      <a:lnTo>
                        <a:pt x="33" y="141"/>
                      </a:lnTo>
                      <a:lnTo>
                        <a:pt x="38" y="141"/>
                      </a:lnTo>
                      <a:lnTo>
                        <a:pt x="43" y="141"/>
                      </a:lnTo>
                      <a:lnTo>
                        <a:pt x="40" y="141"/>
                      </a:lnTo>
                      <a:lnTo>
                        <a:pt x="38" y="139"/>
                      </a:lnTo>
                      <a:lnTo>
                        <a:pt x="35" y="136"/>
                      </a:lnTo>
                      <a:lnTo>
                        <a:pt x="33" y="136"/>
                      </a:lnTo>
                      <a:lnTo>
                        <a:pt x="28" y="136"/>
                      </a:lnTo>
                      <a:lnTo>
                        <a:pt x="28" y="133"/>
                      </a:lnTo>
                      <a:lnTo>
                        <a:pt x="30" y="131"/>
                      </a:lnTo>
                      <a:lnTo>
                        <a:pt x="33" y="125"/>
                      </a:lnTo>
                      <a:lnTo>
                        <a:pt x="30" y="125"/>
                      </a:lnTo>
                      <a:lnTo>
                        <a:pt x="30" y="123"/>
                      </a:lnTo>
                      <a:lnTo>
                        <a:pt x="28" y="125"/>
                      </a:lnTo>
                      <a:lnTo>
                        <a:pt x="28" y="123"/>
                      </a:lnTo>
                      <a:lnTo>
                        <a:pt x="25" y="120"/>
                      </a:lnTo>
                      <a:lnTo>
                        <a:pt x="28" y="117"/>
                      </a:lnTo>
                      <a:lnTo>
                        <a:pt x="25" y="115"/>
                      </a:lnTo>
                      <a:lnTo>
                        <a:pt x="28" y="112"/>
                      </a:lnTo>
                      <a:lnTo>
                        <a:pt x="33" y="112"/>
                      </a:lnTo>
                      <a:lnTo>
                        <a:pt x="33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3" y="112"/>
                      </a:lnTo>
                      <a:lnTo>
                        <a:pt x="43" y="107"/>
                      </a:lnTo>
                      <a:lnTo>
                        <a:pt x="48" y="104"/>
                      </a:lnTo>
                      <a:lnTo>
                        <a:pt x="53" y="107"/>
                      </a:lnTo>
                      <a:lnTo>
                        <a:pt x="58" y="99"/>
                      </a:lnTo>
                      <a:lnTo>
                        <a:pt x="60" y="96"/>
                      </a:lnTo>
                      <a:lnTo>
                        <a:pt x="58" y="94"/>
                      </a:lnTo>
                      <a:lnTo>
                        <a:pt x="60" y="91"/>
                      </a:lnTo>
                      <a:lnTo>
                        <a:pt x="60" y="88"/>
                      </a:lnTo>
                      <a:lnTo>
                        <a:pt x="65" y="86"/>
                      </a:lnTo>
                      <a:lnTo>
                        <a:pt x="68" y="86"/>
                      </a:lnTo>
                      <a:lnTo>
                        <a:pt x="68" y="83"/>
                      </a:lnTo>
                      <a:lnTo>
                        <a:pt x="70" y="78"/>
                      </a:lnTo>
                      <a:lnTo>
                        <a:pt x="70" y="75"/>
                      </a:lnTo>
                      <a:lnTo>
                        <a:pt x="78" y="70"/>
                      </a:lnTo>
                      <a:lnTo>
                        <a:pt x="85" y="67"/>
                      </a:lnTo>
                      <a:lnTo>
                        <a:pt x="88" y="64"/>
                      </a:lnTo>
                      <a:lnTo>
                        <a:pt x="88" y="62"/>
                      </a:lnTo>
                      <a:lnTo>
                        <a:pt x="90" y="59"/>
                      </a:lnTo>
                      <a:lnTo>
                        <a:pt x="95" y="54"/>
                      </a:lnTo>
                      <a:lnTo>
                        <a:pt x="97" y="56"/>
                      </a:lnTo>
                      <a:lnTo>
                        <a:pt x="97" y="59"/>
                      </a:lnTo>
                      <a:lnTo>
                        <a:pt x="95" y="64"/>
                      </a:lnTo>
                      <a:lnTo>
                        <a:pt x="97" y="64"/>
                      </a:lnTo>
                      <a:lnTo>
                        <a:pt x="97" y="62"/>
                      </a:lnTo>
                      <a:lnTo>
                        <a:pt x="102" y="59"/>
                      </a:lnTo>
                      <a:lnTo>
                        <a:pt x="105" y="56"/>
                      </a:lnTo>
                      <a:lnTo>
                        <a:pt x="102" y="54"/>
                      </a:lnTo>
                      <a:lnTo>
                        <a:pt x="102" y="51"/>
                      </a:lnTo>
                      <a:lnTo>
                        <a:pt x="102" y="48"/>
                      </a:lnTo>
                      <a:lnTo>
                        <a:pt x="105" y="46"/>
                      </a:lnTo>
                      <a:lnTo>
                        <a:pt x="102" y="43"/>
                      </a:lnTo>
                      <a:lnTo>
                        <a:pt x="107" y="43"/>
                      </a:lnTo>
                      <a:lnTo>
                        <a:pt x="110" y="46"/>
                      </a:lnTo>
                      <a:lnTo>
                        <a:pt x="120" y="46"/>
                      </a:lnTo>
                      <a:lnTo>
                        <a:pt x="120" y="51"/>
                      </a:lnTo>
                      <a:lnTo>
                        <a:pt x="122" y="54"/>
                      </a:lnTo>
                      <a:lnTo>
                        <a:pt x="125" y="51"/>
                      </a:lnTo>
                      <a:lnTo>
                        <a:pt x="127" y="51"/>
                      </a:lnTo>
                      <a:lnTo>
                        <a:pt x="140" y="43"/>
                      </a:lnTo>
                      <a:lnTo>
                        <a:pt x="142" y="43"/>
                      </a:lnTo>
                      <a:lnTo>
                        <a:pt x="142" y="46"/>
                      </a:lnTo>
                      <a:lnTo>
                        <a:pt x="145" y="46"/>
                      </a:lnTo>
                      <a:lnTo>
                        <a:pt x="147" y="43"/>
                      </a:lnTo>
                      <a:lnTo>
                        <a:pt x="150" y="43"/>
                      </a:lnTo>
                      <a:lnTo>
                        <a:pt x="150" y="40"/>
                      </a:lnTo>
                      <a:lnTo>
                        <a:pt x="152" y="40"/>
                      </a:lnTo>
                      <a:lnTo>
                        <a:pt x="157" y="35"/>
                      </a:lnTo>
                      <a:lnTo>
                        <a:pt x="162" y="35"/>
                      </a:lnTo>
                      <a:lnTo>
                        <a:pt x="162" y="32"/>
                      </a:lnTo>
                      <a:lnTo>
                        <a:pt x="165" y="30"/>
                      </a:lnTo>
                      <a:lnTo>
                        <a:pt x="167" y="32"/>
                      </a:lnTo>
                      <a:lnTo>
                        <a:pt x="170" y="30"/>
                      </a:lnTo>
                      <a:lnTo>
                        <a:pt x="170" y="27"/>
                      </a:lnTo>
                      <a:lnTo>
                        <a:pt x="170" y="19"/>
                      </a:lnTo>
                      <a:lnTo>
                        <a:pt x="170" y="16"/>
                      </a:lnTo>
                      <a:lnTo>
                        <a:pt x="172" y="16"/>
                      </a:lnTo>
                      <a:lnTo>
                        <a:pt x="175" y="11"/>
                      </a:lnTo>
                      <a:lnTo>
                        <a:pt x="177" y="11"/>
                      </a:lnTo>
                      <a:lnTo>
                        <a:pt x="180" y="8"/>
                      </a:lnTo>
                      <a:lnTo>
                        <a:pt x="182" y="6"/>
                      </a:lnTo>
                      <a:lnTo>
                        <a:pt x="185" y="6"/>
                      </a:lnTo>
                      <a:lnTo>
                        <a:pt x="192" y="0"/>
                      </a:lnTo>
                      <a:lnTo>
                        <a:pt x="200" y="0"/>
                      </a:lnTo>
                      <a:lnTo>
                        <a:pt x="207" y="6"/>
                      </a:lnTo>
                      <a:lnTo>
                        <a:pt x="210" y="6"/>
                      </a:lnTo>
                      <a:lnTo>
                        <a:pt x="210" y="8"/>
                      </a:lnTo>
                      <a:lnTo>
                        <a:pt x="212" y="11"/>
                      </a:lnTo>
                      <a:lnTo>
                        <a:pt x="212" y="14"/>
                      </a:lnTo>
                      <a:lnTo>
                        <a:pt x="215" y="22"/>
                      </a:lnTo>
                      <a:lnTo>
                        <a:pt x="215" y="24"/>
                      </a:lnTo>
                      <a:lnTo>
                        <a:pt x="212" y="27"/>
                      </a:lnTo>
                      <a:lnTo>
                        <a:pt x="212" y="32"/>
                      </a:lnTo>
                      <a:lnTo>
                        <a:pt x="215" y="32"/>
                      </a:lnTo>
                      <a:lnTo>
                        <a:pt x="215" y="35"/>
                      </a:lnTo>
                      <a:lnTo>
                        <a:pt x="212" y="35"/>
                      </a:lnTo>
                      <a:lnTo>
                        <a:pt x="210" y="40"/>
                      </a:lnTo>
                      <a:lnTo>
                        <a:pt x="205" y="48"/>
                      </a:lnTo>
                      <a:lnTo>
                        <a:pt x="205" y="54"/>
                      </a:lnTo>
                      <a:lnTo>
                        <a:pt x="202" y="51"/>
                      </a:lnTo>
                      <a:lnTo>
                        <a:pt x="200" y="51"/>
                      </a:lnTo>
                      <a:lnTo>
                        <a:pt x="197" y="51"/>
                      </a:lnTo>
                      <a:lnTo>
                        <a:pt x="187" y="62"/>
                      </a:lnTo>
                      <a:lnTo>
                        <a:pt x="182" y="64"/>
                      </a:lnTo>
                      <a:lnTo>
                        <a:pt x="180" y="64"/>
                      </a:lnTo>
                      <a:lnTo>
                        <a:pt x="175" y="67"/>
                      </a:lnTo>
                      <a:lnTo>
                        <a:pt x="170" y="67"/>
                      </a:lnTo>
                      <a:lnTo>
                        <a:pt x="165" y="67"/>
                      </a:lnTo>
                      <a:lnTo>
                        <a:pt x="165" y="70"/>
                      </a:lnTo>
                      <a:lnTo>
                        <a:pt x="162" y="72"/>
                      </a:lnTo>
                      <a:lnTo>
                        <a:pt x="160" y="75"/>
                      </a:lnTo>
                      <a:lnTo>
                        <a:pt x="160" y="72"/>
                      </a:lnTo>
                      <a:lnTo>
                        <a:pt x="157" y="78"/>
                      </a:lnTo>
                      <a:lnTo>
                        <a:pt x="142" y="86"/>
                      </a:lnTo>
                      <a:lnTo>
                        <a:pt x="140" y="80"/>
                      </a:lnTo>
                      <a:lnTo>
                        <a:pt x="137" y="80"/>
                      </a:lnTo>
                      <a:lnTo>
                        <a:pt x="137" y="86"/>
                      </a:lnTo>
                      <a:lnTo>
                        <a:pt x="137" y="88"/>
                      </a:lnTo>
                      <a:lnTo>
                        <a:pt x="130" y="96"/>
                      </a:lnTo>
                      <a:lnTo>
                        <a:pt x="122" y="99"/>
                      </a:lnTo>
                      <a:lnTo>
                        <a:pt x="120" y="102"/>
                      </a:lnTo>
                      <a:lnTo>
                        <a:pt x="120" y="99"/>
                      </a:lnTo>
                      <a:lnTo>
                        <a:pt x="115" y="110"/>
                      </a:lnTo>
                      <a:lnTo>
                        <a:pt x="107" y="117"/>
                      </a:lnTo>
                      <a:lnTo>
                        <a:pt x="102" y="120"/>
                      </a:lnTo>
                      <a:lnTo>
                        <a:pt x="100" y="123"/>
                      </a:lnTo>
                      <a:lnTo>
                        <a:pt x="100" y="120"/>
                      </a:lnTo>
                      <a:lnTo>
                        <a:pt x="97" y="120"/>
                      </a:lnTo>
                      <a:lnTo>
                        <a:pt x="95" y="117"/>
                      </a:lnTo>
                      <a:lnTo>
                        <a:pt x="95" y="123"/>
                      </a:lnTo>
                      <a:lnTo>
                        <a:pt x="95" y="125"/>
                      </a:lnTo>
                      <a:lnTo>
                        <a:pt x="97" y="125"/>
                      </a:lnTo>
                      <a:lnTo>
                        <a:pt x="97" y="128"/>
                      </a:lnTo>
                      <a:lnTo>
                        <a:pt x="92" y="136"/>
                      </a:lnTo>
                      <a:lnTo>
                        <a:pt x="92" y="139"/>
                      </a:lnTo>
                      <a:lnTo>
                        <a:pt x="92" y="141"/>
                      </a:lnTo>
                      <a:lnTo>
                        <a:pt x="88" y="141"/>
                      </a:lnTo>
                      <a:lnTo>
                        <a:pt x="85" y="139"/>
                      </a:lnTo>
                      <a:lnTo>
                        <a:pt x="80" y="136"/>
                      </a:lnTo>
                      <a:lnTo>
                        <a:pt x="83" y="139"/>
                      </a:lnTo>
                      <a:lnTo>
                        <a:pt x="85" y="144"/>
                      </a:lnTo>
                      <a:lnTo>
                        <a:pt x="88" y="149"/>
                      </a:lnTo>
                      <a:lnTo>
                        <a:pt x="78" y="141"/>
                      </a:lnTo>
                      <a:lnTo>
                        <a:pt x="75" y="144"/>
                      </a:lnTo>
                      <a:lnTo>
                        <a:pt x="75" y="147"/>
                      </a:lnTo>
                      <a:lnTo>
                        <a:pt x="78" y="149"/>
                      </a:lnTo>
                      <a:lnTo>
                        <a:pt x="75" y="149"/>
                      </a:lnTo>
                      <a:lnTo>
                        <a:pt x="75" y="155"/>
                      </a:lnTo>
                      <a:lnTo>
                        <a:pt x="75" y="157"/>
                      </a:lnTo>
                      <a:lnTo>
                        <a:pt x="73" y="157"/>
                      </a:lnTo>
                      <a:lnTo>
                        <a:pt x="73" y="155"/>
                      </a:lnTo>
                      <a:lnTo>
                        <a:pt x="65" y="147"/>
                      </a:lnTo>
                      <a:lnTo>
                        <a:pt x="65" y="149"/>
                      </a:lnTo>
                      <a:lnTo>
                        <a:pt x="68" y="155"/>
                      </a:lnTo>
                      <a:lnTo>
                        <a:pt x="70" y="157"/>
                      </a:lnTo>
                      <a:lnTo>
                        <a:pt x="70" y="163"/>
                      </a:lnTo>
                      <a:lnTo>
                        <a:pt x="73" y="165"/>
                      </a:lnTo>
                      <a:lnTo>
                        <a:pt x="70" y="165"/>
                      </a:lnTo>
                      <a:lnTo>
                        <a:pt x="70" y="168"/>
                      </a:lnTo>
                      <a:lnTo>
                        <a:pt x="70" y="171"/>
                      </a:lnTo>
                      <a:lnTo>
                        <a:pt x="68" y="168"/>
                      </a:lnTo>
                      <a:lnTo>
                        <a:pt x="68" y="171"/>
                      </a:lnTo>
                      <a:lnTo>
                        <a:pt x="68" y="173"/>
                      </a:lnTo>
                      <a:lnTo>
                        <a:pt x="65" y="171"/>
                      </a:lnTo>
                      <a:lnTo>
                        <a:pt x="65" y="173"/>
                      </a:lnTo>
                      <a:lnTo>
                        <a:pt x="65" y="179"/>
                      </a:lnTo>
                      <a:lnTo>
                        <a:pt x="63" y="179"/>
                      </a:lnTo>
                      <a:lnTo>
                        <a:pt x="63" y="176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5" y="165"/>
                      </a:lnTo>
                      <a:lnTo>
                        <a:pt x="53" y="171"/>
                      </a:lnTo>
                      <a:lnTo>
                        <a:pt x="55" y="173"/>
                      </a:lnTo>
                      <a:lnTo>
                        <a:pt x="50" y="176"/>
                      </a:lnTo>
                      <a:lnTo>
                        <a:pt x="55" y="176"/>
                      </a:lnTo>
                      <a:lnTo>
                        <a:pt x="58" y="179"/>
                      </a:lnTo>
                      <a:lnTo>
                        <a:pt x="58" y="181"/>
                      </a:lnTo>
                      <a:lnTo>
                        <a:pt x="60" y="184"/>
                      </a:lnTo>
                      <a:lnTo>
                        <a:pt x="58" y="184"/>
                      </a:lnTo>
                      <a:lnTo>
                        <a:pt x="58" y="187"/>
                      </a:lnTo>
                      <a:lnTo>
                        <a:pt x="58" y="189"/>
                      </a:lnTo>
                      <a:lnTo>
                        <a:pt x="58" y="192"/>
                      </a:lnTo>
                      <a:lnTo>
                        <a:pt x="55" y="192"/>
                      </a:lnTo>
                      <a:lnTo>
                        <a:pt x="55" y="187"/>
                      </a:lnTo>
                      <a:lnTo>
                        <a:pt x="53" y="187"/>
                      </a:lnTo>
                      <a:lnTo>
                        <a:pt x="45" y="187"/>
                      </a:lnTo>
                      <a:lnTo>
                        <a:pt x="43" y="187"/>
                      </a:lnTo>
                      <a:lnTo>
                        <a:pt x="45" y="189"/>
                      </a:lnTo>
                      <a:lnTo>
                        <a:pt x="50" y="189"/>
                      </a:lnTo>
                      <a:lnTo>
                        <a:pt x="53" y="195"/>
                      </a:lnTo>
                      <a:lnTo>
                        <a:pt x="55" y="197"/>
                      </a:lnTo>
                      <a:lnTo>
                        <a:pt x="53" y="200"/>
                      </a:lnTo>
                      <a:lnTo>
                        <a:pt x="53" y="203"/>
                      </a:lnTo>
                      <a:lnTo>
                        <a:pt x="48" y="200"/>
                      </a:lnTo>
                      <a:lnTo>
                        <a:pt x="48" y="197"/>
                      </a:lnTo>
                      <a:lnTo>
                        <a:pt x="45" y="195"/>
                      </a:lnTo>
                      <a:lnTo>
                        <a:pt x="45" y="200"/>
                      </a:lnTo>
                      <a:lnTo>
                        <a:pt x="48" y="203"/>
                      </a:lnTo>
                      <a:lnTo>
                        <a:pt x="50" y="205"/>
                      </a:lnTo>
                      <a:lnTo>
                        <a:pt x="50" y="208"/>
                      </a:lnTo>
                      <a:lnTo>
                        <a:pt x="48" y="211"/>
                      </a:lnTo>
                      <a:lnTo>
                        <a:pt x="45" y="213"/>
                      </a:lnTo>
                      <a:lnTo>
                        <a:pt x="43" y="219"/>
                      </a:lnTo>
                      <a:lnTo>
                        <a:pt x="40" y="219"/>
                      </a:lnTo>
                      <a:lnTo>
                        <a:pt x="40" y="216"/>
                      </a:lnTo>
                      <a:lnTo>
                        <a:pt x="35" y="216"/>
                      </a:lnTo>
                      <a:lnTo>
                        <a:pt x="30" y="213"/>
                      </a:lnTo>
                      <a:lnTo>
                        <a:pt x="25" y="213"/>
                      </a:lnTo>
                      <a:lnTo>
                        <a:pt x="20" y="208"/>
                      </a:lnTo>
                      <a:lnTo>
                        <a:pt x="15" y="208"/>
                      </a:lnTo>
                      <a:lnTo>
                        <a:pt x="10" y="213"/>
                      </a:lnTo>
                      <a:lnTo>
                        <a:pt x="8" y="213"/>
                      </a:lnTo>
                      <a:lnTo>
                        <a:pt x="10" y="211"/>
                      </a:lnTo>
                      <a:lnTo>
                        <a:pt x="10" y="208"/>
                      </a:lnTo>
                      <a:lnTo>
                        <a:pt x="8" y="208"/>
                      </a:lnTo>
                      <a:lnTo>
                        <a:pt x="10" y="205"/>
                      </a:lnTo>
                      <a:lnTo>
                        <a:pt x="10" y="203"/>
                      </a:lnTo>
                      <a:lnTo>
                        <a:pt x="15" y="197"/>
                      </a:lnTo>
                      <a:lnTo>
                        <a:pt x="18" y="197"/>
                      </a:lnTo>
                      <a:lnTo>
                        <a:pt x="20" y="195"/>
                      </a:lnTo>
                      <a:lnTo>
                        <a:pt x="18" y="192"/>
                      </a:lnTo>
                      <a:lnTo>
                        <a:pt x="18" y="195"/>
                      </a:lnTo>
                      <a:lnTo>
                        <a:pt x="13" y="195"/>
                      </a:lnTo>
                      <a:lnTo>
                        <a:pt x="10" y="200"/>
                      </a:lnTo>
                      <a:lnTo>
                        <a:pt x="5" y="197"/>
                      </a:lnTo>
                      <a:lnTo>
                        <a:pt x="5" y="195"/>
                      </a:lnTo>
                      <a:lnTo>
                        <a:pt x="3" y="195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D9DBDC"/>
                </a:solidFill>
                <a:ln w="635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buFontTx/>
                    <a:buChar char="•"/>
                  </a:pPr>
                  <a:endParaRPr lang="es-ES"/>
                </a:p>
              </p:txBody>
            </p:sp>
          </p:grpSp>
          <p:grpSp>
            <p:nvGrpSpPr>
              <p:cNvPr id="18" name="Group 268"/>
              <p:cNvGrpSpPr>
                <a:grpSpLocks/>
              </p:cNvGrpSpPr>
              <p:nvPr/>
            </p:nvGrpSpPr>
            <p:grpSpPr bwMode="auto">
              <a:xfrm>
                <a:off x="3019" y="867"/>
                <a:ext cx="2274" cy="1402"/>
                <a:chOff x="3019" y="867"/>
                <a:chExt cx="2274" cy="1402"/>
              </a:xfrm>
            </p:grpSpPr>
            <p:grpSp>
              <p:nvGrpSpPr>
                <p:cNvPr id="19" name="Group 269"/>
                <p:cNvGrpSpPr>
                  <a:grpSpLocks/>
                </p:cNvGrpSpPr>
                <p:nvPr/>
              </p:nvGrpSpPr>
              <p:grpSpPr bwMode="auto">
                <a:xfrm>
                  <a:off x="3019" y="1045"/>
                  <a:ext cx="2274" cy="1224"/>
                  <a:chOff x="3019" y="1045"/>
                  <a:chExt cx="2274" cy="1224"/>
                </a:xfrm>
              </p:grpSpPr>
              <p:sp>
                <p:nvSpPr>
                  <p:cNvPr id="2313" name="Freeform 270"/>
                  <p:cNvSpPr>
                    <a:spLocks/>
                  </p:cNvSpPr>
                  <p:nvPr/>
                </p:nvSpPr>
                <p:spPr bwMode="auto">
                  <a:xfrm>
                    <a:off x="5128" y="1396"/>
                    <a:ext cx="20" cy="32"/>
                  </a:xfrm>
                  <a:custGeom>
                    <a:avLst/>
                    <a:gdLst>
                      <a:gd name="T0" fmla="*/ 20 w 20"/>
                      <a:gd name="T1" fmla="*/ 27 h 32"/>
                      <a:gd name="T2" fmla="*/ 20 w 20"/>
                      <a:gd name="T3" fmla="*/ 27 h 32"/>
                      <a:gd name="T4" fmla="*/ 18 w 20"/>
                      <a:gd name="T5" fmla="*/ 27 h 32"/>
                      <a:gd name="T6" fmla="*/ 15 w 20"/>
                      <a:gd name="T7" fmla="*/ 29 h 32"/>
                      <a:gd name="T8" fmla="*/ 15 w 20"/>
                      <a:gd name="T9" fmla="*/ 32 h 32"/>
                      <a:gd name="T10" fmla="*/ 10 w 20"/>
                      <a:gd name="T11" fmla="*/ 32 h 32"/>
                      <a:gd name="T12" fmla="*/ 10 w 20"/>
                      <a:gd name="T13" fmla="*/ 32 h 32"/>
                      <a:gd name="T14" fmla="*/ 5 w 20"/>
                      <a:gd name="T15" fmla="*/ 32 h 32"/>
                      <a:gd name="T16" fmla="*/ 3 w 20"/>
                      <a:gd name="T17" fmla="*/ 29 h 32"/>
                      <a:gd name="T18" fmla="*/ 0 w 20"/>
                      <a:gd name="T19" fmla="*/ 27 h 32"/>
                      <a:gd name="T20" fmla="*/ 0 w 20"/>
                      <a:gd name="T21" fmla="*/ 24 h 32"/>
                      <a:gd name="T22" fmla="*/ 0 w 20"/>
                      <a:gd name="T23" fmla="*/ 19 h 32"/>
                      <a:gd name="T24" fmla="*/ 3 w 20"/>
                      <a:gd name="T25" fmla="*/ 19 h 32"/>
                      <a:gd name="T26" fmla="*/ 5 w 20"/>
                      <a:gd name="T27" fmla="*/ 16 h 32"/>
                      <a:gd name="T28" fmla="*/ 10 w 20"/>
                      <a:gd name="T29" fmla="*/ 11 h 32"/>
                      <a:gd name="T30" fmla="*/ 10 w 20"/>
                      <a:gd name="T31" fmla="*/ 8 h 32"/>
                      <a:gd name="T32" fmla="*/ 15 w 20"/>
                      <a:gd name="T33" fmla="*/ 5 h 32"/>
                      <a:gd name="T34" fmla="*/ 15 w 20"/>
                      <a:gd name="T35" fmla="*/ 5 h 32"/>
                      <a:gd name="T36" fmla="*/ 18 w 20"/>
                      <a:gd name="T37" fmla="*/ 3 h 32"/>
                      <a:gd name="T38" fmla="*/ 20 w 20"/>
                      <a:gd name="T39" fmla="*/ 0 h 32"/>
                      <a:gd name="T40" fmla="*/ 20 w 20"/>
                      <a:gd name="T41" fmla="*/ 27 h 3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0"/>
                      <a:gd name="T64" fmla="*/ 0 h 32"/>
                      <a:gd name="T65" fmla="*/ 20 w 20"/>
                      <a:gd name="T66" fmla="*/ 32 h 3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0" h="32">
                        <a:moveTo>
                          <a:pt x="20" y="27"/>
                        </a:moveTo>
                        <a:lnTo>
                          <a:pt x="20" y="27"/>
                        </a:lnTo>
                        <a:lnTo>
                          <a:pt x="18" y="27"/>
                        </a:lnTo>
                        <a:lnTo>
                          <a:pt x="15" y="29"/>
                        </a:lnTo>
                        <a:lnTo>
                          <a:pt x="15" y="32"/>
                        </a:lnTo>
                        <a:lnTo>
                          <a:pt x="10" y="32"/>
                        </a:lnTo>
                        <a:lnTo>
                          <a:pt x="5" y="32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0" y="24"/>
                        </a:lnTo>
                        <a:lnTo>
                          <a:pt x="0" y="19"/>
                        </a:lnTo>
                        <a:lnTo>
                          <a:pt x="3" y="19"/>
                        </a:lnTo>
                        <a:lnTo>
                          <a:pt x="5" y="16"/>
                        </a:lnTo>
                        <a:lnTo>
                          <a:pt x="10" y="11"/>
                        </a:lnTo>
                        <a:lnTo>
                          <a:pt x="10" y="8"/>
                        </a:lnTo>
                        <a:lnTo>
                          <a:pt x="15" y="5"/>
                        </a:lnTo>
                        <a:lnTo>
                          <a:pt x="18" y="3"/>
                        </a:lnTo>
                        <a:lnTo>
                          <a:pt x="20" y="0"/>
                        </a:lnTo>
                        <a:lnTo>
                          <a:pt x="20" y="27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14" name="Freeform 271"/>
                  <p:cNvSpPr>
                    <a:spLocks/>
                  </p:cNvSpPr>
                  <p:nvPr/>
                </p:nvSpPr>
                <p:spPr bwMode="auto">
                  <a:xfrm>
                    <a:off x="4545" y="1143"/>
                    <a:ext cx="92" cy="91"/>
                  </a:xfrm>
                  <a:custGeom>
                    <a:avLst/>
                    <a:gdLst>
                      <a:gd name="T0" fmla="*/ 45 w 92"/>
                      <a:gd name="T1" fmla="*/ 24 h 91"/>
                      <a:gd name="T2" fmla="*/ 47 w 92"/>
                      <a:gd name="T3" fmla="*/ 24 h 91"/>
                      <a:gd name="T4" fmla="*/ 50 w 92"/>
                      <a:gd name="T5" fmla="*/ 27 h 91"/>
                      <a:gd name="T6" fmla="*/ 50 w 92"/>
                      <a:gd name="T7" fmla="*/ 32 h 91"/>
                      <a:gd name="T8" fmla="*/ 50 w 92"/>
                      <a:gd name="T9" fmla="*/ 35 h 91"/>
                      <a:gd name="T10" fmla="*/ 52 w 92"/>
                      <a:gd name="T11" fmla="*/ 38 h 91"/>
                      <a:gd name="T12" fmla="*/ 55 w 92"/>
                      <a:gd name="T13" fmla="*/ 38 h 91"/>
                      <a:gd name="T14" fmla="*/ 57 w 92"/>
                      <a:gd name="T15" fmla="*/ 38 h 91"/>
                      <a:gd name="T16" fmla="*/ 60 w 92"/>
                      <a:gd name="T17" fmla="*/ 30 h 91"/>
                      <a:gd name="T18" fmla="*/ 57 w 92"/>
                      <a:gd name="T19" fmla="*/ 16 h 91"/>
                      <a:gd name="T20" fmla="*/ 60 w 92"/>
                      <a:gd name="T21" fmla="*/ 11 h 91"/>
                      <a:gd name="T22" fmla="*/ 67 w 92"/>
                      <a:gd name="T23" fmla="*/ 14 h 91"/>
                      <a:gd name="T24" fmla="*/ 72 w 92"/>
                      <a:gd name="T25" fmla="*/ 24 h 91"/>
                      <a:gd name="T26" fmla="*/ 77 w 92"/>
                      <a:gd name="T27" fmla="*/ 30 h 91"/>
                      <a:gd name="T28" fmla="*/ 80 w 92"/>
                      <a:gd name="T29" fmla="*/ 35 h 91"/>
                      <a:gd name="T30" fmla="*/ 77 w 92"/>
                      <a:gd name="T31" fmla="*/ 40 h 91"/>
                      <a:gd name="T32" fmla="*/ 75 w 92"/>
                      <a:gd name="T33" fmla="*/ 46 h 91"/>
                      <a:gd name="T34" fmla="*/ 75 w 92"/>
                      <a:gd name="T35" fmla="*/ 51 h 91"/>
                      <a:gd name="T36" fmla="*/ 77 w 92"/>
                      <a:gd name="T37" fmla="*/ 64 h 91"/>
                      <a:gd name="T38" fmla="*/ 87 w 92"/>
                      <a:gd name="T39" fmla="*/ 69 h 91"/>
                      <a:gd name="T40" fmla="*/ 92 w 92"/>
                      <a:gd name="T41" fmla="*/ 75 h 91"/>
                      <a:gd name="T42" fmla="*/ 87 w 92"/>
                      <a:gd name="T43" fmla="*/ 80 h 91"/>
                      <a:gd name="T44" fmla="*/ 80 w 92"/>
                      <a:gd name="T45" fmla="*/ 77 h 91"/>
                      <a:gd name="T46" fmla="*/ 77 w 92"/>
                      <a:gd name="T47" fmla="*/ 83 h 91"/>
                      <a:gd name="T48" fmla="*/ 72 w 92"/>
                      <a:gd name="T49" fmla="*/ 75 h 91"/>
                      <a:gd name="T50" fmla="*/ 70 w 92"/>
                      <a:gd name="T51" fmla="*/ 69 h 91"/>
                      <a:gd name="T52" fmla="*/ 60 w 92"/>
                      <a:gd name="T53" fmla="*/ 75 h 91"/>
                      <a:gd name="T54" fmla="*/ 52 w 92"/>
                      <a:gd name="T55" fmla="*/ 83 h 91"/>
                      <a:gd name="T56" fmla="*/ 45 w 92"/>
                      <a:gd name="T57" fmla="*/ 85 h 91"/>
                      <a:gd name="T58" fmla="*/ 42 w 92"/>
                      <a:gd name="T59" fmla="*/ 83 h 91"/>
                      <a:gd name="T60" fmla="*/ 42 w 92"/>
                      <a:gd name="T61" fmla="*/ 80 h 91"/>
                      <a:gd name="T62" fmla="*/ 40 w 92"/>
                      <a:gd name="T63" fmla="*/ 69 h 91"/>
                      <a:gd name="T64" fmla="*/ 37 w 92"/>
                      <a:gd name="T65" fmla="*/ 77 h 91"/>
                      <a:gd name="T66" fmla="*/ 37 w 92"/>
                      <a:gd name="T67" fmla="*/ 80 h 91"/>
                      <a:gd name="T68" fmla="*/ 35 w 92"/>
                      <a:gd name="T69" fmla="*/ 91 h 91"/>
                      <a:gd name="T70" fmla="*/ 27 w 92"/>
                      <a:gd name="T71" fmla="*/ 88 h 91"/>
                      <a:gd name="T72" fmla="*/ 17 w 92"/>
                      <a:gd name="T73" fmla="*/ 83 h 91"/>
                      <a:gd name="T74" fmla="*/ 12 w 92"/>
                      <a:gd name="T75" fmla="*/ 72 h 91"/>
                      <a:gd name="T76" fmla="*/ 2 w 92"/>
                      <a:gd name="T77" fmla="*/ 67 h 91"/>
                      <a:gd name="T78" fmla="*/ 0 w 92"/>
                      <a:gd name="T79" fmla="*/ 54 h 91"/>
                      <a:gd name="T80" fmla="*/ 5 w 92"/>
                      <a:gd name="T81" fmla="*/ 54 h 91"/>
                      <a:gd name="T82" fmla="*/ 7 w 92"/>
                      <a:gd name="T83" fmla="*/ 48 h 91"/>
                      <a:gd name="T84" fmla="*/ 2 w 92"/>
                      <a:gd name="T85" fmla="*/ 48 h 91"/>
                      <a:gd name="T86" fmla="*/ 7 w 92"/>
                      <a:gd name="T87" fmla="*/ 48 h 91"/>
                      <a:gd name="T88" fmla="*/ 2 w 92"/>
                      <a:gd name="T89" fmla="*/ 40 h 91"/>
                      <a:gd name="T90" fmla="*/ 2 w 92"/>
                      <a:gd name="T91" fmla="*/ 38 h 91"/>
                      <a:gd name="T92" fmla="*/ 5 w 92"/>
                      <a:gd name="T93" fmla="*/ 40 h 91"/>
                      <a:gd name="T94" fmla="*/ 5 w 92"/>
                      <a:gd name="T95" fmla="*/ 32 h 91"/>
                      <a:gd name="T96" fmla="*/ 5 w 92"/>
                      <a:gd name="T97" fmla="*/ 27 h 91"/>
                      <a:gd name="T98" fmla="*/ 10 w 92"/>
                      <a:gd name="T99" fmla="*/ 27 h 91"/>
                      <a:gd name="T100" fmla="*/ 7 w 92"/>
                      <a:gd name="T101" fmla="*/ 24 h 91"/>
                      <a:gd name="T102" fmla="*/ 5 w 92"/>
                      <a:gd name="T103" fmla="*/ 19 h 91"/>
                      <a:gd name="T104" fmla="*/ 10 w 92"/>
                      <a:gd name="T105" fmla="*/ 14 h 91"/>
                      <a:gd name="T106" fmla="*/ 17 w 92"/>
                      <a:gd name="T107" fmla="*/ 11 h 91"/>
                      <a:gd name="T108" fmla="*/ 20 w 92"/>
                      <a:gd name="T109" fmla="*/ 6 h 91"/>
                      <a:gd name="T110" fmla="*/ 30 w 92"/>
                      <a:gd name="T111" fmla="*/ 0 h 91"/>
                      <a:gd name="T112" fmla="*/ 30 w 92"/>
                      <a:gd name="T113" fmla="*/ 3 h 91"/>
                      <a:gd name="T114" fmla="*/ 37 w 92"/>
                      <a:gd name="T115" fmla="*/ 14 h 91"/>
                      <a:gd name="T116" fmla="*/ 40 w 92"/>
                      <a:gd name="T117" fmla="*/ 14 h 91"/>
                      <a:gd name="T118" fmla="*/ 42 w 92"/>
                      <a:gd name="T119" fmla="*/ 19 h 91"/>
                      <a:gd name="T120" fmla="*/ 42 w 92"/>
                      <a:gd name="T121" fmla="*/ 24 h 91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92"/>
                      <a:gd name="T184" fmla="*/ 0 h 91"/>
                      <a:gd name="T185" fmla="*/ 92 w 92"/>
                      <a:gd name="T186" fmla="*/ 91 h 91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92" h="91">
                        <a:moveTo>
                          <a:pt x="45" y="24"/>
                        </a:moveTo>
                        <a:lnTo>
                          <a:pt x="45" y="24"/>
                        </a:lnTo>
                        <a:lnTo>
                          <a:pt x="45" y="27"/>
                        </a:lnTo>
                        <a:lnTo>
                          <a:pt x="47" y="24"/>
                        </a:lnTo>
                        <a:lnTo>
                          <a:pt x="50" y="27"/>
                        </a:lnTo>
                        <a:lnTo>
                          <a:pt x="50" y="30"/>
                        </a:lnTo>
                        <a:lnTo>
                          <a:pt x="50" y="32"/>
                        </a:lnTo>
                        <a:lnTo>
                          <a:pt x="50" y="35"/>
                        </a:lnTo>
                        <a:lnTo>
                          <a:pt x="50" y="38"/>
                        </a:lnTo>
                        <a:lnTo>
                          <a:pt x="52" y="38"/>
                        </a:lnTo>
                        <a:lnTo>
                          <a:pt x="55" y="38"/>
                        </a:lnTo>
                        <a:lnTo>
                          <a:pt x="57" y="38"/>
                        </a:lnTo>
                        <a:lnTo>
                          <a:pt x="57" y="30"/>
                        </a:lnTo>
                        <a:lnTo>
                          <a:pt x="60" y="30"/>
                        </a:lnTo>
                        <a:lnTo>
                          <a:pt x="57" y="24"/>
                        </a:lnTo>
                        <a:lnTo>
                          <a:pt x="57" y="16"/>
                        </a:lnTo>
                        <a:lnTo>
                          <a:pt x="57" y="14"/>
                        </a:lnTo>
                        <a:lnTo>
                          <a:pt x="60" y="11"/>
                        </a:lnTo>
                        <a:lnTo>
                          <a:pt x="62" y="8"/>
                        </a:lnTo>
                        <a:lnTo>
                          <a:pt x="67" y="14"/>
                        </a:lnTo>
                        <a:lnTo>
                          <a:pt x="72" y="22"/>
                        </a:lnTo>
                        <a:lnTo>
                          <a:pt x="72" y="24"/>
                        </a:lnTo>
                        <a:lnTo>
                          <a:pt x="75" y="30"/>
                        </a:lnTo>
                        <a:lnTo>
                          <a:pt x="77" y="30"/>
                        </a:lnTo>
                        <a:lnTo>
                          <a:pt x="80" y="32"/>
                        </a:lnTo>
                        <a:lnTo>
                          <a:pt x="80" y="35"/>
                        </a:lnTo>
                        <a:lnTo>
                          <a:pt x="80" y="38"/>
                        </a:lnTo>
                        <a:lnTo>
                          <a:pt x="77" y="40"/>
                        </a:lnTo>
                        <a:lnTo>
                          <a:pt x="77" y="46"/>
                        </a:lnTo>
                        <a:lnTo>
                          <a:pt x="75" y="46"/>
                        </a:lnTo>
                        <a:lnTo>
                          <a:pt x="75" y="51"/>
                        </a:lnTo>
                        <a:lnTo>
                          <a:pt x="75" y="54"/>
                        </a:lnTo>
                        <a:lnTo>
                          <a:pt x="77" y="64"/>
                        </a:lnTo>
                        <a:lnTo>
                          <a:pt x="82" y="69"/>
                        </a:lnTo>
                        <a:lnTo>
                          <a:pt x="87" y="69"/>
                        </a:lnTo>
                        <a:lnTo>
                          <a:pt x="92" y="75"/>
                        </a:lnTo>
                        <a:lnTo>
                          <a:pt x="92" y="77"/>
                        </a:lnTo>
                        <a:lnTo>
                          <a:pt x="87" y="80"/>
                        </a:lnTo>
                        <a:lnTo>
                          <a:pt x="80" y="75"/>
                        </a:lnTo>
                        <a:lnTo>
                          <a:pt x="80" y="77"/>
                        </a:lnTo>
                        <a:lnTo>
                          <a:pt x="80" y="80"/>
                        </a:lnTo>
                        <a:lnTo>
                          <a:pt x="77" y="83"/>
                        </a:lnTo>
                        <a:lnTo>
                          <a:pt x="72" y="75"/>
                        </a:lnTo>
                        <a:lnTo>
                          <a:pt x="72" y="72"/>
                        </a:lnTo>
                        <a:lnTo>
                          <a:pt x="70" y="69"/>
                        </a:lnTo>
                        <a:lnTo>
                          <a:pt x="67" y="75"/>
                        </a:lnTo>
                        <a:lnTo>
                          <a:pt x="60" y="75"/>
                        </a:lnTo>
                        <a:lnTo>
                          <a:pt x="57" y="77"/>
                        </a:lnTo>
                        <a:lnTo>
                          <a:pt x="52" y="83"/>
                        </a:lnTo>
                        <a:lnTo>
                          <a:pt x="45" y="85"/>
                        </a:lnTo>
                        <a:lnTo>
                          <a:pt x="42" y="83"/>
                        </a:lnTo>
                        <a:lnTo>
                          <a:pt x="45" y="80"/>
                        </a:lnTo>
                        <a:lnTo>
                          <a:pt x="42" y="80"/>
                        </a:lnTo>
                        <a:lnTo>
                          <a:pt x="40" y="75"/>
                        </a:lnTo>
                        <a:lnTo>
                          <a:pt x="40" y="69"/>
                        </a:lnTo>
                        <a:lnTo>
                          <a:pt x="37" y="72"/>
                        </a:lnTo>
                        <a:lnTo>
                          <a:pt x="37" y="77"/>
                        </a:lnTo>
                        <a:lnTo>
                          <a:pt x="40" y="77"/>
                        </a:lnTo>
                        <a:lnTo>
                          <a:pt x="37" y="80"/>
                        </a:lnTo>
                        <a:lnTo>
                          <a:pt x="37" y="88"/>
                        </a:lnTo>
                        <a:lnTo>
                          <a:pt x="35" y="91"/>
                        </a:lnTo>
                        <a:lnTo>
                          <a:pt x="32" y="91"/>
                        </a:lnTo>
                        <a:lnTo>
                          <a:pt x="27" y="88"/>
                        </a:lnTo>
                        <a:lnTo>
                          <a:pt x="22" y="88"/>
                        </a:lnTo>
                        <a:lnTo>
                          <a:pt x="17" y="83"/>
                        </a:lnTo>
                        <a:lnTo>
                          <a:pt x="15" y="80"/>
                        </a:lnTo>
                        <a:lnTo>
                          <a:pt x="12" y="72"/>
                        </a:lnTo>
                        <a:lnTo>
                          <a:pt x="10" y="72"/>
                        </a:lnTo>
                        <a:lnTo>
                          <a:pt x="2" y="67"/>
                        </a:lnTo>
                        <a:lnTo>
                          <a:pt x="2" y="62"/>
                        </a:lnTo>
                        <a:lnTo>
                          <a:pt x="0" y="54"/>
                        </a:lnTo>
                        <a:lnTo>
                          <a:pt x="2" y="51"/>
                        </a:lnTo>
                        <a:lnTo>
                          <a:pt x="5" y="54"/>
                        </a:lnTo>
                        <a:lnTo>
                          <a:pt x="7" y="51"/>
                        </a:lnTo>
                        <a:lnTo>
                          <a:pt x="7" y="48"/>
                        </a:lnTo>
                        <a:lnTo>
                          <a:pt x="5" y="51"/>
                        </a:lnTo>
                        <a:lnTo>
                          <a:pt x="2" y="48"/>
                        </a:lnTo>
                        <a:lnTo>
                          <a:pt x="5" y="48"/>
                        </a:lnTo>
                        <a:lnTo>
                          <a:pt x="7" y="48"/>
                        </a:lnTo>
                        <a:lnTo>
                          <a:pt x="5" y="43"/>
                        </a:lnTo>
                        <a:lnTo>
                          <a:pt x="2" y="40"/>
                        </a:lnTo>
                        <a:lnTo>
                          <a:pt x="2" y="38"/>
                        </a:lnTo>
                        <a:lnTo>
                          <a:pt x="5" y="40"/>
                        </a:lnTo>
                        <a:lnTo>
                          <a:pt x="5" y="35"/>
                        </a:lnTo>
                        <a:lnTo>
                          <a:pt x="5" y="32"/>
                        </a:lnTo>
                        <a:lnTo>
                          <a:pt x="5" y="30"/>
                        </a:lnTo>
                        <a:lnTo>
                          <a:pt x="5" y="27"/>
                        </a:lnTo>
                        <a:lnTo>
                          <a:pt x="10" y="27"/>
                        </a:lnTo>
                        <a:lnTo>
                          <a:pt x="10" y="22"/>
                        </a:lnTo>
                        <a:lnTo>
                          <a:pt x="7" y="24"/>
                        </a:lnTo>
                        <a:lnTo>
                          <a:pt x="7" y="22"/>
                        </a:lnTo>
                        <a:lnTo>
                          <a:pt x="5" y="19"/>
                        </a:lnTo>
                        <a:lnTo>
                          <a:pt x="7" y="16"/>
                        </a:lnTo>
                        <a:lnTo>
                          <a:pt x="10" y="14"/>
                        </a:lnTo>
                        <a:lnTo>
                          <a:pt x="10" y="16"/>
                        </a:lnTo>
                        <a:lnTo>
                          <a:pt x="17" y="11"/>
                        </a:lnTo>
                        <a:lnTo>
                          <a:pt x="20" y="6"/>
                        </a:lnTo>
                        <a:lnTo>
                          <a:pt x="25" y="0"/>
                        </a:lnTo>
                        <a:lnTo>
                          <a:pt x="30" y="0"/>
                        </a:lnTo>
                        <a:lnTo>
                          <a:pt x="30" y="3"/>
                        </a:lnTo>
                        <a:lnTo>
                          <a:pt x="30" y="6"/>
                        </a:lnTo>
                        <a:lnTo>
                          <a:pt x="37" y="14"/>
                        </a:lnTo>
                        <a:lnTo>
                          <a:pt x="37" y="16"/>
                        </a:lnTo>
                        <a:lnTo>
                          <a:pt x="40" y="14"/>
                        </a:lnTo>
                        <a:lnTo>
                          <a:pt x="40" y="16"/>
                        </a:lnTo>
                        <a:lnTo>
                          <a:pt x="42" y="19"/>
                        </a:lnTo>
                        <a:lnTo>
                          <a:pt x="42" y="22"/>
                        </a:lnTo>
                        <a:lnTo>
                          <a:pt x="42" y="24"/>
                        </a:lnTo>
                        <a:lnTo>
                          <a:pt x="45" y="24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15" name="Freeform 272"/>
                  <p:cNvSpPr>
                    <a:spLocks/>
                  </p:cNvSpPr>
                  <p:nvPr/>
                </p:nvSpPr>
                <p:spPr bwMode="auto">
                  <a:xfrm>
                    <a:off x="4610" y="1149"/>
                    <a:ext cx="57" cy="66"/>
                  </a:xfrm>
                  <a:custGeom>
                    <a:avLst/>
                    <a:gdLst>
                      <a:gd name="T0" fmla="*/ 0 w 57"/>
                      <a:gd name="T1" fmla="*/ 0 h 66"/>
                      <a:gd name="T2" fmla="*/ 5 w 57"/>
                      <a:gd name="T3" fmla="*/ 2 h 66"/>
                      <a:gd name="T4" fmla="*/ 7 w 57"/>
                      <a:gd name="T5" fmla="*/ 8 h 66"/>
                      <a:gd name="T6" fmla="*/ 10 w 57"/>
                      <a:gd name="T7" fmla="*/ 10 h 66"/>
                      <a:gd name="T8" fmla="*/ 15 w 57"/>
                      <a:gd name="T9" fmla="*/ 16 h 66"/>
                      <a:gd name="T10" fmla="*/ 15 w 57"/>
                      <a:gd name="T11" fmla="*/ 16 h 66"/>
                      <a:gd name="T12" fmla="*/ 22 w 57"/>
                      <a:gd name="T13" fmla="*/ 18 h 66"/>
                      <a:gd name="T14" fmla="*/ 27 w 57"/>
                      <a:gd name="T15" fmla="*/ 16 h 66"/>
                      <a:gd name="T16" fmla="*/ 30 w 57"/>
                      <a:gd name="T17" fmla="*/ 13 h 66"/>
                      <a:gd name="T18" fmla="*/ 35 w 57"/>
                      <a:gd name="T19" fmla="*/ 16 h 66"/>
                      <a:gd name="T20" fmla="*/ 37 w 57"/>
                      <a:gd name="T21" fmla="*/ 24 h 66"/>
                      <a:gd name="T22" fmla="*/ 42 w 57"/>
                      <a:gd name="T23" fmla="*/ 26 h 66"/>
                      <a:gd name="T24" fmla="*/ 45 w 57"/>
                      <a:gd name="T25" fmla="*/ 29 h 66"/>
                      <a:gd name="T26" fmla="*/ 50 w 57"/>
                      <a:gd name="T27" fmla="*/ 32 h 66"/>
                      <a:gd name="T28" fmla="*/ 55 w 57"/>
                      <a:gd name="T29" fmla="*/ 37 h 66"/>
                      <a:gd name="T30" fmla="*/ 57 w 57"/>
                      <a:gd name="T31" fmla="*/ 37 h 66"/>
                      <a:gd name="T32" fmla="*/ 57 w 57"/>
                      <a:gd name="T33" fmla="*/ 37 h 66"/>
                      <a:gd name="T34" fmla="*/ 52 w 57"/>
                      <a:gd name="T35" fmla="*/ 37 h 66"/>
                      <a:gd name="T36" fmla="*/ 50 w 57"/>
                      <a:gd name="T37" fmla="*/ 40 h 66"/>
                      <a:gd name="T38" fmla="*/ 50 w 57"/>
                      <a:gd name="T39" fmla="*/ 40 h 66"/>
                      <a:gd name="T40" fmla="*/ 45 w 57"/>
                      <a:gd name="T41" fmla="*/ 42 h 66"/>
                      <a:gd name="T42" fmla="*/ 47 w 57"/>
                      <a:gd name="T43" fmla="*/ 42 h 66"/>
                      <a:gd name="T44" fmla="*/ 47 w 57"/>
                      <a:gd name="T45" fmla="*/ 45 h 66"/>
                      <a:gd name="T46" fmla="*/ 47 w 57"/>
                      <a:gd name="T47" fmla="*/ 48 h 66"/>
                      <a:gd name="T48" fmla="*/ 47 w 57"/>
                      <a:gd name="T49" fmla="*/ 50 h 66"/>
                      <a:gd name="T50" fmla="*/ 47 w 57"/>
                      <a:gd name="T51" fmla="*/ 53 h 66"/>
                      <a:gd name="T52" fmla="*/ 45 w 57"/>
                      <a:gd name="T53" fmla="*/ 58 h 66"/>
                      <a:gd name="T54" fmla="*/ 42 w 57"/>
                      <a:gd name="T55" fmla="*/ 61 h 66"/>
                      <a:gd name="T56" fmla="*/ 42 w 57"/>
                      <a:gd name="T57" fmla="*/ 61 h 66"/>
                      <a:gd name="T58" fmla="*/ 35 w 57"/>
                      <a:gd name="T59" fmla="*/ 66 h 66"/>
                      <a:gd name="T60" fmla="*/ 32 w 57"/>
                      <a:gd name="T61" fmla="*/ 63 h 66"/>
                      <a:gd name="T62" fmla="*/ 22 w 57"/>
                      <a:gd name="T63" fmla="*/ 63 h 66"/>
                      <a:gd name="T64" fmla="*/ 20 w 57"/>
                      <a:gd name="T65" fmla="*/ 58 h 66"/>
                      <a:gd name="T66" fmla="*/ 12 w 57"/>
                      <a:gd name="T67" fmla="*/ 45 h 66"/>
                      <a:gd name="T68" fmla="*/ 15 w 57"/>
                      <a:gd name="T69" fmla="*/ 40 h 66"/>
                      <a:gd name="T70" fmla="*/ 17 w 57"/>
                      <a:gd name="T71" fmla="*/ 29 h 66"/>
                      <a:gd name="T72" fmla="*/ 17 w 57"/>
                      <a:gd name="T73" fmla="*/ 21 h 66"/>
                      <a:gd name="T74" fmla="*/ 15 w 57"/>
                      <a:gd name="T75" fmla="*/ 21 h 66"/>
                      <a:gd name="T76" fmla="*/ 15 w 57"/>
                      <a:gd name="T77" fmla="*/ 18 h 66"/>
                      <a:gd name="T78" fmla="*/ 5 w 57"/>
                      <a:gd name="T79" fmla="*/ 5 h 66"/>
                      <a:gd name="T80" fmla="*/ 2 w 57"/>
                      <a:gd name="T81" fmla="*/ 2 h 66"/>
                      <a:gd name="T82" fmla="*/ 0 w 57"/>
                      <a:gd name="T83" fmla="*/ 0 h 6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7"/>
                      <a:gd name="T127" fmla="*/ 0 h 66"/>
                      <a:gd name="T128" fmla="*/ 57 w 57"/>
                      <a:gd name="T129" fmla="*/ 66 h 6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7" h="66">
                        <a:moveTo>
                          <a:pt x="0" y="0"/>
                        </a:moveTo>
                        <a:lnTo>
                          <a:pt x="5" y="2"/>
                        </a:lnTo>
                        <a:lnTo>
                          <a:pt x="7" y="8"/>
                        </a:lnTo>
                        <a:lnTo>
                          <a:pt x="10" y="10"/>
                        </a:lnTo>
                        <a:lnTo>
                          <a:pt x="15" y="16"/>
                        </a:lnTo>
                        <a:lnTo>
                          <a:pt x="22" y="18"/>
                        </a:lnTo>
                        <a:lnTo>
                          <a:pt x="27" y="16"/>
                        </a:lnTo>
                        <a:lnTo>
                          <a:pt x="30" y="13"/>
                        </a:lnTo>
                        <a:lnTo>
                          <a:pt x="35" y="16"/>
                        </a:lnTo>
                        <a:lnTo>
                          <a:pt x="37" y="24"/>
                        </a:lnTo>
                        <a:lnTo>
                          <a:pt x="42" y="26"/>
                        </a:lnTo>
                        <a:lnTo>
                          <a:pt x="45" y="29"/>
                        </a:lnTo>
                        <a:lnTo>
                          <a:pt x="50" y="32"/>
                        </a:lnTo>
                        <a:lnTo>
                          <a:pt x="55" y="37"/>
                        </a:lnTo>
                        <a:lnTo>
                          <a:pt x="57" y="37"/>
                        </a:lnTo>
                        <a:lnTo>
                          <a:pt x="52" y="37"/>
                        </a:lnTo>
                        <a:lnTo>
                          <a:pt x="50" y="40"/>
                        </a:lnTo>
                        <a:lnTo>
                          <a:pt x="45" y="42"/>
                        </a:lnTo>
                        <a:lnTo>
                          <a:pt x="47" y="42"/>
                        </a:lnTo>
                        <a:lnTo>
                          <a:pt x="47" y="45"/>
                        </a:lnTo>
                        <a:lnTo>
                          <a:pt x="47" y="48"/>
                        </a:lnTo>
                        <a:lnTo>
                          <a:pt x="47" y="50"/>
                        </a:lnTo>
                        <a:lnTo>
                          <a:pt x="47" y="53"/>
                        </a:lnTo>
                        <a:lnTo>
                          <a:pt x="45" y="58"/>
                        </a:lnTo>
                        <a:lnTo>
                          <a:pt x="42" y="61"/>
                        </a:lnTo>
                        <a:lnTo>
                          <a:pt x="35" y="66"/>
                        </a:lnTo>
                        <a:lnTo>
                          <a:pt x="32" y="63"/>
                        </a:lnTo>
                        <a:lnTo>
                          <a:pt x="22" y="63"/>
                        </a:lnTo>
                        <a:lnTo>
                          <a:pt x="20" y="58"/>
                        </a:lnTo>
                        <a:lnTo>
                          <a:pt x="12" y="45"/>
                        </a:lnTo>
                        <a:lnTo>
                          <a:pt x="15" y="40"/>
                        </a:lnTo>
                        <a:lnTo>
                          <a:pt x="17" y="29"/>
                        </a:lnTo>
                        <a:lnTo>
                          <a:pt x="17" y="21"/>
                        </a:lnTo>
                        <a:lnTo>
                          <a:pt x="15" y="21"/>
                        </a:lnTo>
                        <a:lnTo>
                          <a:pt x="15" y="18"/>
                        </a:lnTo>
                        <a:lnTo>
                          <a:pt x="5" y="5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16" name="Freeform 273"/>
                  <p:cNvSpPr>
                    <a:spLocks/>
                  </p:cNvSpPr>
                  <p:nvPr/>
                </p:nvSpPr>
                <p:spPr bwMode="auto">
                  <a:xfrm>
                    <a:off x="4677" y="1183"/>
                    <a:ext cx="70" cy="48"/>
                  </a:xfrm>
                  <a:custGeom>
                    <a:avLst/>
                    <a:gdLst>
                      <a:gd name="T0" fmla="*/ 3 w 70"/>
                      <a:gd name="T1" fmla="*/ 0 h 48"/>
                      <a:gd name="T2" fmla="*/ 3 w 70"/>
                      <a:gd name="T3" fmla="*/ 3 h 48"/>
                      <a:gd name="T4" fmla="*/ 5 w 70"/>
                      <a:gd name="T5" fmla="*/ 3 h 48"/>
                      <a:gd name="T6" fmla="*/ 7 w 70"/>
                      <a:gd name="T7" fmla="*/ 6 h 48"/>
                      <a:gd name="T8" fmla="*/ 7 w 70"/>
                      <a:gd name="T9" fmla="*/ 8 h 48"/>
                      <a:gd name="T10" fmla="*/ 10 w 70"/>
                      <a:gd name="T11" fmla="*/ 8 h 48"/>
                      <a:gd name="T12" fmla="*/ 15 w 70"/>
                      <a:gd name="T13" fmla="*/ 11 h 48"/>
                      <a:gd name="T14" fmla="*/ 17 w 70"/>
                      <a:gd name="T15" fmla="*/ 11 h 48"/>
                      <a:gd name="T16" fmla="*/ 20 w 70"/>
                      <a:gd name="T17" fmla="*/ 8 h 48"/>
                      <a:gd name="T18" fmla="*/ 32 w 70"/>
                      <a:gd name="T19" fmla="*/ 11 h 48"/>
                      <a:gd name="T20" fmla="*/ 35 w 70"/>
                      <a:gd name="T21" fmla="*/ 14 h 48"/>
                      <a:gd name="T22" fmla="*/ 32 w 70"/>
                      <a:gd name="T23" fmla="*/ 14 h 48"/>
                      <a:gd name="T24" fmla="*/ 32 w 70"/>
                      <a:gd name="T25" fmla="*/ 16 h 48"/>
                      <a:gd name="T26" fmla="*/ 30 w 70"/>
                      <a:gd name="T27" fmla="*/ 19 h 48"/>
                      <a:gd name="T28" fmla="*/ 35 w 70"/>
                      <a:gd name="T29" fmla="*/ 19 h 48"/>
                      <a:gd name="T30" fmla="*/ 40 w 70"/>
                      <a:gd name="T31" fmla="*/ 19 h 48"/>
                      <a:gd name="T32" fmla="*/ 42 w 70"/>
                      <a:gd name="T33" fmla="*/ 16 h 48"/>
                      <a:gd name="T34" fmla="*/ 45 w 70"/>
                      <a:gd name="T35" fmla="*/ 16 h 48"/>
                      <a:gd name="T36" fmla="*/ 47 w 70"/>
                      <a:gd name="T37" fmla="*/ 19 h 48"/>
                      <a:gd name="T38" fmla="*/ 50 w 70"/>
                      <a:gd name="T39" fmla="*/ 22 h 48"/>
                      <a:gd name="T40" fmla="*/ 55 w 70"/>
                      <a:gd name="T41" fmla="*/ 22 h 48"/>
                      <a:gd name="T42" fmla="*/ 57 w 70"/>
                      <a:gd name="T43" fmla="*/ 22 h 48"/>
                      <a:gd name="T44" fmla="*/ 57 w 70"/>
                      <a:gd name="T45" fmla="*/ 24 h 48"/>
                      <a:gd name="T46" fmla="*/ 70 w 70"/>
                      <a:gd name="T47" fmla="*/ 27 h 48"/>
                      <a:gd name="T48" fmla="*/ 67 w 70"/>
                      <a:gd name="T49" fmla="*/ 29 h 48"/>
                      <a:gd name="T50" fmla="*/ 67 w 70"/>
                      <a:gd name="T51" fmla="*/ 37 h 48"/>
                      <a:gd name="T52" fmla="*/ 62 w 70"/>
                      <a:gd name="T53" fmla="*/ 43 h 48"/>
                      <a:gd name="T54" fmla="*/ 55 w 70"/>
                      <a:gd name="T55" fmla="*/ 48 h 48"/>
                      <a:gd name="T56" fmla="*/ 52 w 70"/>
                      <a:gd name="T57" fmla="*/ 48 h 48"/>
                      <a:gd name="T58" fmla="*/ 50 w 70"/>
                      <a:gd name="T59" fmla="*/ 48 h 48"/>
                      <a:gd name="T60" fmla="*/ 47 w 70"/>
                      <a:gd name="T61" fmla="*/ 48 h 48"/>
                      <a:gd name="T62" fmla="*/ 47 w 70"/>
                      <a:gd name="T63" fmla="*/ 48 h 48"/>
                      <a:gd name="T64" fmla="*/ 45 w 70"/>
                      <a:gd name="T65" fmla="*/ 45 h 48"/>
                      <a:gd name="T66" fmla="*/ 45 w 70"/>
                      <a:gd name="T67" fmla="*/ 48 h 48"/>
                      <a:gd name="T68" fmla="*/ 42 w 70"/>
                      <a:gd name="T69" fmla="*/ 48 h 48"/>
                      <a:gd name="T70" fmla="*/ 37 w 70"/>
                      <a:gd name="T71" fmla="*/ 45 h 48"/>
                      <a:gd name="T72" fmla="*/ 35 w 70"/>
                      <a:gd name="T73" fmla="*/ 43 h 48"/>
                      <a:gd name="T74" fmla="*/ 30 w 70"/>
                      <a:gd name="T75" fmla="*/ 43 h 48"/>
                      <a:gd name="T76" fmla="*/ 27 w 70"/>
                      <a:gd name="T77" fmla="*/ 43 h 48"/>
                      <a:gd name="T78" fmla="*/ 25 w 70"/>
                      <a:gd name="T79" fmla="*/ 37 h 48"/>
                      <a:gd name="T80" fmla="*/ 22 w 70"/>
                      <a:gd name="T81" fmla="*/ 37 h 48"/>
                      <a:gd name="T82" fmla="*/ 20 w 70"/>
                      <a:gd name="T83" fmla="*/ 35 h 48"/>
                      <a:gd name="T84" fmla="*/ 15 w 70"/>
                      <a:gd name="T85" fmla="*/ 32 h 48"/>
                      <a:gd name="T86" fmla="*/ 12 w 70"/>
                      <a:gd name="T87" fmla="*/ 29 h 48"/>
                      <a:gd name="T88" fmla="*/ 12 w 70"/>
                      <a:gd name="T89" fmla="*/ 22 h 48"/>
                      <a:gd name="T90" fmla="*/ 10 w 70"/>
                      <a:gd name="T91" fmla="*/ 19 h 48"/>
                      <a:gd name="T92" fmla="*/ 7 w 70"/>
                      <a:gd name="T93" fmla="*/ 14 h 48"/>
                      <a:gd name="T94" fmla="*/ 3 w 70"/>
                      <a:gd name="T95" fmla="*/ 6 h 48"/>
                      <a:gd name="T96" fmla="*/ 0 w 70"/>
                      <a:gd name="T97" fmla="*/ 0 h 48"/>
                      <a:gd name="T98" fmla="*/ 3 w 70"/>
                      <a:gd name="T99" fmla="*/ 0 h 4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70"/>
                      <a:gd name="T151" fmla="*/ 0 h 48"/>
                      <a:gd name="T152" fmla="*/ 70 w 70"/>
                      <a:gd name="T153" fmla="*/ 48 h 4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70" h="48">
                        <a:moveTo>
                          <a:pt x="3" y="0"/>
                        </a:moveTo>
                        <a:lnTo>
                          <a:pt x="3" y="3"/>
                        </a:lnTo>
                        <a:lnTo>
                          <a:pt x="5" y="3"/>
                        </a:lnTo>
                        <a:lnTo>
                          <a:pt x="7" y="6"/>
                        </a:lnTo>
                        <a:lnTo>
                          <a:pt x="7" y="8"/>
                        </a:lnTo>
                        <a:lnTo>
                          <a:pt x="10" y="8"/>
                        </a:lnTo>
                        <a:lnTo>
                          <a:pt x="15" y="11"/>
                        </a:lnTo>
                        <a:lnTo>
                          <a:pt x="17" y="11"/>
                        </a:lnTo>
                        <a:lnTo>
                          <a:pt x="20" y="8"/>
                        </a:lnTo>
                        <a:lnTo>
                          <a:pt x="32" y="11"/>
                        </a:lnTo>
                        <a:lnTo>
                          <a:pt x="35" y="14"/>
                        </a:lnTo>
                        <a:lnTo>
                          <a:pt x="32" y="14"/>
                        </a:lnTo>
                        <a:lnTo>
                          <a:pt x="32" y="16"/>
                        </a:lnTo>
                        <a:lnTo>
                          <a:pt x="30" y="19"/>
                        </a:lnTo>
                        <a:lnTo>
                          <a:pt x="35" y="19"/>
                        </a:lnTo>
                        <a:lnTo>
                          <a:pt x="40" y="19"/>
                        </a:lnTo>
                        <a:lnTo>
                          <a:pt x="42" y="16"/>
                        </a:lnTo>
                        <a:lnTo>
                          <a:pt x="45" y="16"/>
                        </a:lnTo>
                        <a:lnTo>
                          <a:pt x="47" y="19"/>
                        </a:lnTo>
                        <a:lnTo>
                          <a:pt x="50" y="22"/>
                        </a:lnTo>
                        <a:lnTo>
                          <a:pt x="55" y="22"/>
                        </a:lnTo>
                        <a:lnTo>
                          <a:pt x="57" y="22"/>
                        </a:lnTo>
                        <a:lnTo>
                          <a:pt x="57" y="24"/>
                        </a:lnTo>
                        <a:lnTo>
                          <a:pt x="70" y="27"/>
                        </a:lnTo>
                        <a:lnTo>
                          <a:pt x="67" y="29"/>
                        </a:lnTo>
                        <a:lnTo>
                          <a:pt x="67" y="37"/>
                        </a:lnTo>
                        <a:lnTo>
                          <a:pt x="62" y="43"/>
                        </a:lnTo>
                        <a:lnTo>
                          <a:pt x="55" y="48"/>
                        </a:lnTo>
                        <a:lnTo>
                          <a:pt x="52" y="48"/>
                        </a:lnTo>
                        <a:lnTo>
                          <a:pt x="50" y="48"/>
                        </a:lnTo>
                        <a:lnTo>
                          <a:pt x="47" y="48"/>
                        </a:lnTo>
                        <a:lnTo>
                          <a:pt x="45" y="45"/>
                        </a:lnTo>
                        <a:lnTo>
                          <a:pt x="45" y="48"/>
                        </a:lnTo>
                        <a:lnTo>
                          <a:pt x="42" y="48"/>
                        </a:lnTo>
                        <a:lnTo>
                          <a:pt x="37" y="45"/>
                        </a:lnTo>
                        <a:lnTo>
                          <a:pt x="35" y="43"/>
                        </a:lnTo>
                        <a:lnTo>
                          <a:pt x="30" y="43"/>
                        </a:lnTo>
                        <a:lnTo>
                          <a:pt x="27" y="43"/>
                        </a:lnTo>
                        <a:lnTo>
                          <a:pt x="25" y="37"/>
                        </a:lnTo>
                        <a:lnTo>
                          <a:pt x="22" y="37"/>
                        </a:lnTo>
                        <a:lnTo>
                          <a:pt x="20" y="35"/>
                        </a:lnTo>
                        <a:lnTo>
                          <a:pt x="15" y="32"/>
                        </a:lnTo>
                        <a:lnTo>
                          <a:pt x="12" y="29"/>
                        </a:lnTo>
                        <a:lnTo>
                          <a:pt x="12" y="22"/>
                        </a:lnTo>
                        <a:lnTo>
                          <a:pt x="10" y="19"/>
                        </a:lnTo>
                        <a:lnTo>
                          <a:pt x="7" y="14"/>
                        </a:lnTo>
                        <a:lnTo>
                          <a:pt x="3" y="6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17" name="Freeform 274"/>
                  <p:cNvSpPr>
                    <a:spLocks/>
                  </p:cNvSpPr>
                  <p:nvPr/>
                </p:nvSpPr>
                <p:spPr bwMode="auto">
                  <a:xfrm>
                    <a:off x="4587" y="1276"/>
                    <a:ext cx="53" cy="38"/>
                  </a:xfrm>
                  <a:custGeom>
                    <a:avLst/>
                    <a:gdLst>
                      <a:gd name="T0" fmla="*/ 23 w 53"/>
                      <a:gd name="T1" fmla="*/ 3 h 38"/>
                      <a:gd name="T2" fmla="*/ 28 w 53"/>
                      <a:gd name="T3" fmla="*/ 0 h 38"/>
                      <a:gd name="T4" fmla="*/ 30 w 53"/>
                      <a:gd name="T5" fmla="*/ 0 h 38"/>
                      <a:gd name="T6" fmla="*/ 33 w 53"/>
                      <a:gd name="T7" fmla="*/ 0 h 38"/>
                      <a:gd name="T8" fmla="*/ 38 w 53"/>
                      <a:gd name="T9" fmla="*/ 3 h 38"/>
                      <a:gd name="T10" fmla="*/ 38 w 53"/>
                      <a:gd name="T11" fmla="*/ 6 h 38"/>
                      <a:gd name="T12" fmla="*/ 43 w 53"/>
                      <a:gd name="T13" fmla="*/ 11 h 38"/>
                      <a:gd name="T14" fmla="*/ 48 w 53"/>
                      <a:gd name="T15" fmla="*/ 14 h 38"/>
                      <a:gd name="T16" fmla="*/ 50 w 53"/>
                      <a:gd name="T17" fmla="*/ 22 h 38"/>
                      <a:gd name="T18" fmla="*/ 53 w 53"/>
                      <a:gd name="T19" fmla="*/ 24 h 38"/>
                      <a:gd name="T20" fmla="*/ 53 w 53"/>
                      <a:gd name="T21" fmla="*/ 30 h 38"/>
                      <a:gd name="T22" fmla="*/ 53 w 53"/>
                      <a:gd name="T23" fmla="*/ 35 h 38"/>
                      <a:gd name="T24" fmla="*/ 53 w 53"/>
                      <a:gd name="T25" fmla="*/ 38 h 38"/>
                      <a:gd name="T26" fmla="*/ 50 w 53"/>
                      <a:gd name="T27" fmla="*/ 35 h 38"/>
                      <a:gd name="T28" fmla="*/ 48 w 53"/>
                      <a:gd name="T29" fmla="*/ 38 h 38"/>
                      <a:gd name="T30" fmla="*/ 45 w 53"/>
                      <a:gd name="T31" fmla="*/ 38 h 38"/>
                      <a:gd name="T32" fmla="*/ 43 w 53"/>
                      <a:gd name="T33" fmla="*/ 35 h 38"/>
                      <a:gd name="T34" fmla="*/ 35 w 53"/>
                      <a:gd name="T35" fmla="*/ 35 h 38"/>
                      <a:gd name="T36" fmla="*/ 30 w 53"/>
                      <a:gd name="T37" fmla="*/ 32 h 38"/>
                      <a:gd name="T38" fmla="*/ 28 w 53"/>
                      <a:gd name="T39" fmla="*/ 30 h 38"/>
                      <a:gd name="T40" fmla="*/ 25 w 53"/>
                      <a:gd name="T41" fmla="*/ 30 h 38"/>
                      <a:gd name="T42" fmla="*/ 20 w 53"/>
                      <a:gd name="T43" fmla="*/ 30 h 38"/>
                      <a:gd name="T44" fmla="*/ 15 w 53"/>
                      <a:gd name="T45" fmla="*/ 27 h 38"/>
                      <a:gd name="T46" fmla="*/ 10 w 53"/>
                      <a:gd name="T47" fmla="*/ 24 h 38"/>
                      <a:gd name="T48" fmla="*/ 5 w 53"/>
                      <a:gd name="T49" fmla="*/ 30 h 38"/>
                      <a:gd name="T50" fmla="*/ 3 w 53"/>
                      <a:gd name="T51" fmla="*/ 30 h 38"/>
                      <a:gd name="T52" fmla="*/ 0 w 53"/>
                      <a:gd name="T53" fmla="*/ 27 h 38"/>
                      <a:gd name="T54" fmla="*/ 0 w 53"/>
                      <a:gd name="T55" fmla="*/ 24 h 38"/>
                      <a:gd name="T56" fmla="*/ 8 w 53"/>
                      <a:gd name="T57" fmla="*/ 24 h 38"/>
                      <a:gd name="T58" fmla="*/ 10 w 53"/>
                      <a:gd name="T59" fmla="*/ 22 h 38"/>
                      <a:gd name="T60" fmla="*/ 10 w 53"/>
                      <a:gd name="T61" fmla="*/ 16 h 38"/>
                      <a:gd name="T62" fmla="*/ 15 w 53"/>
                      <a:gd name="T63" fmla="*/ 8 h 38"/>
                      <a:gd name="T64" fmla="*/ 15 w 53"/>
                      <a:gd name="T65" fmla="*/ 6 h 38"/>
                      <a:gd name="T66" fmla="*/ 15 w 53"/>
                      <a:gd name="T67" fmla="*/ 3 h 38"/>
                      <a:gd name="T68" fmla="*/ 23 w 53"/>
                      <a:gd name="T69" fmla="*/ 3 h 3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53"/>
                      <a:gd name="T106" fmla="*/ 0 h 38"/>
                      <a:gd name="T107" fmla="*/ 53 w 53"/>
                      <a:gd name="T108" fmla="*/ 38 h 3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53" h="38">
                        <a:moveTo>
                          <a:pt x="23" y="3"/>
                        </a:moveTo>
                        <a:lnTo>
                          <a:pt x="28" y="0"/>
                        </a:lnTo>
                        <a:lnTo>
                          <a:pt x="30" y="0"/>
                        </a:lnTo>
                        <a:lnTo>
                          <a:pt x="33" y="0"/>
                        </a:lnTo>
                        <a:lnTo>
                          <a:pt x="38" y="3"/>
                        </a:lnTo>
                        <a:lnTo>
                          <a:pt x="38" y="6"/>
                        </a:lnTo>
                        <a:lnTo>
                          <a:pt x="43" y="11"/>
                        </a:lnTo>
                        <a:lnTo>
                          <a:pt x="48" y="14"/>
                        </a:lnTo>
                        <a:lnTo>
                          <a:pt x="50" y="22"/>
                        </a:lnTo>
                        <a:lnTo>
                          <a:pt x="53" y="24"/>
                        </a:lnTo>
                        <a:lnTo>
                          <a:pt x="53" y="30"/>
                        </a:lnTo>
                        <a:lnTo>
                          <a:pt x="53" y="35"/>
                        </a:lnTo>
                        <a:lnTo>
                          <a:pt x="53" y="38"/>
                        </a:lnTo>
                        <a:lnTo>
                          <a:pt x="50" y="35"/>
                        </a:lnTo>
                        <a:lnTo>
                          <a:pt x="48" y="38"/>
                        </a:lnTo>
                        <a:lnTo>
                          <a:pt x="45" y="38"/>
                        </a:lnTo>
                        <a:lnTo>
                          <a:pt x="43" y="35"/>
                        </a:lnTo>
                        <a:lnTo>
                          <a:pt x="35" y="35"/>
                        </a:lnTo>
                        <a:lnTo>
                          <a:pt x="30" y="32"/>
                        </a:lnTo>
                        <a:lnTo>
                          <a:pt x="28" y="30"/>
                        </a:lnTo>
                        <a:lnTo>
                          <a:pt x="25" y="30"/>
                        </a:lnTo>
                        <a:lnTo>
                          <a:pt x="20" y="30"/>
                        </a:lnTo>
                        <a:lnTo>
                          <a:pt x="15" y="27"/>
                        </a:lnTo>
                        <a:lnTo>
                          <a:pt x="10" y="24"/>
                        </a:lnTo>
                        <a:lnTo>
                          <a:pt x="5" y="30"/>
                        </a:lnTo>
                        <a:lnTo>
                          <a:pt x="3" y="30"/>
                        </a:lnTo>
                        <a:lnTo>
                          <a:pt x="0" y="27"/>
                        </a:lnTo>
                        <a:lnTo>
                          <a:pt x="0" y="24"/>
                        </a:lnTo>
                        <a:lnTo>
                          <a:pt x="8" y="24"/>
                        </a:lnTo>
                        <a:lnTo>
                          <a:pt x="10" y="22"/>
                        </a:lnTo>
                        <a:lnTo>
                          <a:pt x="10" y="16"/>
                        </a:lnTo>
                        <a:lnTo>
                          <a:pt x="15" y="8"/>
                        </a:lnTo>
                        <a:lnTo>
                          <a:pt x="15" y="6"/>
                        </a:lnTo>
                        <a:lnTo>
                          <a:pt x="15" y="3"/>
                        </a:lnTo>
                        <a:lnTo>
                          <a:pt x="23" y="3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18" name="Freeform 275"/>
                  <p:cNvSpPr>
                    <a:spLocks/>
                  </p:cNvSpPr>
                  <p:nvPr/>
                </p:nvSpPr>
                <p:spPr bwMode="auto">
                  <a:xfrm>
                    <a:off x="3308" y="1487"/>
                    <a:ext cx="30" cy="34"/>
                  </a:xfrm>
                  <a:custGeom>
                    <a:avLst/>
                    <a:gdLst>
                      <a:gd name="T0" fmla="*/ 7 w 30"/>
                      <a:gd name="T1" fmla="*/ 2 h 34"/>
                      <a:gd name="T2" fmla="*/ 7 w 30"/>
                      <a:gd name="T3" fmla="*/ 2 h 34"/>
                      <a:gd name="T4" fmla="*/ 10 w 30"/>
                      <a:gd name="T5" fmla="*/ 2 h 34"/>
                      <a:gd name="T6" fmla="*/ 10 w 30"/>
                      <a:gd name="T7" fmla="*/ 2 h 34"/>
                      <a:gd name="T8" fmla="*/ 12 w 30"/>
                      <a:gd name="T9" fmla="*/ 0 h 34"/>
                      <a:gd name="T10" fmla="*/ 15 w 30"/>
                      <a:gd name="T11" fmla="*/ 0 h 34"/>
                      <a:gd name="T12" fmla="*/ 25 w 30"/>
                      <a:gd name="T13" fmla="*/ 10 h 34"/>
                      <a:gd name="T14" fmla="*/ 27 w 30"/>
                      <a:gd name="T15" fmla="*/ 13 h 34"/>
                      <a:gd name="T16" fmla="*/ 27 w 30"/>
                      <a:gd name="T17" fmla="*/ 15 h 34"/>
                      <a:gd name="T18" fmla="*/ 27 w 30"/>
                      <a:gd name="T19" fmla="*/ 10 h 34"/>
                      <a:gd name="T20" fmla="*/ 30 w 30"/>
                      <a:gd name="T21" fmla="*/ 13 h 34"/>
                      <a:gd name="T22" fmla="*/ 30 w 30"/>
                      <a:gd name="T23" fmla="*/ 18 h 34"/>
                      <a:gd name="T24" fmla="*/ 30 w 30"/>
                      <a:gd name="T25" fmla="*/ 21 h 34"/>
                      <a:gd name="T26" fmla="*/ 27 w 30"/>
                      <a:gd name="T27" fmla="*/ 18 h 34"/>
                      <a:gd name="T28" fmla="*/ 25 w 30"/>
                      <a:gd name="T29" fmla="*/ 21 h 34"/>
                      <a:gd name="T30" fmla="*/ 20 w 30"/>
                      <a:gd name="T31" fmla="*/ 29 h 34"/>
                      <a:gd name="T32" fmla="*/ 17 w 30"/>
                      <a:gd name="T33" fmla="*/ 31 h 34"/>
                      <a:gd name="T34" fmla="*/ 15 w 30"/>
                      <a:gd name="T35" fmla="*/ 31 h 34"/>
                      <a:gd name="T36" fmla="*/ 12 w 30"/>
                      <a:gd name="T37" fmla="*/ 34 h 34"/>
                      <a:gd name="T38" fmla="*/ 10 w 30"/>
                      <a:gd name="T39" fmla="*/ 34 h 34"/>
                      <a:gd name="T40" fmla="*/ 7 w 30"/>
                      <a:gd name="T41" fmla="*/ 31 h 34"/>
                      <a:gd name="T42" fmla="*/ 7 w 30"/>
                      <a:gd name="T43" fmla="*/ 34 h 34"/>
                      <a:gd name="T44" fmla="*/ 5 w 30"/>
                      <a:gd name="T45" fmla="*/ 31 h 34"/>
                      <a:gd name="T46" fmla="*/ 5 w 30"/>
                      <a:gd name="T47" fmla="*/ 29 h 34"/>
                      <a:gd name="T48" fmla="*/ 2 w 30"/>
                      <a:gd name="T49" fmla="*/ 29 h 34"/>
                      <a:gd name="T50" fmla="*/ 2 w 30"/>
                      <a:gd name="T51" fmla="*/ 31 h 34"/>
                      <a:gd name="T52" fmla="*/ 2 w 30"/>
                      <a:gd name="T53" fmla="*/ 34 h 34"/>
                      <a:gd name="T54" fmla="*/ 2 w 30"/>
                      <a:gd name="T55" fmla="*/ 31 h 34"/>
                      <a:gd name="T56" fmla="*/ 0 w 30"/>
                      <a:gd name="T57" fmla="*/ 29 h 34"/>
                      <a:gd name="T58" fmla="*/ 2 w 30"/>
                      <a:gd name="T59" fmla="*/ 23 h 34"/>
                      <a:gd name="T60" fmla="*/ 2 w 30"/>
                      <a:gd name="T61" fmla="*/ 15 h 34"/>
                      <a:gd name="T62" fmla="*/ 2 w 30"/>
                      <a:gd name="T63" fmla="*/ 10 h 34"/>
                      <a:gd name="T64" fmla="*/ 5 w 30"/>
                      <a:gd name="T65" fmla="*/ 5 h 34"/>
                      <a:gd name="T66" fmla="*/ 7 w 30"/>
                      <a:gd name="T67" fmla="*/ 2 h 3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"/>
                      <a:gd name="T103" fmla="*/ 0 h 34"/>
                      <a:gd name="T104" fmla="*/ 30 w 30"/>
                      <a:gd name="T105" fmla="*/ 34 h 3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" h="34">
                        <a:moveTo>
                          <a:pt x="7" y="2"/>
                        </a:moveTo>
                        <a:lnTo>
                          <a:pt x="7" y="2"/>
                        </a:lnTo>
                        <a:lnTo>
                          <a:pt x="10" y="2"/>
                        </a:lnTo>
                        <a:lnTo>
                          <a:pt x="12" y="0"/>
                        </a:lnTo>
                        <a:lnTo>
                          <a:pt x="15" y="0"/>
                        </a:lnTo>
                        <a:lnTo>
                          <a:pt x="25" y="10"/>
                        </a:lnTo>
                        <a:lnTo>
                          <a:pt x="27" y="13"/>
                        </a:lnTo>
                        <a:lnTo>
                          <a:pt x="27" y="15"/>
                        </a:lnTo>
                        <a:lnTo>
                          <a:pt x="27" y="10"/>
                        </a:lnTo>
                        <a:lnTo>
                          <a:pt x="30" y="13"/>
                        </a:lnTo>
                        <a:lnTo>
                          <a:pt x="30" y="18"/>
                        </a:lnTo>
                        <a:lnTo>
                          <a:pt x="30" y="21"/>
                        </a:lnTo>
                        <a:lnTo>
                          <a:pt x="27" y="18"/>
                        </a:lnTo>
                        <a:lnTo>
                          <a:pt x="25" y="21"/>
                        </a:lnTo>
                        <a:lnTo>
                          <a:pt x="20" y="29"/>
                        </a:lnTo>
                        <a:lnTo>
                          <a:pt x="17" y="31"/>
                        </a:lnTo>
                        <a:lnTo>
                          <a:pt x="15" y="31"/>
                        </a:lnTo>
                        <a:lnTo>
                          <a:pt x="12" y="34"/>
                        </a:lnTo>
                        <a:lnTo>
                          <a:pt x="10" y="34"/>
                        </a:lnTo>
                        <a:lnTo>
                          <a:pt x="7" y="31"/>
                        </a:lnTo>
                        <a:lnTo>
                          <a:pt x="7" y="34"/>
                        </a:lnTo>
                        <a:lnTo>
                          <a:pt x="5" y="31"/>
                        </a:lnTo>
                        <a:lnTo>
                          <a:pt x="5" y="29"/>
                        </a:lnTo>
                        <a:lnTo>
                          <a:pt x="2" y="29"/>
                        </a:lnTo>
                        <a:lnTo>
                          <a:pt x="2" y="31"/>
                        </a:lnTo>
                        <a:lnTo>
                          <a:pt x="2" y="34"/>
                        </a:lnTo>
                        <a:lnTo>
                          <a:pt x="2" y="31"/>
                        </a:lnTo>
                        <a:lnTo>
                          <a:pt x="0" y="29"/>
                        </a:lnTo>
                        <a:lnTo>
                          <a:pt x="2" y="23"/>
                        </a:lnTo>
                        <a:lnTo>
                          <a:pt x="2" y="15"/>
                        </a:lnTo>
                        <a:lnTo>
                          <a:pt x="2" y="10"/>
                        </a:lnTo>
                        <a:lnTo>
                          <a:pt x="5" y="5"/>
                        </a:lnTo>
                        <a:lnTo>
                          <a:pt x="7" y="2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19" name="Freeform 276"/>
                  <p:cNvSpPr>
                    <a:spLocks/>
                  </p:cNvSpPr>
                  <p:nvPr/>
                </p:nvSpPr>
                <p:spPr bwMode="auto">
                  <a:xfrm>
                    <a:off x="3453" y="1447"/>
                    <a:ext cx="29" cy="34"/>
                  </a:xfrm>
                  <a:custGeom>
                    <a:avLst/>
                    <a:gdLst>
                      <a:gd name="T0" fmla="*/ 5 w 29"/>
                      <a:gd name="T1" fmla="*/ 21 h 34"/>
                      <a:gd name="T2" fmla="*/ 5 w 29"/>
                      <a:gd name="T3" fmla="*/ 21 h 34"/>
                      <a:gd name="T4" fmla="*/ 2 w 29"/>
                      <a:gd name="T5" fmla="*/ 16 h 34"/>
                      <a:gd name="T6" fmla="*/ 2 w 29"/>
                      <a:gd name="T7" fmla="*/ 13 h 34"/>
                      <a:gd name="T8" fmla="*/ 2 w 29"/>
                      <a:gd name="T9" fmla="*/ 13 h 34"/>
                      <a:gd name="T10" fmla="*/ 0 w 29"/>
                      <a:gd name="T11" fmla="*/ 10 h 34"/>
                      <a:gd name="T12" fmla="*/ 2 w 29"/>
                      <a:gd name="T13" fmla="*/ 10 h 34"/>
                      <a:gd name="T14" fmla="*/ 5 w 29"/>
                      <a:gd name="T15" fmla="*/ 10 h 34"/>
                      <a:gd name="T16" fmla="*/ 2 w 29"/>
                      <a:gd name="T17" fmla="*/ 8 h 34"/>
                      <a:gd name="T18" fmla="*/ 2 w 29"/>
                      <a:gd name="T19" fmla="*/ 5 h 34"/>
                      <a:gd name="T20" fmla="*/ 5 w 29"/>
                      <a:gd name="T21" fmla="*/ 2 h 34"/>
                      <a:gd name="T22" fmla="*/ 5 w 29"/>
                      <a:gd name="T23" fmla="*/ 0 h 34"/>
                      <a:gd name="T24" fmla="*/ 7 w 29"/>
                      <a:gd name="T25" fmla="*/ 0 h 34"/>
                      <a:gd name="T26" fmla="*/ 10 w 29"/>
                      <a:gd name="T27" fmla="*/ 5 h 34"/>
                      <a:gd name="T28" fmla="*/ 12 w 29"/>
                      <a:gd name="T29" fmla="*/ 5 h 34"/>
                      <a:gd name="T30" fmla="*/ 15 w 29"/>
                      <a:gd name="T31" fmla="*/ 10 h 34"/>
                      <a:gd name="T32" fmla="*/ 17 w 29"/>
                      <a:gd name="T33" fmla="*/ 13 h 34"/>
                      <a:gd name="T34" fmla="*/ 22 w 29"/>
                      <a:gd name="T35" fmla="*/ 16 h 34"/>
                      <a:gd name="T36" fmla="*/ 27 w 29"/>
                      <a:gd name="T37" fmla="*/ 26 h 34"/>
                      <a:gd name="T38" fmla="*/ 29 w 29"/>
                      <a:gd name="T39" fmla="*/ 29 h 34"/>
                      <a:gd name="T40" fmla="*/ 27 w 29"/>
                      <a:gd name="T41" fmla="*/ 34 h 34"/>
                      <a:gd name="T42" fmla="*/ 24 w 29"/>
                      <a:gd name="T43" fmla="*/ 32 h 34"/>
                      <a:gd name="T44" fmla="*/ 22 w 29"/>
                      <a:gd name="T45" fmla="*/ 32 h 34"/>
                      <a:gd name="T46" fmla="*/ 22 w 29"/>
                      <a:gd name="T47" fmla="*/ 32 h 34"/>
                      <a:gd name="T48" fmla="*/ 20 w 29"/>
                      <a:gd name="T49" fmla="*/ 32 h 34"/>
                      <a:gd name="T50" fmla="*/ 15 w 29"/>
                      <a:gd name="T51" fmla="*/ 29 h 34"/>
                      <a:gd name="T52" fmla="*/ 17 w 29"/>
                      <a:gd name="T53" fmla="*/ 29 h 34"/>
                      <a:gd name="T54" fmla="*/ 15 w 29"/>
                      <a:gd name="T55" fmla="*/ 26 h 34"/>
                      <a:gd name="T56" fmla="*/ 12 w 29"/>
                      <a:gd name="T57" fmla="*/ 26 h 34"/>
                      <a:gd name="T58" fmla="*/ 7 w 29"/>
                      <a:gd name="T59" fmla="*/ 21 h 34"/>
                      <a:gd name="T60" fmla="*/ 7 w 29"/>
                      <a:gd name="T61" fmla="*/ 26 h 34"/>
                      <a:gd name="T62" fmla="*/ 10 w 29"/>
                      <a:gd name="T63" fmla="*/ 29 h 34"/>
                      <a:gd name="T64" fmla="*/ 10 w 29"/>
                      <a:gd name="T65" fmla="*/ 29 h 34"/>
                      <a:gd name="T66" fmla="*/ 7 w 29"/>
                      <a:gd name="T67" fmla="*/ 26 h 34"/>
                      <a:gd name="T68" fmla="*/ 5 w 29"/>
                      <a:gd name="T69" fmla="*/ 21 h 3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9"/>
                      <a:gd name="T106" fmla="*/ 0 h 34"/>
                      <a:gd name="T107" fmla="*/ 29 w 29"/>
                      <a:gd name="T108" fmla="*/ 34 h 3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9" h="34">
                        <a:moveTo>
                          <a:pt x="5" y="21"/>
                        </a:moveTo>
                        <a:lnTo>
                          <a:pt x="5" y="21"/>
                        </a:lnTo>
                        <a:lnTo>
                          <a:pt x="2" y="16"/>
                        </a:lnTo>
                        <a:lnTo>
                          <a:pt x="2" y="13"/>
                        </a:lnTo>
                        <a:lnTo>
                          <a:pt x="0" y="10"/>
                        </a:lnTo>
                        <a:lnTo>
                          <a:pt x="2" y="10"/>
                        </a:lnTo>
                        <a:lnTo>
                          <a:pt x="5" y="10"/>
                        </a:lnTo>
                        <a:lnTo>
                          <a:pt x="2" y="8"/>
                        </a:lnTo>
                        <a:lnTo>
                          <a:pt x="2" y="5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0" y="5"/>
                        </a:lnTo>
                        <a:lnTo>
                          <a:pt x="12" y="5"/>
                        </a:lnTo>
                        <a:lnTo>
                          <a:pt x="15" y="10"/>
                        </a:lnTo>
                        <a:lnTo>
                          <a:pt x="17" y="13"/>
                        </a:lnTo>
                        <a:lnTo>
                          <a:pt x="22" y="16"/>
                        </a:lnTo>
                        <a:lnTo>
                          <a:pt x="27" y="26"/>
                        </a:lnTo>
                        <a:lnTo>
                          <a:pt x="29" y="29"/>
                        </a:lnTo>
                        <a:lnTo>
                          <a:pt x="27" y="34"/>
                        </a:lnTo>
                        <a:lnTo>
                          <a:pt x="24" y="32"/>
                        </a:lnTo>
                        <a:lnTo>
                          <a:pt x="22" y="32"/>
                        </a:lnTo>
                        <a:lnTo>
                          <a:pt x="20" y="32"/>
                        </a:lnTo>
                        <a:lnTo>
                          <a:pt x="15" y="29"/>
                        </a:lnTo>
                        <a:lnTo>
                          <a:pt x="17" y="29"/>
                        </a:lnTo>
                        <a:lnTo>
                          <a:pt x="15" y="26"/>
                        </a:lnTo>
                        <a:lnTo>
                          <a:pt x="12" y="26"/>
                        </a:lnTo>
                        <a:lnTo>
                          <a:pt x="7" y="21"/>
                        </a:lnTo>
                        <a:lnTo>
                          <a:pt x="7" y="26"/>
                        </a:lnTo>
                        <a:lnTo>
                          <a:pt x="10" y="29"/>
                        </a:lnTo>
                        <a:lnTo>
                          <a:pt x="7" y="26"/>
                        </a:lnTo>
                        <a:lnTo>
                          <a:pt x="5" y="21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20" name="Freeform 277"/>
                  <p:cNvSpPr>
                    <a:spLocks/>
                  </p:cNvSpPr>
                  <p:nvPr/>
                </p:nvSpPr>
                <p:spPr bwMode="auto">
                  <a:xfrm>
                    <a:off x="3019" y="1045"/>
                    <a:ext cx="2274" cy="1224"/>
                  </a:xfrm>
                  <a:custGeom>
                    <a:avLst/>
                    <a:gdLst>
                      <a:gd name="T0" fmla="*/ 2214 w 2274"/>
                      <a:gd name="T1" fmla="*/ 567 h 1224"/>
                      <a:gd name="T2" fmla="*/ 2154 w 2274"/>
                      <a:gd name="T3" fmla="*/ 487 h 1224"/>
                      <a:gd name="T4" fmla="*/ 1965 w 2274"/>
                      <a:gd name="T5" fmla="*/ 450 h 1224"/>
                      <a:gd name="T6" fmla="*/ 1823 w 2274"/>
                      <a:gd name="T7" fmla="*/ 378 h 1224"/>
                      <a:gd name="T8" fmla="*/ 1685 w 2274"/>
                      <a:gd name="T9" fmla="*/ 314 h 1224"/>
                      <a:gd name="T10" fmla="*/ 1538 w 2274"/>
                      <a:gd name="T11" fmla="*/ 362 h 1224"/>
                      <a:gd name="T12" fmla="*/ 1424 w 2274"/>
                      <a:gd name="T13" fmla="*/ 359 h 1224"/>
                      <a:gd name="T14" fmla="*/ 1391 w 2274"/>
                      <a:gd name="T15" fmla="*/ 253 h 1224"/>
                      <a:gd name="T16" fmla="*/ 1271 w 2274"/>
                      <a:gd name="T17" fmla="*/ 266 h 1224"/>
                      <a:gd name="T18" fmla="*/ 1167 w 2274"/>
                      <a:gd name="T19" fmla="*/ 229 h 1224"/>
                      <a:gd name="T20" fmla="*/ 1077 w 2274"/>
                      <a:gd name="T21" fmla="*/ 301 h 1224"/>
                      <a:gd name="T22" fmla="*/ 1199 w 2274"/>
                      <a:gd name="T23" fmla="*/ 167 h 1224"/>
                      <a:gd name="T24" fmla="*/ 1157 w 2274"/>
                      <a:gd name="T25" fmla="*/ 66 h 1224"/>
                      <a:gd name="T26" fmla="*/ 1077 w 2274"/>
                      <a:gd name="T27" fmla="*/ 45 h 1224"/>
                      <a:gd name="T28" fmla="*/ 1000 w 2274"/>
                      <a:gd name="T29" fmla="*/ 90 h 1224"/>
                      <a:gd name="T30" fmla="*/ 925 w 2274"/>
                      <a:gd name="T31" fmla="*/ 109 h 1224"/>
                      <a:gd name="T32" fmla="*/ 835 w 2274"/>
                      <a:gd name="T33" fmla="*/ 173 h 1224"/>
                      <a:gd name="T34" fmla="*/ 785 w 2274"/>
                      <a:gd name="T35" fmla="*/ 245 h 1224"/>
                      <a:gd name="T36" fmla="*/ 783 w 2274"/>
                      <a:gd name="T37" fmla="*/ 362 h 1224"/>
                      <a:gd name="T38" fmla="*/ 690 w 2274"/>
                      <a:gd name="T39" fmla="*/ 340 h 1224"/>
                      <a:gd name="T40" fmla="*/ 641 w 2274"/>
                      <a:gd name="T41" fmla="*/ 338 h 1224"/>
                      <a:gd name="T42" fmla="*/ 703 w 2274"/>
                      <a:gd name="T43" fmla="*/ 521 h 1224"/>
                      <a:gd name="T44" fmla="*/ 606 w 2274"/>
                      <a:gd name="T45" fmla="*/ 567 h 1224"/>
                      <a:gd name="T46" fmla="*/ 631 w 2274"/>
                      <a:gd name="T47" fmla="*/ 420 h 1224"/>
                      <a:gd name="T48" fmla="*/ 553 w 2274"/>
                      <a:gd name="T49" fmla="*/ 375 h 1224"/>
                      <a:gd name="T50" fmla="*/ 476 w 2274"/>
                      <a:gd name="T51" fmla="*/ 431 h 1224"/>
                      <a:gd name="T52" fmla="*/ 369 w 2274"/>
                      <a:gd name="T53" fmla="*/ 471 h 1224"/>
                      <a:gd name="T54" fmla="*/ 254 w 2274"/>
                      <a:gd name="T55" fmla="*/ 540 h 1224"/>
                      <a:gd name="T56" fmla="*/ 197 w 2274"/>
                      <a:gd name="T57" fmla="*/ 577 h 1224"/>
                      <a:gd name="T58" fmla="*/ 117 w 2274"/>
                      <a:gd name="T59" fmla="*/ 641 h 1224"/>
                      <a:gd name="T60" fmla="*/ 139 w 2274"/>
                      <a:gd name="T61" fmla="*/ 572 h 1224"/>
                      <a:gd name="T62" fmla="*/ 82 w 2274"/>
                      <a:gd name="T63" fmla="*/ 447 h 1224"/>
                      <a:gd name="T64" fmla="*/ 17 w 2274"/>
                      <a:gd name="T65" fmla="*/ 495 h 1224"/>
                      <a:gd name="T66" fmla="*/ 25 w 2274"/>
                      <a:gd name="T67" fmla="*/ 771 h 1224"/>
                      <a:gd name="T68" fmla="*/ 7 w 2274"/>
                      <a:gd name="T69" fmla="*/ 867 h 1224"/>
                      <a:gd name="T70" fmla="*/ 57 w 2274"/>
                      <a:gd name="T71" fmla="*/ 966 h 1224"/>
                      <a:gd name="T72" fmla="*/ 157 w 2274"/>
                      <a:gd name="T73" fmla="*/ 1037 h 1224"/>
                      <a:gd name="T74" fmla="*/ 152 w 2274"/>
                      <a:gd name="T75" fmla="*/ 1123 h 1224"/>
                      <a:gd name="T76" fmla="*/ 269 w 2274"/>
                      <a:gd name="T77" fmla="*/ 1213 h 1224"/>
                      <a:gd name="T78" fmla="*/ 291 w 2274"/>
                      <a:gd name="T79" fmla="*/ 1109 h 1224"/>
                      <a:gd name="T80" fmla="*/ 324 w 2274"/>
                      <a:gd name="T81" fmla="*/ 998 h 1224"/>
                      <a:gd name="T82" fmla="*/ 434 w 2274"/>
                      <a:gd name="T83" fmla="*/ 1014 h 1224"/>
                      <a:gd name="T84" fmla="*/ 473 w 2274"/>
                      <a:gd name="T85" fmla="*/ 950 h 1224"/>
                      <a:gd name="T86" fmla="*/ 593 w 2274"/>
                      <a:gd name="T87" fmla="*/ 907 h 1224"/>
                      <a:gd name="T88" fmla="*/ 660 w 2274"/>
                      <a:gd name="T89" fmla="*/ 947 h 1224"/>
                      <a:gd name="T90" fmla="*/ 808 w 2274"/>
                      <a:gd name="T91" fmla="*/ 1045 h 1224"/>
                      <a:gd name="T92" fmla="*/ 1020 w 2274"/>
                      <a:gd name="T93" fmla="*/ 995 h 1224"/>
                      <a:gd name="T94" fmla="*/ 1301 w 2274"/>
                      <a:gd name="T95" fmla="*/ 987 h 1224"/>
                      <a:gd name="T96" fmla="*/ 1459 w 2274"/>
                      <a:gd name="T97" fmla="*/ 1091 h 1224"/>
                      <a:gd name="T98" fmla="*/ 1486 w 2274"/>
                      <a:gd name="T99" fmla="*/ 1194 h 1224"/>
                      <a:gd name="T100" fmla="*/ 1576 w 2274"/>
                      <a:gd name="T101" fmla="*/ 963 h 1224"/>
                      <a:gd name="T102" fmla="*/ 1528 w 2274"/>
                      <a:gd name="T103" fmla="*/ 939 h 1224"/>
                      <a:gd name="T104" fmla="*/ 1663 w 2274"/>
                      <a:gd name="T105" fmla="*/ 793 h 1224"/>
                      <a:gd name="T106" fmla="*/ 1783 w 2274"/>
                      <a:gd name="T107" fmla="*/ 803 h 1224"/>
                      <a:gd name="T108" fmla="*/ 1885 w 2274"/>
                      <a:gd name="T109" fmla="*/ 729 h 1224"/>
                      <a:gd name="T110" fmla="*/ 1835 w 2274"/>
                      <a:gd name="T111" fmla="*/ 825 h 1224"/>
                      <a:gd name="T112" fmla="*/ 1850 w 2274"/>
                      <a:gd name="T113" fmla="*/ 942 h 1224"/>
                      <a:gd name="T114" fmla="*/ 1892 w 2274"/>
                      <a:gd name="T115" fmla="*/ 803 h 1224"/>
                      <a:gd name="T116" fmla="*/ 1997 w 2274"/>
                      <a:gd name="T117" fmla="*/ 774 h 1224"/>
                      <a:gd name="T118" fmla="*/ 2092 w 2274"/>
                      <a:gd name="T119" fmla="*/ 700 h 1224"/>
                      <a:gd name="T120" fmla="*/ 2094 w 2274"/>
                      <a:gd name="T121" fmla="*/ 625 h 1224"/>
                      <a:gd name="T122" fmla="*/ 2182 w 2274"/>
                      <a:gd name="T123" fmla="*/ 598 h 1224"/>
                      <a:gd name="T124" fmla="*/ 2229 w 2274"/>
                      <a:gd name="T125" fmla="*/ 620 h 122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274"/>
                      <a:gd name="T190" fmla="*/ 0 h 1224"/>
                      <a:gd name="T191" fmla="*/ 2274 w 2274"/>
                      <a:gd name="T192" fmla="*/ 1224 h 122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274" h="1224">
                        <a:moveTo>
                          <a:pt x="2271" y="575"/>
                        </a:moveTo>
                        <a:lnTo>
                          <a:pt x="2271" y="575"/>
                        </a:lnTo>
                        <a:lnTo>
                          <a:pt x="2269" y="575"/>
                        </a:lnTo>
                        <a:lnTo>
                          <a:pt x="2266" y="575"/>
                        </a:lnTo>
                        <a:lnTo>
                          <a:pt x="2266" y="572"/>
                        </a:lnTo>
                        <a:lnTo>
                          <a:pt x="2264" y="569"/>
                        </a:lnTo>
                        <a:lnTo>
                          <a:pt x="2262" y="572"/>
                        </a:lnTo>
                        <a:lnTo>
                          <a:pt x="2262" y="569"/>
                        </a:lnTo>
                        <a:lnTo>
                          <a:pt x="2259" y="567"/>
                        </a:lnTo>
                        <a:lnTo>
                          <a:pt x="2257" y="564"/>
                        </a:lnTo>
                        <a:lnTo>
                          <a:pt x="2254" y="559"/>
                        </a:lnTo>
                        <a:lnTo>
                          <a:pt x="2252" y="556"/>
                        </a:lnTo>
                        <a:lnTo>
                          <a:pt x="2249" y="553"/>
                        </a:lnTo>
                        <a:lnTo>
                          <a:pt x="2249" y="551"/>
                        </a:lnTo>
                        <a:lnTo>
                          <a:pt x="2247" y="551"/>
                        </a:lnTo>
                        <a:lnTo>
                          <a:pt x="2247" y="548"/>
                        </a:lnTo>
                        <a:lnTo>
                          <a:pt x="2244" y="545"/>
                        </a:lnTo>
                        <a:lnTo>
                          <a:pt x="2232" y="543"/>
                        </a:lnTo>
                        <a:lnTo>
                          <a:pt x="2229" y="543"/>
                        </a:lnTo>
                        <a:lnTo>
                          <a:pt x="2237" y="545"/>
                        </a:lnTo>
                        <a:lnTo>
                          <a:pt x="2234" y="548"/>
                        </a:lnTo>
                        <a:lnTo>
                          <a:pt x="2232" y="548"/>
                        </a:lnTo>
                        <a:lnTo>
                          <a:pt x="2229" y="545"/>
                        </a:lnTo>
                        <a:lnTo>
                          <a:pt x="2224" y="543"/>
                        </a:lnTo>
                        <a:lnTo>
                          <a:pt x="2227" y="548"/>
                        </a:lnTo>
                        <a:lnTo>
                          <a:pt x="2224" y="551"/>
                        </a:lnTo>
                        <a:lnTo>
                          <a:pt x="2222" y="548"/>
                        </a:lnTo>
                        <a:lnTo>
                          <a:pt x="2222" y="545"/>
                        </a:lnTo>
                        <a:lnTo>
                          <a:pt x="2222" y="543"/>
                        </a:lnTo>
                        <a:lnTo>
                          <a:pt x="2224" y="540"/>
                        </a:lnTo>
                        <a:lnTo>
                          <a:pt x="2222" y="540"/>
                        </a:lnTo>
                        <a:lnTo>
                          <a:pt x="2219" y="540"/>
                        </a:lnTo>
                        <a:lnTo>
                          <a:pt x="2219" y="537"/>
                        </a:lnTo>
                        <a:lnTo>
                          <a:pt x="2217" y="537"/>
                        </a:lnTo>
                        <a:lnTo>
                          <a:pt x="2217" y="540"/>
                        </a:lnTo>
                        <a:lnTo>
                          <a:pt x="2217" y="543"/>
                        </a:lnTo>
                        <a:lnTo>
                          <a:pt x="2214" y="543"/>
                        </a:lnTo>
                        <a:lnTo>
                          <a:pt x="2214" y="540"/>
                        </a:lnTo>
                        <a:lnTo>
                          <a:pt x="2212" y="540"/>
                        </a:lnTo>
                        <a:lnTo>
                          <a:pt x="2209" y="540"/>
                        </a:lnTo>
                        <a:lnTo>
                          <a:pt x="2207" y="540"/>
                        </a:lnTo>
                        <a:lnTo>
                          <a:pt x="2207" y="543"/>
                        </a:lnTo>
                        <a:lnTo>
                          <a:pt x="2207" y="540"/>
                        </a:lnTo>
                        <a:lnTo>
                          <a:pt x="2212" y="540"/>
                        </a:lnTo>
                        <a:lnTo>
                          <a:pt x="2209" y="543"/>
                        </a:lnTo>
                        <a:lnTo>
                          <a:pt x="2214" y="543"/>
                        </a:lnTo>
                        <a:lnTo>
                          <a:pt x="2212" y="551"/>
                        </a:lnTo>
                        <a:lnTo>
                          <a:pt x="2212" y="556"/>
                        </a:lnTo>
                        <a:lnTo>
                          <a:pt x="2214" y="559"/>
                        </a:lnTo>
                        <a:lnTo>
                          <a:pt x="2214" y="556"/>
                        </a:lnTo>
                        <a:lnTo>
                          <a:pt x="2217" y="561"/>
                        </a:lnTo>
                        <a:lnTo>
                          <a:pt x="2217" y="564"/>
                        </a:lnTo>
                        <a:lnTo>
                          <a:pt x="2217" y="567"/>
                        </a:lnTo>
                        <a:lnTo>
                          <a:pt x="2214" y="567"/>
                        </a:lnTo>
                        <a:lnTo>
                          <a:pt x="2214" y="564"/>
                        </a:lnTo>
                        <a:lnTo>
                          <a:pt x="2214" y="561"/>
                        </a:lnTo>
                        <a:lnTo>
                          <a:pt x="2212" y="559"/>
                        </a:lnTo>
                        <a:lnTo>
                          <a:pt x="2209" y="559"/>
                        </a:lnTo>
                        <a:lnTo>
                          <a:pt x="2207" y="556"/>
                        </a:lnTo>
                        <a:lnTo>
                          <a:pt x="2209" y="556"/>
                        </a:lnTo>
                        <a:lnTo>
                          <a:pt x="2204" y="553"/>
                        </a:lnTo>
                        <a:lnTo>
                          <a:pt x="2204" y="551"/>
                        </a:lnTo>
                        <a:lnTo>
                          <a:pt x="2204" y="548"/>
                        </a:lnTo>
                        <a:lnTo>
                          <a:pt x="2204" y="545"/>
                        </a:lnTo>
                        <a:lnTo>
                          <a:pt x="2202" y="540"/>
                        </a:lnTo>
                        <a:lnTo>
                          <a:pt x="2202" y="537"/>
                        </a:lnTo>
                        <a:lnTo>
                          <a:pt x="2202" y="529"/>
                        </a:lnTo>
                        <a:lnTo>
                          <a:pt x="2199" y="527"/>
                        </a:lnTo>
                        <a:lnTo>
                          <a:pt x="2202" y="527"/>
                        </a:lnTo>
                        <a:lnTo>
                          <a:pt x="2202" y="532"/>
                        </a:lnTo>
                        <a:lnTo>
                          <a:pt x="2202" y="529"/>
                        </a:lnTo>
                        <a:lnTo>
                          <a:pt x="2202" y="527"/>
                        </a:lnTo>
                        <a:lnTo>
                          <a:pt x="2197" y="521"/>
                        </a:lnTo>
                        <a:lnTo>
                          <a:pt x="2194" y="519"/>
                        </a:lnTo>
                        <a:lnTo>
                          <a:pt x="2194" y="516"/>
                        </a:lnTo>
                        <a:lnTo>
                          <a:pt x="2187" y="513"/>
                        </a:lnTo>
                        <a:lnTo>
                          <a:pt x="2187" y="516"/>
                        </a:lnTo>
                        <a:lnTo>
                          <a:pt x="2189" y="519"/>
                        </a:lnTo>
                        <a:lnTo>
                          <a:pt x="2192" y="521"/>
                        </a:lnTo>
                        <a:lnTo>
                          <a:pt x="2194" y="524"/>
                        </a:lnTo>
                        <a:lnTo>
                          <a:pt x="2194" y="527"/>
                        </a:lnTo>
                        <a:lnTo>
                          <a:pt x="2192" y="524"/>
                        </a:lnTo>
                        <a:lnTo>
                          <a:pt x="2184" y="519"/>
                        </a:lnTo>
                        <a:lnTo>
                          <a:pt x="2182" y="519"/>
                        </a:lnTo>
                        <a:lnTo>
                          <a:pt x="2179" y="516"/>
                        </a:lnTo>
                        <a:lnTo>
                          <a:pt x="2182" y="513"/>
                        </a:lnTo>
                        <a:lnTo>
                          <a:pt x="2184" y="513"/>
                        </a:lnTo>
                        <a:lnTo>
                          <a:pt x="2184" y="511"/>
                        </a:lnTo>
                        <a:lnTo>
                          <a:pt x="2179" y="508"/>
                        </a:lnTo>
                        <a:lnTo>
                          <a:pt x="2177" y="508"/>
                        </a:lnTo>
                        <a:lnTo>
                          <a:pt x="2174" y="508"/>
                        </a:lnTo>
                        <a:lnTo>
                          <a:pt x="2172" y="505"/>
                        </a:lnTo>
                        <a:lnTo>
                          <a:pt x="2172" y="503"/>
                        </a:lnTo>
                        <a:lnTo>
                          <a:pt x="2174" y="503"/>
                        </a:lnTo>
                        <a:lnTo>
                          <a:pt x="2172" y="503"/>
                        </a:lnTo>
                        <a:lnTo>
                          <a:pt x="2172" y="500"/>
                        </a:lnTo>
                        <a:lnTo>
                          <a:pt x="2169" y="500"/>
                        </a:lnTo>
                        <a:lnTo>
                          <a:pt x="2169" y="497"/>
                        </a:lnTo>
                        <a:lnTo>
                          <a:pt x="2167" y="495"/>
                        </a:lnTo>
                        <a:lnTo>
                          <a:pt x="2164" y="495"/>
                        </a:lnTo>
                        <a:lnTo>
                          <a:pt x="2162" y="492"/>
                        </a:lnTo>
                        <a:lnTo>
                          <a:pt x="2157" y="495"/>
                        </a:lnTo>
                        <a:lnTo>
                          <a:pt x="2157" y="492"/>
                        </a:lnTo>
                        <a:lnTo>
                          <a:pt x="2157" y="489"/>
                        </a:lnTo>
                        <a:lnTo>
                          <a:pt x="2154" y="487"/>
                        </a:lnTo>
                        <a:lnTo>
                          <a:pt x="2152" y="484"/>
                        </a:lnTo>
                        <a:lnTo>
                          <a:pt x="2154" y="487"/>
                        </a:lnTo>
                        <a:lnTo>
                          <a:pt x="2152" y="484"/>
                        </a:lnTo>
                        <a:lnTo>
                          <a:pt x="2149" y="484"/>
                        </a:lnTo>
                        <a:lnTo>
                          <a:pt x="2147" y="481"/>
                        </a:lnTo>
                        <a:lnTo>
                          <a:pt x="2147" y="476"/>
                        </a:lnTo>
                        <a:lnTo>
                          <a:pt x="2144" y="473"/>
                        </a:lnTo>
                        <a:lnTo>
                          <a:pt x="2137" y="471"/>
                        </a:lnTo>
                        <a:lnTo>
                          <a:pt x="2134" y="468"/>
                        </a:lnTo>
                        <a:lnTo>
                          <a:pt x="2132" y="468"/>
                        </a:lnTo>
                        <a:lnTo>
                          <a:pt x="2129" y="468"/>
                        </a:lnTo>
                        <a:lnTo>
                          <a:pt x="2129" y="465"/>
                        </a:lnTo>
                        <a:lnTo>
                          <a:pt x="2119" y="452"/>
                        </a:lnTo>
                        <a:lnTo>
                          <a:pt x="2112" y="450"/>
                        </a:lnTo>
                        <a:lnTo>
                          <a:pt x="2109" y="450"/>
                        </a:lnTo>
                        <a:lnTo>
                          <a:pt x="2107" y="444"/>
                        </a:lnTo>
                        <a:lnTo>
                          <a:pt x="2107" y="447"/>
                        </a:lnTo>
                        <a:lnTo>
                          <a:pt x="2097" y="442"/>
                        </a:lnTo>
                        <a:lnTo>
                          <a:pt x="2094" y="436"/>
                        </a:lnTo>
                        <a:lnTo>
                          <a:pt x="2092" y="436"/>
                        </a:lnTo>
                        <a:lnTo>
                          <a:pt x="2087" y="436"/>
                        </a:lnTo>
                        <a:lnTo>
                          <a:pt x="2084" y="434"/>
                        </a:lnTo>
                        <a:lnTo>
                          <a:pt x="2074" y="426"/>
                        </a:lnTo>
                        <a:lnTo>
                          <a:pt x="2072" y="426"/>
                        </a:lnTo>
                        <a:lnTo>
                          <a:pt x="2060" y="426"/>
                        </a:lnTo>
                        <a:lnTo>
                          <a:pt x="2057" y="428"/>
                        </a:lnTo>
                        <a:lnTo>
                          <a:pt x="2055" y="428"/>
                        </a:lnTo>
                        <a:lnTo>
                          <a:pt x="2052" y="426"/>
                        </a:lnTo>
                        <a:lnTo>
                          <a:pt x="2050" y="426"/>
                        </a:lnTo>
                        <a:lnTo>
                          <a:pt x="2045" y="426"/>
                        </a:lnTo>
                        <a:lnTo>
                          <a:pt x="2040" y="426"/>
                        </a:lnTo>
                        <a:lnTo>
                          <a:pt x="2037" y="428"/>
                        </a:lnTo>
                        <a:lnTo>
                          <a:pt x="2032" y="426"/>
                        </a:lnTo>
                        <a:lnTo>
                          <a:pt x="2025" y="423"/>
                        </a:lnTo>
                        <a:lnTo>
                          <a:pt x="2007" y="418"/>
                        </a:lnTo>
                        <a:lnTo>
                          <a:pt x="2000" y="418"/>
                        </a:lnTo>
                        <a:lnTo>
                          <a:pt x="1997" y="420"/>
                        </a:lnTo>
                        <a:lnTo>
                          <a:pt x="1997" y="423"/>
                        </a:lnTo>
                        <a:lnTo>
                          <a:pt x="1997" y="426"/>
                        </a:lnTo>
                        <a:lnTo>
                          <a:pt x="1997" y="431"/>
                        </a:lnTo>
                        <a:lnTo>
                          <a:pt x="1992" y="434"/>
                        </a:lnTo>
                        <a:lnTo>
                          <a:pt x="1992" y="436"/>
                        </a:lnTo>
                        <a:lnTo>
                          <a:pt x="2000" y="439"/>
                        </a:lnTo>
                        <a:lnTo>
                          <a:pt x="2002" y="450"/>
                        </a:lnTo>
                        <a:lnTo>
                          <a:pt x="2002" y="452"/>
                        </a:lnTo>
                        <a:lnTo>
                          <a:pt x="2005" y="460"/>
                        </a:lnTo>
                        <a:lnTo>
                          <a:pt x="1997" y="468"/>
                        </a:lnTo>
                        <a:lnTo>
                          <a:pt x="1992" y="473"/>
                        </a:lnTo>
                        <a:lnTo>
                          <a:pt x="1987" y="473"/>
                        </a:lnTo>
                        <a:lnTo>
                          <a:pt x="1985" y="471"/>
                        </a:lnTo>
                        <a:lnTo>
                          <a:pt x="1982" y="465"/>
                        </a:lnTo>
                        <a:lnTo>
                          <a:pt x="1980" y="463"/>
                        </a:lnTo>
                        <a:lnTo>
                          <a:pt x="1977" y="460"/>
                        </a:lnTo>
                        <a:lnTo>
                          <a:pt x="1977" y="457"/>
                        </a:lnTo>
                        <a:lnTo>
                          <a:pt x="1975" y="457"/>
                        </a:lnTo>
                        <a:lnTo>
                          <a:pt x="1967" y="455"/>
                        </a:lnTo>
                        <a:lnTo>
                          <a:pt x="1965" y="452"/>
                        </a:lnTo>
                        <a:lnTo>
                          <a:pt x="1965" y="450"/>
                        </a:lnTo>
                        <a:lnTo>
                          <a:pt x="1967" y="442"/>
                        </a:lnTo>
                        <a:lnTo>
                          <a:pt x="1965" y="439"/>
                        </a:lnTo>
                        <a:lnTo>
                          <a:pt x="1960" y="436"/>
                        </a:lnTo>
                        <a:lnTo>
                          <a:pt x="1962" y="434"/>
                        </a:lnTo>
                        <a:lnTo>
                          <a:pt x="1960" y="431"/>
                        </a:lnTo>
                        <a:lnTo>
                          <a:pt x="1957" y="431"/>
                        </a:lnTo>
                        <a:lnTo>
                          <a:pt x="1955" y="434"/>
                        </a:lnTo>
                        <a:lnTo>
                          <a:pt x="1947" y="442"/>
                        </a:lnTo>
                        <a:lnTo>
                          <a:pt x="1947" y="444"/>
                        </a:lnTo>
                        <a:lnTo>
                          <a:pt x="1945" y="442"/>
                        </a:lnTo>
                        <a:lnTo>
                          <a:pt x="1940" y="442"/>
                        </a:lnTo>
                        <a:lnTo>
                          <a:pt x="1932" y="439"/>
                        </a:lnTo>
                        <a:lnTo>
                          <a:pt x="1925" y="439"/>
                        </a:lnTo>
                        <a:lnTo>
                          <a:pt x="1922" y="439"/>
                        </a:lnTo>
                        <a:lnTo>
                          <a:pt x="1920" y="439"/>
                        </a:lnTo>
                        <a:lnTo>
                          <a:pt x="1915" y="439"/>
                        </a:lnTo>
                        <a:lnTo>
                          <a:pt x="1910" y="436"/>
                        </a:lnTo>
                        <a:lnTo>
                          <a:pt x="1907" y="431"/>
                        </a:lnTo>
                        <a:lnTo>
                          <a:pt x="1902" y="434"/>
                        </a:lnTo>
                        <a:lnTo>
                          <a:pt x="1895" y="434"/>
                        </a:lnTo>
                        <a:lnTo>
                          <a:pt x="1890" y="436"/>
                        </a:lnTo>
                        <a:lnTo>
                          <a:pt x="1885" y="434"/>
                        </a:lnTo>
                        <a:lnTo>
                          <a:pt x="1882" y="434"/>
                        </a:lnTo>
                        <a:lnTo>
                          <a:pt x="1882" y="436"/>
                        </a:lnTo>
                        <a:lnTo>
                          <a:pt x="1880" y="436"/>
                        </a:lnTo>
                        <a:lnTo>
                          <a:pt x="1880" y="442"/>
                        </a:lnTo>
                        <a:lnTo>
                          <a:pt x="1875" y="442"/>
                        </a:lnTo>
                        <a:lnTo>
                          <a:pt x="1872" y="444"/>
                        </a:lnTo>
                        <a:lnTo>
                          <a:pt x="1870" y="447"/>
                        </a:lnTo>
                        <a:lnTo>
                          <a:pt x="1870" y="442"/>
                        </a:lnTo>
                        <a:lnTo>
                          <a:pt x="1867" y="439"/>
                        </a:lnTo>
                        <a:lnTo>
                          <a:pt x="1867" y="442"/>
                        </a:lnTo>
                        <a:lnTo>
                          <a:pt x="1865" y="439"/>
                        </a:lnTo>
                        <a:lnTo>
                          <a:pt x="1863" y="436"/>
                        </a:lnTo>
                        <a:lnTo>
                          <a:pt x="1860" y="434"/>
                        </a:lnTo>
                        <a:lnTo>
                          <a:pt x="1858" y="434"/>
                        </a:lnTo>
                        <a:lnTo>
                          <a:pt x="1855" y="434"/>
                        </a:lnTo>
                        <a:lnTo>
                          <a:pt x="1853" y="434"/>
                        </a:lnTo>
                        <a:lnTo>
                          <a:pt x="1850" y="431"/>
                        </a:lnTo>
                        <a:lnTo>
                          <a:pt x="1848" y="428"/>
                        </a:lnTo>
                        <a:lnTo>
                          <a:pt x="1853" y="410"/>
                        </a:lnTo>
                        <a:lnTo>
                          <a:pt x="1853" y="407"/>
                        </a:lnTo>
                        <a:lnTo>
                          <a:pt x="1850" y="404"/>
                        </a:lnTo>
                        <a:lnTo>
                          <a:pt x="1850" y="402"/>
                        </a:lnTo>
                        <a:lnTo>
                          <a:pt x="1848" y="396"/>
                        </a:lnTo>
                        <a:lnTo>
                          <a:pt x="1845" y="394"/>
                        </a:lnTo>
                        <a:lnTo>
                          <a:pt x="1843" y="388"/>
                        </a:lnTo>
                        <a:lnTo>
                          <a:pt x="1840" y="383"/>
                        </a:lnTo>
                        <a:lnTo>
                          <a:pt x="1838" y="380"/>
                        </a:lnTo>
                        <a:lnTo>
                          <a:pt x="1835" y="378"/>
                        </a:lnTo>
                        <a:lnTo>
                          <a:pt x="1833" y="378"/>
                        </a:lnTo>
                        <a:lnTo>
                          <a:pt x="1823" y="378"/>
                        </a:lnTo>
                        <a:lnTo>
                          <a:pt x="1818" y="375"/>
                        </a:lnTo>
                        <a:lnTo>
                          <a:pt x="1813" y="375"/>
                        </a:lnTo>
                        <a:lnTo>
                          <a:pt x="1805" y="375"/>
                        </a:lnTo>
                        <a:lnTo>
                          <a:pt x="1800" y="375"/>
                        </a:lnTo>
                        <a:lnTo>
                          <a:pt x="1795" y="375"/>
                        </a:lnTo>
                        <a:lnTo>
                          <a:pt x="1795" y="378"/>
                        </a:lnTo>
                        <a:lnTo>
                          <a:pt x="1790" y="378"/>
                        </a:lnTo>
                        <a:lnTo>
                          <a:pt x="1788" y="378"/>
                        </a:lnTo>
                        <a:lnTo>
                          <a:pt x="1785" y="378"/>
                        </a:lnTo>
                        <a:lnTo>
                          <a:pt x="1778" y="378"/>
                        </a:lnTo>
                        <a:lnTo>
                          <a:pt x="1775" y="378"/>
                        </a:lnTo>
                        <a:lnTo>
                          <a:pt x="1773" y="380"/>
                        </a:lnTo>
                        <a:lnTo>
                          <a:pt x="1770" y="380"/>
                        </a:lnTo>
                        <a:lnTo>
                          <a:pt x="1768" y="380"/>
                        </a:lnTo>
                        <a:lnTo>
                          <a:pt x="1763" y="380"/>
                        </a:lnTo>
                        <a:lnTo>
                          <a:pt x="1760" y="380"/>
                        </a:lnTo>
                        <a:lnTo>
                          <a:pt x="1758" y="380"/>
                        </a:lnTo>
                        <a:lnTo>
                          <a:pt x="1753" y="383"/>
                        </a:lnTo>
                        <a:lnTo>
                          <a:pt x="1750" y="383"/>
                        </a:lnTo>
                        <a:lnTo>
                          <a:pt x="1748" y="386"/>
                        </a:lnTo>
                        <a:lnTo>
                          <a:pt x="1745" y="383"/>
                        </a:lnTo>
                        <a:lnTo>
                          <a:pt x="1740" y="378"/>
                        </a:lnTo>
                        <a:lnTo>
                          <a:pt x="1738" y="378"/>
                        </a:lnTo>
                        <a:lnTo>
                          <a:pt x="1735" y="378"/>
                        </a:lnTo>
                        <a:lnTo>
                          <a:pt x="1743" y="375"/>
                        </a:lnTo>
                        <a:lnTo>
                          <a:pt x="1745" y="372"/>
                        </a:lnTo>
                        <a:lnTo>
                          <a:pt x="1745" y="370"/>
                        </a:lnTo>
                        <a:lnTo>
                          <a:pt x="1735" y="359"/>
                        </a:lnTo>
                        <a:lnTo>
                          <a:pt x="1735" y="356"/>
                        </a:lnTo>
                        <a:lnTo>
                          <a:pt x="1728" y="356"/>
                        </a:lnTo>
                        <a:lnTo>
                          <a:pt x="1725" y="359"/>
                        </a:lnTo>
                        <a:lnTo>
                          <a:pt x="1723" y="359"/>
                        </a:lnTo>
                        <a:lnTo>
                          <a:pt x="1720" y="356"/>
                        </a:lnTo>
                        <a:lnTo>
                          <a:pt x="1720" y="354"/>
                        </a:lnTo>
                        <a:lnTo>
                          <a:pt x="1715" y="351"/>
                        </a:lnTo>
                        <a:lnTo>
                          <a:pt x="1715" y="346"/>
                        </a:lnTo>
                        <a:lnTo>
                          <a:pt x="1713" y="346"/>
                        </a:lnTo>
                        <a:lnTo>
                          <a:pt x="1708" y="343"/>
                        </a:lnTo>
                        <a:lnTo>
                          <a:pt x="1708" y="346"/>
                        </a:lnTo>
                        <a:lnTo>
                          <a:pt x="1705" y="346"/>
                        </a:lnTo>
                        <a:lnTo>
                          <a:pt x="1703" y="346"/>
                        </a:lnTo>
                        <a:lnTo>
                          <a:pt x="1698" y="343"/>
                        </a:lnTo>
                        <a:lnTo>
                          <a:pt x="1698" y="346"/>
                        </a:lnTo>
                        <a:lnTo>
                          <a:pt x="1698" y="343"/>
                        </a:lnTo>
                        <a:lnTo>
                          <a:pt x="1703" y="335"/>
                        </a:lnTo>
                        <a:lnTo>
                          <a:pt x="1705" y="332"/>
                        </a:lnTo>
                        <a:lnTo>
                          <a:pt x="1708" y="335"/>
                        </a:lnTo>
                        <a:lnTo>
                          <a:pt x="1708" y="338"/>
                        </a:lnTo>
                        <a:lnTo>
                          <a:pt x="1713" y="338"/>
                        </a:lnTo>
                        <a:lnTo>
                          <a:pt x="1713" y="332"/>
                        </a:lnTo>
                        <a:lnTo>
                          <a:pt x="1713" y="330"/>
                        </a:lnTo>
                        <a:lnTo>
                          <a:pt x="1708" y="322"/>
                        </a:lnTo>
                        <a:lnTo>
                          <a:pt x="1703" y="319"/>
                        </a:lnTo>
                        <a:lnTo>
                          <a:pt x="1700" y="316"/>
                        </a:lnTo>
                        <a:lnTo>
                          <a:pt x="1698" y="316"/>
                        </a:lnTo>
                        <a:lnTo>
                          <a:pt x="1695" y="314"/>
                        </a:lnTo>
                        <a:lnTo>
                          <a:pt x="1690" y="311"/>
                        </a:lnTo>
                        <a:lnTo>
                          <a:pt x="1685" y="311"/>
                        </a:lnTo>
                        <a:lnTo>
                          <a:pt x="1685" y="314"/>
                        </a:lnTo>
                        <a:lnTo>
                          <a:pt x="1683" y="311"/>
                        </a:lnTo>
                        <a:lnTo>
                          <a:pt x="1675" y="311"/>
                        </a:lnTo>
                        <a:lnTo>
                          <a:pt x="1673" y="311"/>
                        </a:lnTo>
                        <a:lnTo>
                          <a:pt x="1665" y="311"/>
                        </a:lnTo>
                        <a:lnTo>
                          <a:pt x="1663" y="308"/>
                        </a:lnTo>
                        <a:lnTo>
                          <a:pt x="1658" y="308"/>
                        </a:lnTo>
                        <a:lnTo>
                          <a:pt x="1653" y="301"/>
                        </a:lnTo>
                        <a:lnTo>
                          <a:pt x="1651" y="303"/>
                        </a:lnTo>
                        <a:lnTo>
                          <a:pt x="1641" y="301"/>
                        </a:lnTo>
                        <a:lnTo>
                          <a:pt x="1636" y="298"/>
                        </a:lnTo>
                        <a:lnTo>
                          <a:pt x="1626" y="295"/>
                        </a:lnTo>
                        <a:lnTo>
                          <a:pt x="1621" y="295"/>
                        </a:lnTo>
                        <a:lnTo>
                          <a:pt x="1611" y="295"/>
                        </a:lnTo>
                        <a:lnTo>
                          <a:pt x="1596" y="293"/>
                        </a:lnTo>
                        <a:lnTo>
                          <a:pt x="1593" y="293"/>
                        </a:lnTo>
                        <a:lnTo>
                          <a:pt x="1593" y="290"/>
                        </a:lnTo>
                        <a:lnTo>
                          <a:pt x="1591" y="287"/>
                        </a:lnTo>
                        <a:lnTo>
                          <a:pt x="1588" y="287"/>
                        </a:lnTo>
                        <a:lnTo>
                          <a:pt x="1586" y="287"/>
                        </a:lnTo>
                        <a:lnTo>
                          <a:pt x="1583" y="290"/>
                        </a:lnTo>
                        <a:lnTo>
                          <a:pt x="1583" y="293"/>
                        </a:lnTo>
                        <a:lnTo>
                          <a:pt x="1586" y="295"/>
                        </a:lnTo>
                        <a:lnTo>
                          <a:pt x="1586" y="298"/>
                        </a:lnTo>
                        <a:lnTo>
                          <a:pt x="1588" y="301"/>
                        </a:lnTo>
                        <a:lnTo>
                          <a:pt x="1586" y="301"/>
                        </a:lnTo>
                        <a:lnTo>
                          <a:pt x="1583" y="306"/>
                        </a:lnTo>
                        <a:lnTo>
                          <a:pt x="1581" y="314"/>
                        </a:lnTo>
                        <a:lnTo>
                          <a:pt x="1578" y="316"/>
                        </a:lnTo>
                        <a:lnTo>
                          <a:pt x="1578" y="319"/>
                        </a:lnTo>
                        <a:lnTo>
                          <a:pt x="1573" y="322"/>
                        </a:lnTo>
                        <a:lnTo>
                          <a:pt x="1571" y="324"/>
                        </a:lnTo>
                        <a:lnTo>
                          <a:pt x="1568" y="327"/>
                        </a:lnTo>
                        <a:lnTo>
                          <a:pt x="1568" y="330"/>
                        </a:lnTo>
                        <a:lnTo>
                          <a:pt x="1571" y="332"/>
                        </a:lnTo>
                        <a:lnTo>
                          <a:pt x="1571" y="335"/>
                        </a:lnTo>
                        <a:lnTo>
                          <a:pt x="1568" y="335"/>
                        </a:lnTo>
                        <a:lnTo>
                          <a:pt x="1568" y="340"/>
                        </a:lnTo>
                        <a:lnTo>
                          <a:pt x="1568" y="346"/>
                        </a:lnTo>
                        <a:lnTo>
                          <a:pt x="1571" y="348"/>
                        </a:lnTo>
                        <a:lnTo>
                          <a:pt x="1573" y="348"/>
                        </a:lnTo>
                        <a:lnTo>
                          <a:pt x="1573" y="354"/>
                        </a:lnTo>
                        <a:lnTo>
                          <a:pt x="1571" y="356"/>
                        </a:lnTo>
                        <a:lnTo>
                          <a:pt x="1568" y="356"/>
                        </a:lnTo>
                        <a:lnTo>
                          <a:pt x="1563" y="351"/>
                        </a:lnTo>
                        <a:lnTo>
                          <a:pt x="1563" y="356"/>
                        </a:lnTo>
                        <a:lnTo>
                          <a:pt x="1558" y="356"/>
                        </a:lnTo>
                        <a:lnTo>
                          <a:pt x="1556" y="356"/>
                        </a:lnTo>
                        <a:lnTo>
                          <a:pt x="1553" y="362"/>
                        </a:lnTo>
                        <a:lnTo>
                          <a:pt x="1551" y="362"/>
                        </a:lnTo>
                        <a:lnTo>
                          <a:pt x="1548" y="364"/>
                        </a:lnTo>
                        <a:lnTo>
                          <a:pt x="1548" y="367"/>
                        </a:lnTo>
                        <a:lnTo>
                          <a:pt x="1546" y="367"/>
                        </a:lnTo>
                        <a:lnTo>
                          <a:pt x="1543" y="370"/>
                        </a:lnTo>
                        <a:lnTo>
                          <a:pt x="1541" y="367"/>
                        </a:lnTo>
                        <a:lnTo>
                          <a:pt x="1538" y="364"/>
                        </a:lnTo>
                        <a:lnTo>
                          <a:pt x="1538" y="362"/>
                        </a:lnTo>
                        <a:lnTo>
                          <a:pt x="1536" y="362"/>
                        </a:lnTo>
                        <a:lnTo>
                          <a:pt x="1536" y="359"/>
                        </a:lnTo>
                        <a:lnTo>
                          <a:pt x="1533" y="356"/>
                        </a:lnTo>
                        <a:lnTo>
                          <a:pt x="1531" y="356"/>
                        </a:lnTo>
                        <a:lnTo>
                          <a:pt x="1523" y="351"/>
                        </a:lnTo>
                        <a:lnTo>
                          <a:pt x="1521" y="351"/>
                        </a:lnTo>
                        <a:lnTo>
                          <a:pt x="1516" y="351"/>
                        </a:lnTo>
                        <a:lnTo>
                          <a:pt x="1516" y="348"/>
                        </a:lnTo>
                        <a:lnTo>
                          <a:pt x="1513" y="348"/>
                        </a:lnTo>
                        <a:lnTo>
                          <a:pt x="1511" y="346"/>
                        </a:lnTo>
                        <a:lnTo>
                          <a:pt x="1503" y="346"/>
                        </a:lnTo>
                        <a:lnTo>
                          <a:pt x="1498" y="351"/>
                        </a:lnTo>
                        <a:lnTo>
                          <a:pt x="1498" y="354"/>
                        </a:lnTo>
                        <a:lnTo>
                          <a:pt x="1501" y="359"/>
                        </a:lnTo>
                        <a:lnTo>
                          <a:pt x="1498" y="359"/>
                        </a:lnTo>
                        <a:lnTo>
                          <a:pt x="1496" y="356"/>
                        </a:lnTo>
                        <a:lnTo>
                          <a:pt x="1488" y="356"/>
                        </a:lnTo>
                        <a:lnTo>
                          <a:pt x="1486" y="356"/>
                        </a:lnTo>
                        <a:lnTo>
                          <a:pt x="1483" y="356"/>
                        </a:lnTo>
                        <a:lnTo>
                          <a:pt x="1481" y="351"/>
                        </a:lnTo>
                        <a:lnTo>
                          <a:pt x="1478" y="351"/>
                        </a:lnTo>
                        <a:lnTo>
                          <a:pt x="1476" y="343"/>
                        </a:lnTo>
                        <a:lnTo>
                          <a:pt x="1473" y="340"/>
                        </a:lnTo>
                        <a:lnTo>
                          <a:pt x="1471" y="335"/>
                        </a:lnTo>
                        <a:lnTo>
                          <a:pt x="1471" y="332"/>
                        </a:lnTo>
                        <a:lnTo>
                          <a:pt x="1471" y="330"/>
                        </a:lnTo>
                        <a:lnTo>
                          <a:pt x="1468" y="332"/>
                        </a:lnTo>
                        <a:lnTo>
                          <a:pt x="1468" y="335"/>
                        </a:lnTo>
                        <a:lnTo>
                          <a:pt x="1463" y="346"/>
                        </a:lnTo>
                        <a:lnTo>
                          <a:pt x="1461" y="351"/>
                        </a:lnTo>
                        <a:lnTo>
                          <a:pt x="1461" y="356"/>
                        </a:lnTo>
                        <a:lnTo>
                          <a:pt x="1461" y="359"/>
                        </a:lnTo>
                        <a:lnTo>
                          <a:pt x="1461" y="367"/>
                        </a:lnTo>
                        <a:lnTo>
                          <a:pt x="1459" y="370"/>
                        </a:lnTo>
                        <a:lnTo>
                          <a:pt x="1456" y="375"/>
                        </a:lnTo>
                        <a:lnTo>
                          <a:pt x="1456" y="378"/>
                        </a:lnTo>
                        <a:lnTo>
                          <a:pt x="1454" y="383"/>
                        </a:lnTo>
                        <a:lnTo>
                          <a:pt x="1451" y="386"/>
                        </a:lnTo>
                        <a:lnTo>
                          <a:pt x="1451" y="391"/>
                        </a:lnTo>
                        <a:lnTo>
                          <a:pt x="1449" y="388"/>
                        </a:lnTo>
                        <a:lnTo>
                          <a:pt x="1446" y="380"/>
                        </a:lnTo>
                        <a:lnTo>
                          <a:pt x="1444" y="378"/>
                        </a:lnTo>
                        <a:lnTo>
                          <a:pt x="1444" y="383"/>
                        </a:lnTo>
                        <a:lnTo>
                          <a:pt x="1441" y="383"/>
                        </a:lnTo>
                        <a:lnTo>
                          <a:pt x="1441" y="380"/>
                        </a:lnTo>
                        <a:lnTo>
                          <a:pt x="1439" y="380"/>
                        </a:lnTo>
                        <a:lnTo>
                          <a:pt x="1436" y="380"/>
                        </a:lnTo>
                        <a:lnTo>
                          <a:pt x="1436" y="378"/>
                        </a:lnTo>
                        <a:lnTo>
                          <a:pt x="1436" y="375"/>
                        </a:lnTo>
                        <a:lnTo>
                          <a:pt x="1434" y="372"/>
                        </a:lnTo>
                        <a:lnTo>
                          <a:pt x="1431" y="375"/>
                        </a:lnTo>
                        <a:lnTo>
                          <a:pt x="1431" y="372"/>
                        </a:lnTo>
                        <a:lnTo>
                          <a:pt x="1429" y="372"/>
                        </a:lnTo>
                        <a:lnTo>
                          <a:pt x="1429" y="370"/>
                        </a:lnTo>
                        <a:lnTo>
                          <a:pt x="1429" y="364"/>
                        </a:lnTo>
                        <a:lnTo>
                          <a:pt x="1426" y="364"/>
                        </a:lnTo>
                        <a:lnTo>
                          <a:pt x="1426" y="362"/>
                        </a:lnTo>
                        <a:lnTo>
                          <a:pt x="1424" y="359"/>
                        </a:lnTo>
                        <a:lnTo>
                          <a:pt x="1424" y="354"/>
                        </a:lnTo>
                        <a:lnTo>
                          <a:pt x="1421" y="354"/>
                        </a:lnTo>
                        <a:lnTo>
                          <a:pt x="1421" y="351"/>
                        </a:lnTo>
                        <a:lnTo>
                          <a:pt x="1421" y="348"/>
                        </a:lnTo>
                        <a:lnTo>
                          <a:pt x="1421" y="346"/>
                        </a:lnTo>
                        <a:lnTo>
                          <a:pt x="1419" y="348"/>
                        </a:lnTo>
                        <a:lnTo>
                          <a:pt x="1416" y="346"/>
                        </a:lnTo>
                        <a:lnTo>
                          <a:pt x="1416" y="343"/>
                        </a:lnTo>
                        <a:lnTo>
                          <a:pt x="1416" y="340"/>
                        </a:lnTo>
                        <a:lnTo>
                          <a:pt x="1414" y="338"/>
                        </a:lnTo>
                        <a:lnTo>
                          <a:pt x="1414" y="335"/>
                        </a:lnTo>
                        <a:lnTo>
                          <a:pt x="1419" y="327"/>
                        </a:lnTo>
                        <a:lnTo>
                          <a:pt x="1421" y="327"/>
                        </a:lnTo>
                        <a:lnTo>
                          <a:pt x="1421" y="324"/>
                        </a:lnTo>
                        <a:lnTo>
                          <a:pt x="1424" y="322"/>
                        </a:lnTo>
                        <a:lnTo>
                          <a:pt x="1426" y="322"/>
                        </a:lnTo>
                        <a:lnTo>
                          <a:pt x="1424" y="322"/>
                        </a:lnTo>
                        <a:lnTo>
                          <a:pt x="1426" y="319"/>
                        </a:lnTo>
                        <a:lnTo>
                          <a:pt x="1424" y="319"/>
                        </a:lnTo>
                        <a:lnTo>
                          <a:pt x="1424" y="316"/>
                        </a:lnTo>
                        <a:lnTo>
                          <a:pt x="1426" y="311"/>
                        </a:lnTo>
                        <a:lnTo>
                          <a:pt x="1421" y="306"/>
                        </a:lnTo>
                        <a:lnTo>
                          <a:pt x="1424" y="303"/>
                        </a:lnTo>
                        <a:lnTo>
                          <a:pt x="1421" y="301"/>
                        </a:lnTo>
                        <a:lnTo>
                          <a:pt x="1421" y="298"/>
                        </a:lnTo>
                        <a:lnTo>
                          <a:pt x="1424" y="298"/>
                        </a:lnTo>
                        <a:lnTo>
                          <a:pt x="1424" y="293"/>
                        </a:lnTo>
                        <a:lnTo>
                          <a:pt x="1424" y="290"/>
                        </a:lnTo>
                        <a:lnTo>
                          <a:pt x="1424" y="287"/>
                        </a:lnTo>
                        <a:lnTo>
                          <a:pt x="1424" y="285"/>
                        </a:lnTo>
                        <a:lnTo>
                          <a:pt x="1426" y="282"/>
                        </a:lnTo>
                        <a:lnTo>
                          <a:pt x="1424" y="279"/>
                        </a:lnTo>
                        <a:lnTo>
                          <a:pt x="1421" y="277"/>
                        </a:lnTo>
                        <a:lnTo>
                          <a:pt x="1419" y="271"/>
                        </a:lnTo>
                        <a:lnTo>
                          <a:pt x="1419" y="269"/>
                        </a:lnTo>
                        <a:lnTo>
                          <a:pt x="1411" y="263"/>
                        </a:lnTo>
                        <a:lnTo>
                          <a:pt x="1411" y="261"/>
                        </a:lnTo>
                        <a:lnTo>
                          <a:pt x="1409" y="261"/>
                        </a:lnTo>
                        <a:lnTo>
                          <a:pt x="1406" y="258"/>
                        </a:lnTo>
                        <a:lnTo>
                          <a:pt x="1409" y="258"/>
                        </a:lnTo>
                        <a:lnTo>
                          <a:pt x="1406" y="255"/>
                        </a:lnTo>
                        <a:lnTo>
                          <a:pt x="1401" y="253"/>
                        </a:lnTo>
                        <a:lnTo>
                          <a:pt x="1399" y="255"/>
                        </a:lnTo>
                        <a:lnTo>
                          <a:pt x="1396" y="255"/>
                        </a:lnTo>
                        <a:lnTo>
                          <a:pt x="1391" y="253"/>
                        </a:lnTo>
                        <a:lnTo>
                          <a:pt x="1389" y="255"/>
                        </a:lnTo>
                        <a:lnTo>
                          <a:pt x="1386" y="258"/>
                        </a:lnTo>
                        <a:lnTo>
                          <a:pt x="1384" y="258"/>
                        </a:lnTo>
                        <a:lnTo>
                          <a:pt x="1384" y="255"/>
                        </a:lnTo>
                        <a:lnTo>
                          <a:pt x="1379" y="250"/>
                        </a:lnTo>
                        <a:lnTo>
                          <a:pt x="1379" y="253"/>
                        </a:lnTo>
                        <a:lnTo>
                          <a:pt x="1376" y="250"/>
                        </a:lnTo>
                        <a:lnTo>
                          <a:pt x="1374" y="250"/>
                        </a:lnTo>
                        <a:lnTo>
                          <a:pt x="1371" y="247"/>
                        </a:lnTo>
                        <a:lnTo>
                          <a:pt x="1371" y="250"/>
                        </a:lnTo>
                        <a:lnTo>
                          <a:pt x="1369" y="247"/>
                        </a:lnTo>
                        <a:lnTo>
                          <a:pt x="1369" y="250"/>
                        </a:lnTo>
                        <a:lnTo>
                          <a:pt x="1366" y="247"/>
                        </a:lnTo>
                        <a:lnTo>
                          <a:pt x="1366" y="245"/>
                        </a:lnTo>
                        <a:lnTo>
                          <a:pt x="1364" y="245"/>
                        </a:lnTo>
                        <a:lnTo>
                          <a:pt x="1364" y="242"/>
                        </a:lnTo>
                        <a:lnTo>
                          <a:pt x="1364" y="245"/>
                        </a:lnTo>
                        <a:lnTo>
                          <a:pt x="1359" y="239"/>
                        </a:lnTo>
                        <a:lnTo>
                          <a:pt x="1359" y="242"/>
                        </a:lnTo>
                        <a:lnTo>
                          <a:pt x="1356" y="239"/>
                        </a:lnTo>
                        <a:lnTo>
                          <a:pt x="1351" y="239"/>
                        </a:lnTo>
                        <a:lnTo>
                          <a:pt x="1349" y="237"/>
                        </a:lnTo>
                        <a:lnTo>
                          <a:pt x="1346" y="237"/>
                        </a:lnTo>
                        <a:lnTo>
                          <a:pt x="1346" y="239"/>
                        </a:lnTo>
                        <a:lnTo>
                          <a:pt x="1346" y="242"/>
                        </a:lnTo>
                        <a:lnTo>
                          <a:pt x="1346" y="245"/>
                        </a:lnTo>
                        <a:lnTo>
                          <a:pt x="1341" y="242"/>
                        </a:lnTo>
                        <a:lnTo>
                          <a:pt x="1339" y="239"/>
                        </a:lnTo>
                        <a:lnTo>
                          <a:pt x="1339" y="245"/>
                        </a:lnTo>
                        <a:lnTo>
                          <a:pt x="1336" y="255"/>
                        </a:lnTo>
                        <a:lnTo>
                          <a:pt x="1339" y="258"/>
                        </a:lnTo>
                        <a:lnTo>
                          <a:pt x="1336" y="258"/>
                        </a:lnTo>
                        <a:lnTo>
                          <a:pt x="1336" y="261"/>
                        </a:lnTo>
                        <a:lnTo>
                          <a:pt x="1339" y="263"/>
                        </a:lnTo>
                        <a:lnTo>
                          <a:pt x="1341" y="274"/>
                        </a:lnTo>
                        <a:lnTo>
                          <a:pt x="1339" y="274"/>
                        </a:lnTo>
                        <a:lnTo>
                          <a:pt x="1339" y="277"/>
                        </a:lnTo>
                        <a:lnTo>
                          <a:pt x="1331" y="279"/>
                        </a:lnTo>
                        <a:lnTo>
                          <a:pt x="1326" y="282"/>
                        </a:lnTo>
                        <a:lnTo>
                          <a:pt x="1324" y="282"/>
                        </a:lnTo>
                        <a:lnTo>
                          <a:pt x="1319" y="282"/>
                        </a:lnTo>
                        <a:lnTo>
                          <a:pt x="1316" y="282"/>
                        </a:lnTo>
                        <a:lnTo>
                          <a:pt x="1314" y="282"/>
                        </a:lnTo>
                        <a:lnTo>
                          <a:pt x="1309" y="282"/>
                        </a:lnTo>
                        <a:lnTo>
                          <a:pt x="1306" y="285"/>
                        </a:lnTo>
                        <a:lnTo>
                          <a:pt x="1301" y="279"/>
                        </a:lnTo>
                        <a:lnTo>
                          <a:pt x="1294" y="279"/>
                        </a:lnTo>
                        <a:lnTo>
                          <a:pt x="1291" y="279"/>
                        </a:lnTo>
                        <a:lnTo>
                          <a:pt x="1291" y="282"/>
                        </a:lnTo>
                        <a:lnTo>
                          <a:pt x="1284" y="277"/>
                        </a:lnTo>
                        <a:lnTo>
                          <a:pt x="1279" y="274"/>
                        </a:lnTo>
                        <a:lnTo>
                          <a:pt x="1271" y="271"/>
                        </a:lnTo>
                        <a:lnTo>
                          <a:pt x="1271" y="269"/>
                        </a:lnTo>
                        <a:lnTo>
                          <a:pt x="1271" y="266"/>
                        </a:lnTo>
                        <a:lnTo>
                          <a:pt x="1271" y="263"/>
                        </a:lnTo>
                        <a:lnTo>
                          <a:pt x="1271" y="261"/>
                        </a:lnTo>
                        <a:lnTo>
                          <a:pt x="1271" y="258"/>
                        </a:lnTo>
                        <a:lnTo>
                          <a:pt x="1274" y="258"/>
                        </a:lnTo>
                        <a:lnTo>
                          <a:pt x="1276" y="258"/>
                        </a:lnTo>
                        <a:lnTo>
                          <a:pt x="1276" y="255"/>
                        </a:lnTo>
                        <a:lnTo>
                          <a:pt x="1276" y="253"/>
                        </a:lnTo>
                        <a:lnTo>
                          <a:pt x="1274" y="253"/>
                        </a:lnTo>
                        <a:lnTo>
                          <a:pt x="1269" y="253"/>
                        </a:lnTo>
                        <a:lnTo>
                          <a:pt x="1264" y="250"/>
                        </a:lnTo>
                        <a:lnTo>
                          <a:pt x="1261" y="253"/>
                        </a:lnTo>
                        <a:lnTo>
                          <a:pt x="1254" y="250"/>
                        </a:lnTo>
                        <a:lnTo>
                          <a:pt x="1252" y="247"/>
                        </a:lnTo>
                        <a:lnTo>
                          <a:pt x="1249" y="247"/>
                        </a:lnTo>
                        <a:lnTo>
                          <a:pt x="1244" y="247"/>
                        </a:lnTo>
                        <a:lnTo>
                          <a:pt x="1242" y="247"/>
                        </a:lnTo>
                        <a:lnTo>
                          <a:pt x="1237" y="245"/>
                        </a:lnTo>
                        <a:lnTo>
                          <a:pt x="1232" y="245"/>
                        </a:lnTo>
                        <a:lnTo>
                          <a:pt x="1227" y="245"/>
                        </a:lnTo>
                        <a:lnTo>
                          <a:pt x="1227" y="247"/>
                        </a:lnTo>
                        <a:lnTo>
                          <a:pt x="1222" y="250"/>
                        </a:lnTo>
                        <a:lnTo>
                          <a:pt x="1217" y="250"/>
                        </a:lnTo>
                        <a:lnTo>
                          <a:pt x="1212" y="250"/>
                        </a:lnTo>
                        <a:lnTo>
                          <a:pt x="1202" y="253"/>
                        </a:lnTo>
                        <a:lnTo>
                          <a:pt x="1207" y="261"/>
                        </a:lnTo>
                        <a:lnTo>
                          <a:pt x="1207" y="263"/>
                        </a:lnTo>
                        <a:lnTo>
                          <a:pt x="1207" y="266"/>
                        </a:lnTo>
                        <a:lnTo>
                          <a:pt x="1202" y="269"/>
                        </a:lnTo>
                        <a:lnTo>
                          <a:pt x="1197" y="269"/>
                        </a:lnTo>
                        <a:lnTo>
                          <a:pt x="1197" y="266"/>
                        </a:lnTo>
                        <a:lnTo>
                          <a:pt x="1202" y="266"/>
                        </a:lnTo>
                        <a:lnTo>
                          <a:pt x="1202" y="263"/>
                        </a:lnTo>
                        <a:lnTo>
                          <a:pt x="1197" y="263"/>
                        </a:lnTo>
                        <a:lnTo>
                          <a:pt x="1199" y="261"/>
                        </a:lnTo>
                        <a:lnTo>
                          <a:pt x="1197" y="258"/>
                        </a:lnTo>
                        <a:lnTo>
                          <a:pt x="1199" y="250"/>
                        </a:lnTo>
                        <a:lnTo>
                          <a:pt x="1199" y="247"/>
                        </a:lnTo>
                        <a:lnTo>
                          <a:pt x="1199" y="245"/>
                        </a:lnTo>
                        <a:lnTo>
                          <a:pt x="1197" y="242"/>
                        </a:lnTo>
                        <a:lnTo>
                          <a:pt x="1197" y="237"/>
                        </a:lnTo>
                        <a:lnTo>
                          <a:pt x="1194" y="234"/>
                        </a:lnTo>
                        <a:lnTo>
                          <a:pt x="1192" y="226"/>
                        </a:lnTo>
                        <a:lnTo>
                          <a:pt x="1194" y="234"/>
                        </a:lnTo>
                        <a:lnTo>
                          <a:pt x="1192" y="239"/>
                        </a:lnTo>
                        <a:lnTo>
                          <a:pt x="1192" y="242"/>
                        </a:lnTo>
                        <a:lnTo>
                          <a:pt x="1187" y="245"/>
                        </a:lnTo>
                        <a:lnTo>
                          <a:pt x="1179" y="245"/>
                        </a:lnTo>
                        <a:lnTo>
                          <a:pt x="1177" y="245"/>
                        </a:lnTo>
                        <a:lnTo>
                          <a:pt x="1177" y="242"/>
                        </a:lnTo>
                        <a:lnTo>
                          <a:pt x="1172" y="237"/>
                        </a:lnTo>
                        <a:lnTo>
                          <a:pt x="1169" y="234"/>
                        </a:lnTo>
                        <a:lnTo>
                          <a:pt x="1169" y="231"/>
                        </a:lnTo>
                        <a:lnTo>
                          <a:pt x="1172" y="229"/>
                        </a:lnTo>
                        <a:lnTo>
                          <a:pt x="1172" y="231"/>
                        </a:lnTo>
                        <a:lnTo>
                          <a:pt x="1174" y="226"/>
                        </a:lnTo>
                        <a:lnTo>
                          <a:pt x="1167" y="226"/>
                        </a:lnTo>
                        <a:lnTo>
                          <a:pt x="1167" y="229"/>
                        </a:lnTo>
                        <a:lnTo>
                          <a:pt x="1164" y="231"/>
                        </a:lnTo>
                        <a:lnTo>
                          <a:pt x="1164" y="234"/>
                        </a:lnTo>
                        <a:lnTo>
                          <a:pt x="1162" y="229"/>
                        </a:lnTo>
                        <a:lnTo>
                          <a:pt x="1159" y="229"/>
                        </a:lnTo>
                        <a:lnTo>
                          <a:pt x="1157" y="226"/>
                        </a:lnTo>
                        <a:lnTo>
                          <a:pt x="1154" y="226"/>
                        </a:lnTo>
                        <a:lnTo>
                          <a:pt x="1149" y="229"/>
                        </a:lnTo>
                        <a:lnTo>
                          <a:pt x="1149" y="231"/>
                        </a:lnTo>
                        <a:lnTo>
                          <a:pt x="1144" y="239"/>
                        </a:lnTo>
                        <a:lnTo>
                          <a:pt x="1144" y="242"/>
                        </a:lnTo>
                        <a:lnTo>
                          <a:pt x="1147" y="245"/>
                        </a:lnTo>
                        <a:lnTo>
                          <a:pt x="1149" y="247"/>
                        </a:lnTo>
                        <a:lnTo>
                          <a:pt x="1149" y="245"/>
                        </a:lnTo>
                        <a:lnTo>
                          <a:pt x="1154" y="245"/>
                        </a:lnTo>
                        <a:lnTo>
                          <a:pt x="1157" y="242"/>
                        </a:lnTo>
                        <a:lnTo>
                          <a:pt x="1159" y="242"/>
                        </a:lnTo>
                        <a:lnTo>
                          <a:pt x="1162" y="239"/>
                        </a:lnTo>
                        <a:lnTo>
                          <a:pt x="1162" y="242"/>
                        </a:lnTo>
                        <a:lnTo>
                          <a:pt x="1164" y="245"/>
                        </a:lnTo>
                        <a:lnTo>
                          <a:pt x="1157" y="250"/>
                        </a:lnTo>
                        <a:lnTo>
                          <a:pt x="1154" y="253"/>
                        </a:lnTo>
                        <a:lnTo>
                          <a:pt x="1147" y="258"/>
                        </a:lnTo>
                        <a:lnTo>
                          <a:pt x="1144" y="258"/>
                        </a:lnTo>
                        <a:lnTo>
                          <a:pt x="1142" y="253"/>
                        </a:lnTo>
                        <a:lnTo>
                          <a:pt x="1144" y="258"/>
                        </a:lnTo>
                        <a:lnTo>
                          <a:pt x="1142" y="258"/>
                        </a:lnTo>
                        <a:lnTo>
                          <a:pt x="1142" y="261"/>
                        </a:lnTo>
                        <a:lnTo>
                          <a:pt x="1132" y="263"/>
                        </a:lnTo>
                        <a:lnTo>
                          <a:pt x="1129" y="263"/>
                        </a:lnTo>
                        <a:lnTo>
                          <a:pt x="1129" y="266"/>
                        </a:lnTo>
                        <a:lnTo>
                          <a:pt x="1129" y="269"/>
                        </a:lnTo>
                        <a:lnTo>
                          <a:pt x="1124" y="269"/>
                        </a:lnTo>
                        <a:lnTo>
                          <a:pt x="1119" y="271"/>
                        </a:lnTo>
                        <a:lnTo>
                          <a:pt x="1112" y="271"/>
                        </a:lnTo>
                        <a:lnTo>
                          <a:pt x="1109" y="274"/>
                        </a:lnTo>
                        <a:lnTo>
                          <a:pt x="1102" y="271"/>
                        </a:lnTo>
                        <a:lnTo>
                          <a:pt x="1099" y="274"/>
                        </a:lnTo>
                        <a:lnTo>
                          <a:pt x="1099" y="277"/>
                        </a:lnTo>
                        <a:lnTo>
                          <a:pt x="1102" y="282"/>
                        </a:lnTo>
                        <a:lnTo>
                          <a:pt x="1109" y="287"/>
                        </a:lnTo>
                        <a:lnTo>
                          <a:pt x="1107" y="287"/>
                        </a:lnTo>
                        <a:lnTo>
                          <a:pt x="1099" y="285"/>
                        </a:lnTo>
                        <a:lnTo>
                          <a:pt x="1097" y="282"/>
                        </a:lnTo>
                        <a:lnTo>
                          <a:pt x="1094" y="285"/>
                        </a:lnTo>
                        <a:lnTo>
                          <a:pt x="1094" y="287"/>
                        </a:lnTo>
                        <a:lnTo>
                          <a:pt x="1092" y="290"/>
                        </a:lnTo>
                        <a:lnTo>
                          <a:pt x="1089" y="293"/>
                        </a:lnTo>
                        <a:lnTo>
                          <a:pt x="1087" y="293"/>
                        </a:lnTo>
                        <a:lnTo>
                          <a:pt x="1084" y="295"/>
                        </a:lnTo>
                        <a:lnTo>
                          <a:pt x="1079" y="298"/>
                        </a:lnTo>
                        <a:lnTo>
                          <a:pt x="1077" y="301"/>
                        </a:lnTo>
                        <a:lnTo>
                          <a:pt x="1074" y="301"/>
                        </a:lnTo>
                        <a:lnTo>
                          <a:pt x="1072" y="303"/>
                        </a:lnTo>
                        <a:lnTo>
                          <a:pt x="1072" y="301"/>
                        </a:lnTo>
                        <a:lnTo>
                          <a:pt x="1077" y="295"/>
                        </a:lnTo>
                        <a:lnTo>
                          <a:pt x="1079" y="293"/>
                        </a:lnTo>
                        <a:lnTo>
                          <a:pt x="1082" y="290"/>
                        </a:lnTo>
                        <a:lnTo>
                          <a:pt x="1087" y="290"/>
                        </a:lnTo>
                        <a:lnTo>
                          <a:pt x="1089" y="287"/>
                        </a:lnTo>
                        <a:lnTo>
                          <a:pt x="1092" y="285"/>
                        </a:lnTo>
                        <a:lnTo>
                          <a:pt x="1094" y="274"/>
                        </a:lnTo>
                        <a:lnTo>
                          <a:pt x="1097" y="274"/>
                        </a:lnTo>
                        <a:lnTo>
                          <a:pt x="1097" y="271"/>
                        </a:lnTo>
                        <a:lnTo>
                          <a:pt x="1097" y="269"/>
                        </a:lnTo>
                        <a:lnTo>
                          <a:pt x="1099" y="266"/>
                        </a:lnTo>
                        <a:lnTo>
                          <a:pt x="1102" y="266"/>
                        </a:lnTo>
                        <a:lnTo>
                          <a:pt x="1107" y="263"/>
                        </a:lnTo>
                        <a:lnTo>
                          <a:pt x="1109" y="258"/>
                        </a:lnTo>
                        <a:lnTo>
                          <a:pt x="1112" y="253"/>
                        </a:lnTo>
                        <a:lnTo>
                          <a:pt x="1112" y="247"/>
                        </a:lnTo>
                        <a:lnTo>
                          <a:pt x="1122" y="247"/>
                        </a:lnTo>
                        <a:lnTo>
                          <a:pt x="1124" y="247"/>
                        </a:lnTo>
                        <a:lnTo>
                          <a:pt x="1127" y="250"/>
                        </a:lnTo>
                        <a:lnTo>
                          <a:pt x="1132" y="239"/>
                        </a:lnTo>
                        <a:lnTo>
                          <a:pt x="1134" y="237"/>
                        </a:lnTo>
                        <a:lnTo>
                          <a:pt x="1134" y="231"/>
                        </a:lnTo>
                        <a:lnTo>
                          <a:pt x="1142" y="223"/>
                        </a:lnTo>
                        <a:lnTo>
                          <a:pt x="1147" y="221"/>
                        </a:lnTo>
                        <a:lnTo>
                          <a:pt x="1149" y="218"/>
                        </a:lnTo>
                        <a:lnTo>
                          <a:pt x="1152" y="215"/>
                        </a:lnTo>
                        <a:lnTo>
                          <a:pt x="1152" y="210"/>
                        </a:lnTo>
                        <a:lnTo>
                          <a:pt x="1159" y="205"/>
                        </a:lnTo>
                        <a:lnTo>
                          <a:pt x="1157" y="202"/>
                        </a:lnTo>
                        <a:lnTo>
                          <a:pt x="1159" y="199"/>
                        </a:lnTo>
                        <a:lnTo>
                          <a:pt x="1162" y="199"/>
                        </a:lnTo>
                        <a:lnTo>
                          <a:pt x="1164" y="197"/>
                        </a:lnTo>
                        <a:lnTo>
                          <a:pt x="1162" y="197"/>
                        </a:lnTo>
                        <a:lnTo>
                          <a:pt x="1164" y="197"/>
                        </a:lnTo>
                        <a:lnTo>
                          <a:pt x="1167" y="197"/>
                        </a:lnTo>
                        <a:lnTo>
                          <a:pt x="1169" y="191"/>
                        </a:lnTo>
                        <a:lnTo>
                          <a:pt x="1169" y="194"/>
                        </a:lnTo>
                        <a:lnTo>
                          <a:pt x="1174" y="189"/>
                        </a:lnTo>
                        <a:lnTo>
                          <a:pt x="1179" y="191"/>
                        </a:lnTo>
                        <a:lnTo>
                          <a:pt x="1179" y="189"/>
                        </a:lnTo>
                        <a:lnTo>
                          <a:pt x="1179" y="186"/>
                        </a:lnTo>
                        <a:lnTo>
                          <a:pt x="1179" y="183"/>
                        </a:lnTo>
                        <a:lnTo>
                          <a:pt x="1187" y="181"/>
                        </a:lnTo>
                        <a:lnTo>
                          <a:pt x="1182" y="181"/>
                        </a:lnTo>
                        <a:lnTo>
                          <a:pt x="1184" y="178"/>
                        </a:lnTo>
                        <a:lnTo>
                          <a:pt x="1189" y="175"/>
                        </a:lnTo>
                        <a:lnTo>
                          <a:pt x="1189" y="178"/>
                        </a:lnTo>
                        <a:lnTo>
                          <a:pt x="1189" y="175"/>
                        </a:lnTo>
                        <a:lnTo>
                          <a:pt x="1192" y="175"/>
                        </a:lnTo>
                        <a:lnTo>
                          <a:pt x="1194" y="173"/>
                        </a:lnTo>
                        <a:lnTo>
                          <a:pt x="1192" y="173"/>
                        </a:lnTo>
                        <a:lnTo>
                          <a:pt x="1194" y="170"/>
                        </a:lnTo>
                        <a:lnTo>
                          <a:pt x="1197" y="170"/>
                        </a:lnTo>
                        <a:lnTo>
                          <a:pt x="1199" y="167"/>
                        </a:lnTo>
                        <a:lnTo>
                          <a:pt x="1199" y="162"/>
                        </a:lnTo>
                        <a:lnTo>
                          <a:pt x="1202" y="160"/>
                        </a:lnTo>
                        <a:lnTo>
                          <a:pt x="1204" y="157"/>
                        </a:lnTo>
                        <a:lnTo>
                          <a:pt x="1204" y="154"/>
                        </a:lnTo>
                        <a:lnTo>
                          <a:pt x="1204" y="149"/>
                        </a:lnTo>
                        <a:lnTo>
                          <a:pt x="1202" y="146"/>
                        </a:lnTo>
                        <a:lnTo>
                          <a:pt x="1204" y="146"/>
                        </a:lnTo>
                        <a:lnTo>
                          <a:pt x="1204" y="141"/>
                        </a:lnTo>
                        <a:lnTo>
                          <a:pt x="1202" y="141"/>
                        </a:lnTo>
                        <a:lnTo>
                          <a:pt x="1197" y="138"/>
                        </a:lnTo>
                        <a:lnTo>
                          <a:pt x="1197" y="133"/>
                        </a:lnTo>
                        <a:lnTo>
                          <a:pt x="1194" y="136"/>
                        </a:lnTo>
                        <a:lnTo>
                          <a:pt x="1194" y="138"/>
                        </a:lnTo>
                        <a:lnTo>
                          <a:pt x="1192" y="136"/>
                        </a:lnTo>
                        <a:lnTo>
                          <a:pt x="1192" y="130"/>
                        </a:lnTo>
                        <a:lnTo>
                          <a:pt x="1189" y="128"/>
                        </a:lnTo>
                        <a:lnTo>
                          <a:pt x="1187" y="125"/>
                        </a:lnTo>
                        <a:lnTo>
                          <a:pt x="1187" y="122"/>
                        </a:lnTo>
                        <a:lnTo>
                          <a:pt x="1189" y="122"/>
                        </a:lnTo>
                        <a:lnTo>
                          <a:pt x="1194" y="128"/>
                        </a:lnTo>
                        <a:lnTo>
                          <a:pt x="1202" y="133"/>
                        </a:lnTo>
                        <a:lnTo>
                          <a:pt x="1199" y="138"/>
                        </a:lnTo>
                        <a:lnTo>
                          <a:pt x="1202" y="138"/>
                        </a:lnTo>
                        <a:lnTo>
                          <a:pt x="1204" y="136"/>
                        </a:lnTo>
                        <a:lnTo>
                          <a:pt x="1207" y="125"/>
                        </a:lnTo>
                        <a:lnTo>
                          <a:pt x="1207" y="120"/>
                        </a:lnTo>
                        <a:lnTo>
                          <a:pt x="1207" y="117"/>
                        </a:lnTo>
                        <a:lnTo>
                          <a:pt x="1204" y="117"/>
                        </a:lnTo>
                        <a:lnTo>
                          <a:pt x="1202" y="117"/>
                        </a:lnTo>
                        <a:lnTo>
                          <a:pt x="1202" y="109"/>
                        </a:lnTo>
                        <a:lnTo>
                          <a:pt x="1202" y="106"/>
                        </a:lnTo>
                        <a:lnTo>
                          <a:pt x="1197" y="98"/>
                        </a:lnTo>
                        <a:lnTo>
                          <a:pt x="1194" y="98"/>
                        </a:lnTo>
                        <a:lnTo>
                          <a:pt x="1197" y="104"/>
                        </a:lnTo>
                        <a:lnTo>
                          <a:pt x="1194" y="106"/>
                        </a:lnTo>
                        <a:lnTo>
                          <a:pt x="1192" y="109"/>
                        </a:lnTo>
                        <a:lnTo>
                          <a:pt x="1189" y="101"/>
                        </a:lnTo>
                        <a:lnTo>
                          <a:pt x="1187" y="98"/>
                        </a:lnTo>
                        <a:lnTo>
                          <a:pt x="1189" y="98"/>
                        </a:lnTo>
                        <a:lnTo>
                          <a:pt x="1189" y="96"/>
                        </a:lnTo>
                        <a:lnTo>
                          <a:pt x="1189" y="93"/>
                        </a:lnTo>
                        <a:lnTo>
                          <a:pt x="1184" y="85"/>
                        </a:lnTo>
                        <a:lnTo>
                          <a:pt x="1182" y="88"/>
                        </a:lnTo>
                        <a:lnTo>
                          <a:pt x="1182" y="82"/>
                        </a:lnTo>
                        <a:lnTo>
                          <a:pt x="1177" y="77"/>
                        </a:lnTo>
                        <a:lnTo>
                          <a:pt x="1172" y="74"/>
                        </a:lnTo>
                        <a:lnTo>
                          <a:pt x="1174" y="72"/>
                        </a:lnTo>
                        <a:lnTo>
                          <a:pt x="1172" y="72"/>
                        </a:lnTo>
                        <a:lnTo>
                          <a:pt x="1169" y="69"/>
                        </a:lnTo>
                        <a:lnTo>
                          <a:pt x="1169" y="72"/>
                        </a:lnTo>
                        <a:lnTo>
                          <a:pt x="1167" y="69"/>
                        </a:lnTo>
                        <a:lnTo>
                          <a:pt x="1169" y="66"/>
                        </a:lnTo>
                        <a:lnTo>
                          <a:pt x="1164" y="66"/>
                        </a:lnTo>
                        <a:lnTo>
                          <a:pt x="1157" y="66"/>
                        </a:lnTo>
                        <a:lnTo>
                          <a:pt x="1152" y="69"/>
                        </a:lnTo>
                        <a:lnTo>
                          <a:pt x="1149" y="69"/>
                        </a:lnTo>
                        <a:lnTo>
                          <a:pt x="1144" y="66"/>
                        </a:lnTo>
                        <a:lnTo>
                          <a:pt x="1139" y="69"/>
                        </a:lnTo>
                        <a:lnTo>
                          <a:pt x="1139" y="66"/>
                        </a:lnTo>
                        <a:lnTo>
                          <a:pt x="1132" y="69"/>
                        </a:lnTo>
                        <a:lnTo>
                          <a:pt x="1129" y="66"/>
                        </a:lnTo>
                        <a:lnTo>
                          <a:pt x="1127" y="69"/>
                        </a:lnTo>
                        <a:lnTo>
                          <a:pt x="1127" y="66"/>
                        </a:lnTo>
                        <a:lnTo>
                          <a:pt x="1129" y="66"/>
                        </a:lnTo>
                        <a:lnTo>
                          <a:pt x="1129" y="64"/>
                        </a:lnTo>
                        <a:lnTo>
                          <a:pt x="1127" y="64"/>
                        </a:lnTo>
                        <a:lnTo>
                          <a:pt x="1127" y="66"/>
                        </a:lnTo>
                        <a:lnTo>
                          <a:pt x="1124" y="66"/>
                        </a:lnTo>
                        <a:lnTo>
                          <a:pt x="1122" y="69"/>
                        </a:lnTo>
                        <a:lnTo>
                          <a:pt x="1122" y="72"/>
                        </a:lnTo>
                        <a:lnTo>
                          <a:pt x="1124" y="72"/>
                        </a:lnTo>
                        <a:lnTo>
                          <a:pt x="1124" y="74"/>
                        </a:lnTo>
                        <a:lnTo>
                          <a:pt x="1122" y="74"/>
                        </a:lnTo>
                        <a:lnTo>
                          <a:pt x="1122" y="77"/>
                        </a:lnTo>
                        <a:lnTo>
                          <a:pt x="1119" y="80"/>
                        </a:lnTo>
                        <a:lnTo>
                          <a:pt x="1117" y="82"/>
                        </a:lnTo>
                        <a:lnTo>
                          <a:pt x="1117" y="80"/>
                        </a:lnTo>
                        <a:lnTo>
                          <a:pt x="1114" y="85"/>
                        </a:lnTo>
                        <a:lnTo>
                          <a:pt x="1109" y="82"/>
                        </a:lnTo>
                        <a:lnTo>
                          <a:pt x="1107" y="85"/>
                        </a:lnTo>
                        <a:lnTo>
                          <a:pt x="1104" y="82"/>
                        </a:lnTo>
                        <a:lnTo>
                          <a:pt x="1099" y="82"/>
                        </a:lnTo>
                        <a:lnTo>
                          <a:pt x="1102" y="80"/>
                        </a:lnTo>
                        <a:lnTo>
                          <a:pt x="1104" y="80"/>
                        </a:lnTo>
                        <a:lnTo>
                          <a:pt x="1107" y="72"/>
                        </a:lnTo>
                        <a:lnTo>
                          <a:pt x="1107" y="69"/>
                        </a:lnTo>
                        <a:lnTo>
                          <a:pt x="1109" y="66"/>
                        </a:lnTo>
                        <a:lnTo>
                          <a:pt x="1112" y="64"/>
                        </a:lnTo>
                        <a:lnTo>
                          <a:pt x="1114" y="58"/>
                        </a:lnTo>
                        <a:lnTo>
                          <a:pt x="1114" y="56"/>
                        </a:lnTo>
                        <a:lnTo>
                          <a:pt x="1114" y="53"/>
                        </a:lnTo>
                        <a:lnTo>
                          <a:pt x="1114" y="50"/>
                        </a:lnTo>
                        <a:lnTo>
                          <a:pt x="1107" y="48"/>
                        </a:lnTo>
                        <a:lnTo>
                          <a:pt x="1104" y="45"/>
                        </a:lnTo>
                        <a:lnTo>
                          <a:pt x="1102" y="45"/>
                        </a:lnTo>
                        <a:lnTo>
                          <a:pt x="1099" y="45"/>
                        </a:lnTo>
                        <a:lnTo>
                          <a:pt x="1099" y="48"/>
                        </a:lnTo>
                        <a:lnTo>
                          <a:pt x="1097" y="45"/>
                        </a:lnTo>
                        <a:lnTo>
                          <a:pt x="1092" y="48"/>
                        </a:lnTo>
                        <a:lnTo>
                          <a:pt x="1094" y="42"/>
                        </a:lnTo>
                        <a:lnTo>
                          <a:pt x="1094" y="40"/>
                        </a:lnTo>
                        <a:lnTo>
                          <a:pt x="1092" y="45"/>
                        </a:lnTo>
                        <a:lnTo>
                          <a:pt x="1087" y="45"/>
                        </a:lnTo>
                        <a:lnTo>
                          <a:pt x="1072" y="50"/>
                        </a:lnTo>
                        <a:lnTo>
                          <a:pt x="1077" y="45"/>
                        </a:lnTo>
                        <a:lnTo>
                          <a:pt x="1084" y="34"/>
                        </a:lnTo>
                        <a:lnTo>
                          <a:pt x="1087" y="32"/>
                        </a:lnTo>
                        <a:lnTo>
                          <a:pt x="1089" y="32"/>
                        </a:lnTo>
                        <a:lnTo>
                          <a:pt x="1092" y="26"/>
                        </a:lnTo>
                        <a:lnTo>
                          <a:pt x="1092" y="24"/>
                        </a:lnTo>
                        <a:lnTo>
                          <a:pt x="1094" y="24"/>
                        </a:lnTo>
                        <a:lnTo>
                          <a:pt x="1097" y="26"/>
                        </a:lnTo>
                        <a:lnTo>
                          <a:pt x="1094" y="24"/>
                        </a:lnTo>
                        <a:lnTo>
                          <a:pt x="1092" y="13"/>
                        </a:lnTo>
                        <a:lnTo>
                          <a:pt x="1089" y="11"/>
                        </a:lnTo>
                        <a:lnTo>
                          <a:pt x="1089" y="13"/>
                        </a:lnTo>
                        <a:lnTo>
                          <a:pt x="1084" y="13"/>
                        </a:lnTo>
                        <a:lnTo>
                          <a:pt x="1079" y="11"/>
                        </a:lnTo>
                        <a:lnTo>
                          <a:pt x="1077" y="3"/>
                        </a:lnTo>
                        <a:lnTo>
                          <a:pt x="1074" y="5"/>
                        </a:lnTo>
                        <a:lnTo>
                          <a:pt x="1072" y="5"/>
                        </a:lnTo>
                        <a:lnTo>
                          <a:pt x="1072" y="3"/>
                        </a:lnTo>
                        <a:lnTo>
                          <a:pt x="1069" y="0"/>
                        </a:lnTo>
                        <a:lnTo>
                          <a:pt x="1067" y="0"/>
                        </a:lnTo>
                        <a:lnTo>
                          <a:pt x="1064" y="5"/>
                        </a:lnTo>
                        <a:lnTo>
                          <a:pt x="1062" y="8"/>
                        </a:lnTo>
                        <a:lnTo>
                          <a:pt x="1055" y="5"/>
                        </a:lnTo>
                        <a:lnTo>
                          <a:pt x="1055" y="11"/>
                        </a:lnTo>
                        <a:lnTo>
                          <a:pt x="1050" y="13"/>
                        </a:lnTo>
                        <a:lnTo>
                          <a:pt x="1045" y="24"/>
                        </a:lnTo>
                        <a:lnTo>
                          <a:pt x="1042" y="29"/>
                        </a:lnTo>
                        <a:lnTo>
                          <a:pt x="1037" y="32"/>
                        </a:lnTo>
                        <a:lnTo>
                          <a:pt x="1037" y="34"/>
                        </a:lnTo>
                        <a:lnTo>
                          <a:pt x="1032" y="42"/>
                        </a:lnTo>
                        <a:lnTo>
                          <a:pt x="1030" y="45"/>
                        </a:lnTo>
                        <a:lnTo>
                          <a:pt x="1030" y="48"/>
                        </a:lnTo>
                        <a:lnTo>
                          <a:pt x="1030" y="50"/>
                        </a:lnTo>
                        <a:lnTo>
                          <a:pt x="1030" y="53"/>
                        </a:lnTo>
                        <a:lnTo>
                          <a:pt x="1027" y="53"/>
                        </a:lnTo>
                        <a:lnTo>
                          <a:pt x="1027" y="56"/>
                        </a:lnTo>
                        <a:lnTo>
                          <a:pt x="1025" y="61"/>
                        </a:lnTo>
                        <a:lnTo>
                          <a:pt x="1025" y="64"/>
                        </a:lnTo>
                        <a:lnTo>
                          <a:pt x="1027" y="66"/>
                        </a:lnTo>
                        <a:lnTo>
                          <a:pt x="1030" y="66"/>
                        </a:lnTo>
                        <a:lnTo>
                          <a:pt x="1030" y="72"/>
                        </a:lnTo>
                        <a:lnTo>
                          <a:pt x="1032" y="72"/>
                        </a:lnTo>
                        <a:lnTo>
                          <a:pt x="1030" y="72"/>
                        </a:lnTo>
                        <a:lnTo>
                          <a:pt x="1030" y="69"/>
                        </a:lnTo>
                        <a:lnTo>
                          <a:pt x="1030" y="77"/>
                        </a:lnTo>
                        <a:lnTo>
                          <a:pt x="1022" y="82"/>
                        </a:lnTo>
                        <a:lnTo>
                          <a:pt x="1017" y="85"/>
                        </a:lnTo>
                        <a:lnTo>
                          <a:pt x="1012" y="82"/>
                        </a:lnTo>
                        <a:lnTo>
                          <a:pt x="1010" y="85"/>
                        </a:lnTo>
                        <a:lnTo>
                          <a:pt x="997" y="82"/>
                        </a:lnTo>
                        <a:lnTo>
                          <a:pt x="997" y="85"/>
                        </a:lnTo>
                        <a:lnTo>
                          <a:pt x="1000" y="88"/>
                        </a:lnTo>
                        <a:lnTo>
                          <a:pt x="1000" y="90"/>
                        </a:lnTo>
                        <a:lnTo>
                          <a:pt x="1002" y="90"/>
                        </a:lnTo>
                        <a:lnTo>
                          <a:pt x="1005" y="93"/>
                        </a:lnTo>
                        <a:lnTo>
                          <a:pt x="1005" y="96"/>
                        </a:lnTo>
                        <a:lnTo>
                          <a:pt x="1010" y="96"/>
                        </a:lnTo>
                        <a:lnTo>
                          <a:pt x="1010" y="98"/>
                        </a:lnTo>
                        <a:lnTo>
                          <a:pt x="1010" y="104"/>
                        </a:lnTo>
                        <a:lnTo>
                          <a:pt x="1010" y="109"/>
                        </a:lnTo>
                        <a:lnTo>
                          <a:pt x="1010" y="112"/>
                        </a:lnTo>
                        <a:lnTo>
                          <a:pt x="1005" y="109"/>
                        </a:lnTo>
                        <a:lnTo>
                          <a:pt x="1005" y="106"/>
                        </a:lnTo>
                        <a:lnTo>
                          <a:pt x="1005" y="104"/>
                        </a:lnTo>
                        <a:lnTo>
                          <a:pt x="1000" y="104"/>
                        </a:lnTo>
                        <a:lnTo>
                          <a:pt x="1000" y="101"/>
                        </a:lnTo>
                        <a:lnTo>
                          <a:pt x="1000" y="98"/>
                        </a:lnTo>
                        <a:lnTo>
                          <a:pt x="995" y="98"/>
                        </a:lnTo>
                        <a:lnTo>
                          <a:pt x="995" y="96"/>
                        </a:lnTo>
                        <a:lnTo>
                          <a:pt x="985" y="104"/>
                        </a:lnTo>
                        <a:lnTo>
                          <a:pt x="985" y="106"/>
                        </a:lnTo>
                        <a:lnTo>
                          <a:pt x="985" y="109"/>
                        </a:lnTo>
                        <a:lnTo>
                          <a:pt x="982" y="106"/>
                        </a:lnTo>
                        <a:lnTo>
                          <a:pt x="980" y="106"/>
                        </a:lnTo>
                        <a:lnTo>
                          <a:pt x="980" y="109"/>
                        </a:lnTo>
                        <a:lnTo>
                          <a:pt x="982" y="112"/>
                        </a:lnTo>
                        <a:lnTo>
                          <a:pt x="982" y="114"/>
                        </a:lnTo>
                        <a:lnTo>
                          <a:pt x="980" y="114"/>
                        </a:lnTo>
                        <a:lnTo>
                          <a:pt x="977" y="114"/>
                        </a:lnTo>
                        <a:lnTo>
                          <a:pt x="972" y="117"/>
                        </a:lnTo>
                        <a:lnTo>
                          <a:pt x="972" y="114"/>
                        </a:lnTo>
                        <a:lnTo>
                          <a:pt x="972" y="112"/>
                        </a:lnTo>
                        <a:lnTo>
                          <a:pt x="972" y="114"/>
                        </a:lnTo>
                        <a:lnTo>
                          <a:pt x="970" y="117"/>
                        </a:lnTo>
                        <a:lnTo>
                          <a:pt x="967" y="117"/>
                        </a:lnTo>
                        <a:lnTo>
                          <a:pt x="965" y="120"/>
                        </a:lnTo>
                        <a:lnTo>
                          <a:pt x="962" y="120"/>
                        </a:lnTo>
                        <a:lnTo>
                          <a:pt x="965" y="117"/>
                        </a:lnTo>
                        <a:lnTo>
                          <a:pt x="965" y="114"/>
                        </a:lnTo>
                        <a:lnTo>
                          <a:pt x="962" y="114"/>
                        </a:lnTo>
                        <a:lnTo>
                          <a:pt x="962" y="112"/>
                        </a:lnTo>
                        <a:lnTo>
                          <a:pt x="962" y="114"/>
                        </a:lnTo>
                        <a:lnTo>
                          <a:pt x="957" y="114"/>
                        </a:lnTo>
                        <a:lnTo>
                          <a:pt x="955" y="120"/>
                        </a:lnTo>
                        <a:lnTo>
                          <a:pt x="952" y="120"/>
                        </a:lnTo>
                        <a:lnTo>
                          <a:pt x="957" y="112"/>
                        </a:lnTo>
                        <a:lnTo>
                          <a:pt x="957" y="106"/>
                        </a:lnTo>
                        <a:lnTo>
                          <a:pt x="955" y="104"/>
                        </a:lnTo>
                        <a:lnTo>
                          <a:pt x="947" y="104"/>
                        </a:lnTo>
                        <a:lnTo>
                          <a:pt x="945" y="106"/>
                        </a:lnTo>
                        <a:lnTo>
                          <a:pt x="937" y="104"/>
                        </a:lnTo>
                        <a:lnTo>
                          <a:pt x="937" y="106"/>
                        </a:lnTo>
                        <a:lnTo>
                          <a:pt x="935" y="109"/>
                        </a:lnTo>
                        <a:lnTo>
                          <a:pt x="932" y="106"/>
                        </a:lnTo>
                        <a:lnTo>
                          <a:pt x="925" y="106"/>
                        </a:lnTo>
                        <a:lnTo>
                          <a:pt x="925" y="109"/>
                        </a:lnTo>
                        <a:lnTo>
                          <a:pt x="920" y="112"/>
                        </a:lnTo>
                        <a:lnTo>
                          <a:pt x="920" y="109"/>
                        </a:lnTo>
                        <a:lnTo>
                          <a:pt x="917" y="109"/>
                        </a:lnTo>
                        <a:lnTo>
                          <a:pt x="915" y="112"/>
                        </a:lnTo>
                        <a:lnTo>
                          <a:pt x="912" y="109"/>
                        </a:lnTo>
                        <a:lnTo>
                          <a:pt x="912" y="112"/>
                        </a:lnTo>
                        <a:lnTo>
                          <a:pt x="912" y="114"/>
                        </a:lnTo>
                        <a:lnTo>
                          <a:pt x="912" y="117"/>
                        </a:lnTo>
                        <a:lnTo>
                          <a:pt x="917" y="114"/>
                        </a:lnTo>
                        <a:lnTo>
                          <a:pt x="920" y="117"/>
                        </a:lnTo>
                        <a:lnTo>
                          <a:pt x="920" y="120"/>
                        </a:lnTo>
                        <a:lnTo>
                          <a:pt x="920" y="117"/>
                        </a:lnTo>
                        <a:lnTo>
                          <a:pt x="922" y="114"/>
                        </a:lnTo>
                        <a:lnTo>
                          <a:pt x="922" y="117"/>
                        </a:lnTo>
                        <a:lnTo>
                          <a:pt x="922" y="120"/>
                        </a:lnTo>
                        <a:lnTo>
                          <a:pt x="920" y="122"/>
                        </a:lnTo>
                        <a:lnTo>
                          <a:pt x="905" y="128"/>
                        </a:lnTo>
                        <a:lnTo>
                          <a:pt x="897" y="130"/>
                        </a:lnTo>
                        <a:lnTo>
                          <a:pt x="895" y="128"/>
                        </a:lnTo>
                        <a:lnTo>
                          <a:pt x="895" y="130"/>
                        </a:lnTo>
                        <a:lnTo>
                          <a:pt x="895" y="133"/>
                        </a:lnTo>
                        <a:lnTo>
                          <a:pt x="892" y="133"/>
                        </a:lnTo>
                        <a:lnTo>
                          <a:pt x="887" y="136"/>
                        </a:lnTo>
                        <a:lnTo>
                          <a:pt x="885" y="133"/>
                        </a:lnTo>
                        <a:lnTo>
                          <a:pt x="880" y="138"/>
                        </a:lnTo>
                        <a:lnTo>
                          <a:pt x="875" y="136"/>
                        </a:lnTo>
                        <a:lnTo>
                          <a:pt x="872" y="141"/>
                        </a:lnTo>
                        <a:lnTo>
                          <a:pt x="875" y="144"/>
                        </a:lnTo>
                        <a:lnTo>
                          <a:pt x="870" y="144"/>
                        </a:lnTo>
                        <a:lnTo>
                          <a:pt x="867" y="149"/>
                        </a:lnTo>
                        <a:lnTo>
                          <a:pt x="862" y="144"/>
                        </a:lnTo>
                        <a:lnTo>
                          <a:pt x="860" y="146"/>
                        </a:lnTo>
                        <a:lnTo>
                          <a:pt x="857" y="146"/>
                        </a:lnTo>
                        <a:lnTo>
                          <a:pt x="857" y="149"/>
                        </a:lnTo>
                        <a:lnTo>
                          <a:pt x="860" y="149"/>
                        </a:lnTo>
                        <a:lnTo>
                          <a:pt x="855" y="152"/>
                        </a:lnTo>
                        <a:lnTo>
                          <a:pt x="855" y="154"/>
                        </a:lnTo>
                        <a:lnTo>
                          <a:pt x="853" y="154"/>
                        </a:lnTo>
                        <a:lnTo>
                          <a:pt x="850" y="160"/>
                        </a:lnTo>
                        <a:lnTo>
                          <a:pt x="848" y="162"/>
                        </a:lnTo>
                        <a:lnTo>
                          <a:pt x="845" y="162"/>
                        </a:lnTo>
                        <a:lnTo>
                          <a:pt x="848" y="165"/>
                        </a:lnTo>
                        <a:lnTo>
                          <a:pt x="845" y="165"/>
                        </a:lnTo>
                        <a:lnTo>
                          <a:pt x="843" y="167"/>
                        </a:lnTo>
                        <a:lnTo>
                          <a:pt x="840" y="165"/>
                        </a:lnTo>
                        <a:lnTo>
                          <a:pt x="838" y="165"/>
                        </a:lnTo>
                        <a:lnTo>
                          <a:pt x="833" y="165"/>
                        </a:lnTo>
                        <a:lnTo>
                          <a:pt x="830" y="165"/>
                        </a:lnTo>
                        <a:lnTo>
                          <a:pt x="830" y="167"/>
                        </a:lnTo>
                        <a:lnTo>
                          <a:pt x="835" y="170"/>
                        </a:lnTo>
                        <a:lnTo>
                          <a:pt x="840" y="170"/>
                        </a:lnTo>
                        <a:lnTo>
                          <a:pt x="840" y="173"/>
                        </a:lnTo>
                        <a:lnTo>
                          <a:pt x="838" y="175"/>
                        </a:lnTo>
                        <a:lnTo>
                          <a:pt x="835" y="173"/>
                        </a:lnTo>
                        <a:lnTo>
                          <a:pt x="833" y="173"/>
                        </a:lnTo>
                        <a:lnTo>
                          <a:pt x="835" y="175"/>
                        </a:lnTo>
                        <a:lnTo>
                          <a:pt x="833" y="181"/>
                        </a:lnTo>
                        <a:lnTo>
                          <a:pt x="830" y="181"/>
                        </a:lnTo>
                        <a:lnTo>
                          <a:pt x="830" y="186"/>
                        </a:lnTo>
                        <a:lnTo>
                          <a:pt x="828" y="186"/>
                        </a:lnTo>
                        <a:lnTo>
                          <a:pt x="828" y="189"/>
                        </a:lnTo>
                        <a:lnTo>
                          <a:pt x="828" y="191"/>
                        </a:lnTo>
                        <a:lnTo>
                          <a:pt x="828" y="194"/>
                        </a:lnTo>
                        <a:lnTo>
                          <a:pt x="825" y="189"/>
                        </a:lnTo>
                        <a:lnTo>
                          <a:pt x="820" y="186"/>
                        </a:lnTo>
                        <a:lnTo>
                          <a:pt x="820" y="183"/>
                        </a:lnTo>
                        <a:lnTo>
                          <a:pt x="815" y="181"/>
                        </a:lnTo>
                        <a:lnTo>
                          <a:pt x="818" y="186"/>
                        </a:lnTo>
                        <a:lnTo>
                          <a:pt x="813" y="189"/>
                        </a:lnTo>
                        <a:lnTo>
                          <a:pt x="815" y="191"/>
                        </a:lnTo>
                        <a:lnTo>
                          <a:pt x="813" y="191"/>
                        </a:lnTo>
                        <a:lnTo>
                          <a:pt x="820" y="194"/>
                        </a:lnTo>
                        <a:lnTo>
                          <a:pt x="823" y="194"/>
                        </a:lnTo>
                        <a:lnTo>
                          <a:pt x="825" y="197"/>
                        </a:lnTo>
                        <a:lnTo>
                          <a:pt x="825" y="199"/>
                        </a:lnTo>
                        <a:lnTo>
                          <a:pt x="825" y="202"/>
                        </a:lnTo>
                        <a:lnTo>
                          <a:pt x="823" y="202"/>
                        </a:lnTo>
                        <a:lnTo>
                          <a:pt x="820" y="202"/>
                        </a:lnTo>
                        <a:lnTo>
                          <a:pt x="818" y="205"/>
                        </a:lnTo>
                        <a:lnTo>
                          <a:pt x="820" y="205"/>
                        </a:lnTo>
                        <a:lnTo>
                          <a:pt x="815" y="207"/>
                        </a:lnTo>
                        <a:lnTo>
                          <a:pt x="815" y="210"/>
                        </a:lnTo>
                        <a:lnTo>
                          <a:pt x="818" y="213"/>
                        </a:lnTo>
                        <a:lnTo>
                          <a:pt x="828" y="215"/>
                        </a:lnTo>
                        <a:lnTo>
                          <a:pt x="828" y="221"/>
                        </a:lnTo>
                        <a:lnTo>
                          <a:pt x="828" y="223"/>
                        </a:lnTo>
                        <a:lnTo>
                          <a:pt x="830" y="226"/>
                        </a:lnTo>
                        <a:lnTo>
                          <a:pt x="825" y="226"/>
                        </a:lnTo>
                        <a:lnTo>
                          <a:pt x="828" y="229"/>
                        </a:lnTo>
                        <a:lnTo>
                          <a:pt x="825" y="229"/>
                        </a:lnTo>
                        <a:lnTo>
                          <a:pt x="825" y="231"/>
                        </a:lnTo>
                        <a:lnTo>
                          <a:pt x="828" y="231"/>
                        </a:lnTo>
                        <a:lnTo>
                          <a:pt x="828" y="234"/>
                        </a:lnTo>
                        <a:lnTo>
                          <a:pt x="825" y="234"/>
                        </a:lnTo>
                        <a:lnTo>
                          <a:pt x="820" y="234"/>
                        </a:lnTo>
                        <a:lnTo>
                          <a:pt x="815" y="237"/>
                        </a:lnTo>
                        <a:lnTo>
                          <a:pt x="813" y="237"/>
                        </a:lnTo>
                        <a:lnTo>
                          <a:pt x="810" y="237"/>
                        </a:lnTo>
                        <a:lnTo>
                          <a:pt x="810" y="239"/>
                        </a:lnTo>
                        <a:lnTo>
                          <a:pt x="808" y="242"/>
                        </a:lnTo>
                        <a:lnTo>
                          <a:pt x="803" y="242"/>
                        </a:lnTo>
                        <a:lnTo>
                          <a:pt x="800" y="239"/>
                        </a:lnTo>
                        <a:lnTo>
                          <a:pt x="798" y="242"/>
                        </a:lnTo>
                        <a:lnTo>
                          <a:pt x="790" y="242"/>
                        </a:lnTo>
                        <a:lnTo>
                          <a:pt x="785" y="245"/>
                        </a:lnTo>
                        <a:lnTo>
                          <a:pt x="773" y="247"/>
                        </a:lnTo>
                        <a:lnTo>
                          <a:pt x="770" y="245"/>
                        </a:lnTo>
                        <a:lnTo>
                          <a:pt x="765" y="247"/>
                        </a:lnTo>
                        <a:lnTo>
                          <a:pt x="760" y="245"/>
                        </a:lnTo>
                        <a:lnTo>
                          <a:pt x="753" y="247"/>
                        </a:lnTo>
                        <a:lnTo>
                          <a:pt x="753" y="250"/>
                        </a:lnTo>
                        <a:lnTo>
                          <a:pt x="750" y="250"/>
                        </a:lnTo>
                        <a:lnTo>
                          <a:pt x="748" y="247"/>
                        </a:lnTo>
                        <a:lnTo>
                          <a:pt x="745" y="250"/>
                        </a:lnTo>
                        <a:lnTo>
                          <a:pt x="743" y="253"/>
                        </a:lnTo>
                        <a:lnTo>
                          <a:pt x="743" y="255"/>
                        </a:lnTo>
                        <a:lnTo>
                          <a:pt x="743" y="258"/>
                        </a:lnTo>
                        <a:lnTo>
                          <a:pt x="745" y="255"/>
                        </a:lnTo>
                        <a:lnTo>
                          <a:pt x="745" y="258"/>
                        </a:lnTo>
                        <a:lnTo>
                          <a:pt x="743" y="261"/>
                        </a:lnTo>
                        <a:lnTo>
                          <a:pt x="743" y="263"/>
                        </a:lnTo>
                        <a:lnTo>
                          <a:pt x="740" y="261"/>
                        </a:lnTo>
                        <a:lnTo>
                          <a:pt x="738" y="263"/>
                        </a:lnTo>
                        <a:lnTo>
                          <a:pt x="740" y="266"/>
                        </a:lnTo>
                        <a:lnTo>
                          <a:pt x="743" y="266"/>
                        </a:lnTo>
                        <a:lnTo>
                          <a:pt x="743" y="269"/>
                        </a:lnTo>
                        <a:lnTo>
                          <a:pt x="738" y="271"/>
                        </a:lnTo>
                        <a:lnTo>
                          <a:pt x="743" y="274"/>
                        </a:lnTo>
                        <a:lnTo>
                          <a:pt x="743" y="277"/>
                        </a:lnTo>
                        <a:lnTo>
                          <a:pt x="745" y="277"/>
                        </a:lnTo>
                        <a:lnTo>
                          <a:pt x="748" y="282"/>
                        </a:lnTo>
                        <a:lnTo>
                          <a:pt x="748" y="285"/>
                        </a:lnTo>
                        <a:lnTo>
                          <a:pt x="748" y="287"/>
                        </a:lnTo>
                        <a:lnTo>
                          <a:pt x="745" y="290"/>
                        </a:lnTo>
                        <a:lnTo>
                          <a:pt x="745" y="295"/>
                        </a:lnTo>
                        <a:lnTo>
                          <a:pt x="745" y="298"/>
                        </a:lnTo>
                        <a:lnTo>
                          <a:pt x="748" y="301"/>
                        </a:lnTo>
                        <a:lnTo>
                          <a:pt x="748" y="306"/>
                        </a:lnTo>
                        <a:lnTo>
                          <a:pt x="748" y="308"/>
                        </a:lnTo>
                        <a:lnTo>
                          <a:pt x="750" y="314"/>
                        </a:lnTo>
                        <a:lnTo>
                          <a:pt x="755" y="314"/>
                        </a:lnTo>
                        <a:lnTo>
                          <a:pt x="760" y="314"/>
                        </a:lnTo>
                        <a:lnTo>
                          <a:pt x="765" y="316"/>
                        </a:lnTo>
                        <a:lnTo>
                          <a:pt x="768" y="322"/>
                        </a:lnTo>
                        <a:lnTo>
                          <a:pt x="768" y="324"/>
                        </a:lnTo>
                        <a:lnTo>
                          <a:pt x="765" y="327"/>
                        </a:lnTo>
                        <a:lnTo>
                          <a:pt x="768" y="327"/>
                        </a:lnTo>
                        <a:lnTo>
                          <a:pt x="770" y="330"/>
                        </a:lnTo>
                        <a:lnTo>
                          <a:pt x="773" y="332"/>
                        </a:lnTo>
                        <a:lnTo>
                          <a:pt x="775" y="335"/>
                        </a:lnTo>
                        <a:lnTo>
                          <a:pt x="780" y="338"/>
                        </a:lnTo>
                        <a:lnTo>
                          <a:pt x="783" y="338"/>
                        </a:lnTo>
                        <a:lnTo>
                          <a:pt x="783" y="340"/>
                        </a:lnTo>
                        <a:lnTo>
                          <a:pt x="785" y="346"/>
                        </a:lnTo>
                        <a:lnTo>
                          <a:pt x="785" y="348"/>
                        </a:lnTo>
                        <a:lnTo>
                          <a:pt x="785" y="354"/>
                        </a:lnTo>
                        <a:lnTo>
                          <a:pt x="783" y="356"/>
                        </a:lnTo>
                        <a:lnTo>
                          <a:pt x="783" y="362"/>
                        </a:lnTo>
                        <a:lnTo>
                          <a:pt x="780" y="364"/>
                        </a:lnTo>
                        <a:lnTo>
                          <a:pt x="780" y="370"/>
                        </a:lnTo>
                        <a:lnTo>
                          <a:pt x="780" y="372"/>
                        </a:lnTo>
                        <a:lnTo>
                          <a:pt x="785" y="380"/>
                        </a:lnTo>
                        <a:lnTo>
                          <a:pt x="785" y="388"/>
                        </a:lnTo>
                        <a:lnTo>
                          <a:pt x="788" y="391"/>
                        </a:lnTo>
                        <a:lnTo>
                          <a:pt x="788" y="396"/>
                        </a:lnTo>
                        <a:lnTo>
                          <a:pt x="788" y="402"/>
                        </a:lnTo>
                        <a:lnTo>
                          <a:pt x="785" y="404"/>
                        </a:lnTo>
                        <a:lnTo>
                          <a:pt x="783" y="410"/>
                        </a:lnTo>
                        <a:lnTo>
                          <a:pt x="780" y="410"/>
                        </a:lnTo>
                        <a:lnTo>
                          <a:pt x="778" y="410"/>
                        </a:lnTo>
                        <a:lnTo>
                          <a:pt x="780" y="415"/>
                        </a:lnTo>
                        <a:lnTo>
                          <a:pt x="780" y="418"/>
                        </a:lnTo>
                        <a:lnTo>
                          <a:pt x="773" y="415"/>
                        </a:lnTo>
                        <a:lnTo>
                          <a:pt x="768" y="415"/>
                        </a:lnTo>
                        <a:lnTo>
                          <a:pt x="765" y="412"/>
                        </a:lnTo>
                        <a:lnTo>
                          <a:pt x="765" y="410"/>
                        </a:lnTo>
                        <a:lnTo>
                          <a:pt x="765" y="396"/>
                        </a:lnTo>
                        <a:lnTo>
                          <a:pt x="768" y="388"/>
                        </a:lnTo>
                        <a:lnTo>
                          <a:pt x="765" y="386"/>
                        </a:lnTo>
                        <a:lnTo>
                          <a:pt x="765" y="378"/>
                        </a:lnTo>
                        <a:lnTo>
                          <a:pt x="768" y="375"/>
                        </a:lnTo>
                        <a:lnTo>
                          <a:pt x="768" y="370"/>
                        </a:lnTo>
                        <a:lnTo>
                          <a:pt x="765" y="367"/>
                        </a:lnTo>
                        <a:lnTo>
                          <a:pt x="768" y="364"/>
                        </a:lnTo>
                        <a:lnTo>
                          <a:pt x="775" y="359"/>
                        </a:lnTo>
                        <a:lnTo>
                          <a:pt x="778" y="356"/>
                        </a:lnTo>
                        <a:lnTo>
                          <a:pt x="778" y="354"/>
                        </a:lnTo>
                        <a:lnTo>
                          <a:pt x="778" y="351"/>
                        </a:lnTo>
                        <a:lnTo>
                          <a:pt x="780" y="351"/>
                        </a:lnTo>
                        <a:lnTo>
                          <a:pt x="780" y="346"/>
                        </a:lnTo>
                        <a:lnTo>
                          <a:pt x="775" y="340"/>
                        </a:lnTo>
                        <a:lnTo>
                          <a:pt x="768" y="343"/>
                        </a:lnTo>
                        <a:lnTo>
                          <a:pt x="760" y="346"/>
                        </a:lnTo>
                        <a:lnTo>
                          <a:pt x="755" y="343"/>
                        </a:lnTo>
                        <a:lnTo>
                          <a:pt x="753" y="340"/>
                        </a:lnTo>
                        <a:lnTo>
                          <a:pt x="750" y="335"/>
                        </a:lnTo>
                        <a:lnTo>
                          <a:pt x="748" y="332"/>
                        </a:lnTo>
                        <a:lnTo>
                          <a:pt x="745" y="330"/>
                        </a:lnTo>
                        <a:lnTo>
                          <a:pt x="745" y="327"/>
                        </a:lnTo>
                        <a:lnTo>
                          <a:pt x="740" y="324"/>
                        </a:lnTo>
                        <a:lnTo>
                          <a:pt x="733" y="319"/>
                        </a:lnTo>
                        <a:lnTo>
                          <a:pt x="730" y="316"/>
                        </a:lnTo>
                        <a:lnTo>
                          <a:pt x="725" y="314"/>
                        </a:lnTo>
                        <a:lnTo>
                          <a:pt x="710" y="311"/>
                        </a:lnTo>
                        <a:lnTo>
                          <a:pt x="708" y="314"/>
                        </a:lnTo>
                        <a:lnTo>
                          <a:pt x="703" y="319"/>
                        </a:lnTo>
                        <a:lnTo>
                          <a:pt x="698" y="322"/>
                        </a:lnTo>
                        <a:lnTo>
                          <a:pt x="698" y="327"/>
                        </a:lnTo>
                        <a:lnTo>
                          <a:pt x="705" y="327"/>
                        </a:lnTo>
                        <a:lnTo>
                          <a:pt x="708" y="330"/>
                        </a:lnTo>
                        <a:lnTo>
                          <a:pt x="705" y="335"/>
                        </a:lnTo>
                        <a:lnTo>
                          <a:pt x="703" y="338"/>
                        </a:lnTo>
                        <a:lnTo>
                          <a:pt x="698" y="340"/>
                        </a:lnTo>
                        <a:lnTo>
                          <a:pt x="695" y="343"/>
                        </a:lnTo>
                        <a:lnTo>
                          <a:pt x="690" y="343"/>
                        </a:lnTo>
                        <a:lnTo>
                          <a:pt x="690" y="340"/>
                        </a:lnTo>
                        <a:lnTo>
                          <a:pt x="685" y="335"/>
                        </a:lnTo>
                        <a:lnTo>
                          <a:pt x="683" y="330"/>
                        </a:lnTo>
                        <a:lnTo>
                          <a:pt x="680" y="332"/>
                        </a:lnTo>
                        <a:lnTo>
                          <a:pt x="678" y="335"/>
                        </a:lnTo>
                        <a:lnTo>
                          <a:pt x="680" y="338"/>
                        </a:lnTo>
                        <a:lnTo>
                          <a:pt x="680" y="343"/>
                        </a:lnTo>
                        <a:lnTo>
                          <a:pt x="683" y="346"/>
                        </a:lnTo>
                        <a:lnTo>
                          <a:pt x="683" y="351"/>
                        </a:lnTo>
                        <a:lnTo>
                          <a:pt x="685" y="351"/>
                        </a:lnTo>
                        <a:lnTo>
                          <a:pt x="690" y="356"/>
                        </a:lnTo>
                        <a:lnTo>
                          <a:pt x="693" y="356"/>
                        </a:lnTo>
                        <a:lnTo>
                          <a:pt x="695" y="362"/>
                        </a:lnTo>
                        <a:lnTo>
                          <a:pt x="698" y="362"/>
                        </a:lnTo>
                        <a:lnTo>
                          <a:pt x="700" y="362"/>
                        </a:lnTo>
                        <a:lnTo>
                          <a:pt x="703" y="362"/>
                        </a:lnTo>
                        <a:lnTo>
                          <a:pt x="705" y="359"/>
                        </a:lnTo>
                        <a:lnTo>
                          <a:pt x="705" y="362"/>
                        </a:lnTo>
                        <a:lnTo>
                          <a:pt x="705" y="364"/>
                        </a:lnTo>
                        <a:lnTo>
                          <a:pt x="708" y="364"/>
                        </a:lnTo>
                        <a:lnTo>
                          <a:pt x="708" y="372"/>
                        </a:lnTo>
                        <a:lnTo>
                          <a:pt x="713" y="375"/>
                        </a:lnTo>
                        <a:lnTo>
                          <a:pt x="713" y="378"/>
                        </a:lnTo>
                        <a:lnTo>
                          <a:pt x="708" y="378"/>
                        </a:lnTo>
                        <a:lnTo>
                          <a:pt x="705" y="378"/>
                        </a:lnTo>
                        <a:lnTo>
                          <a:pt x="703" y="375"/>
                        </a:lnTo>
                        <a:lnTo>
                          <a:pt x="703" y="372"/>
                        </a:lnTo>
                        <a:lnTo>
                          <a:pt x="700" y="370"/>
                        </a:lnTo>
                        <a:lnTo>
                          <a:pt x="690" y="367"/>
                        </a:lnTo>
                        <a:lnTo>
                          <a:pt x="688" y="367"/>
                        </a:lnTo>
                        <a:lnTo>
                          <a:pt x="680" y="367"/>
                        </a:lnTo>
                        <a:lnTo>
                          <a:pt x="673" y="362"/>
                        </a:lnTo>
                        <a:lnTo>
                          <a:pt x="670" y="362"/>
                        </a:lnTo>
                        <a:lnTo>
                          <a:pt x="665" y="356"/>
                        </a:lnTo>
                        <a:lnTo>
                          <a:pt x="668" y="356"/>
                        </a:lnTo>
                        <a:lnTo>
                          <a:pt x="670" y="354"/>
                        </a:lnTo>
                        <a:lnTo>
                          <a:pt x="670" y="348"/>
                        </a:lnTo>
                        <a:lnTo>
                          <a:pt x="668" y="343"/>
                        </a:lnTo>
                        <a:lnTo>
                          <a:pt x="668" y="338"/>
                        </a:lnTo>
                        <a:lnTo>
                          <a:pt x="670" y="332"/>
                        </a:lnTo>
                        <a:lnTo>
                          <a:pt x="668" y="330"/>
                        </a:lnTo>
                        <a:lnTo>
                          <a:pt x="670" y="327"/>
                        </a:lnTo>
                        <a:lnTo>
                          <a:pt x="673" y="316"/>
                        </a:lnTo>
                        <a:lnTo>
                          <a:pt x="670" y="308"/>
                        </a:lnTo>
                        <a:lnTo>
                          <a:pt x="670" y="306"/>
                        </a:lnTo>
                        <a:lnTo>
                          <a:pt x="673" y="303"/>
                        </a:lnTo>
                        <a:lnTo>
                          <a:pt x="670" y="301"/>
                        </a:lnTo>
                        <a:lnTo>
                          <a:pt x="670" y="298"/>
                        </a:lnTo>
                        <a:lnTo>
                          <a:pt x="670" y="295"/>
                        </a:lnTo>
                        <a:lnTo>
                          <a:pt x="665" y="290"/>
                        </a:lnTo>
                        <a:lnTo>
                          <a:pt x="665" y="287"/>
                        </a:lnTo>
                        <a:lnTo>
                          <a:pt x="660" y="290"/>
                        </a:lnTo>
                        <a:lnTo>
                          <a:pt x="660" y="293"/>
                        </a:lnTo>
                        <a:lnTo>
                          <a:pt x="663" y="298"/>
                        </a:lnTo>
                        <a:lnTo>
                          <a:pt x="663" y="303"/>
                        </a:lnTo>
                        <a:lnTo>
                          <a:pt x="663" y="316"/>
                        </a:lnTo>
                        <a:lnTo>
                          <a:pt x="663" y="319"/>
                        </a:lnTo>
                        <a:lnTo>
                          <a:pt x="653" y="330"/>
                        </a:lnTo>
                        <a:lnTo>
                          <a:pt x="648" y="330"/>
                        </a:lnTo>
                        <a:lnTo>
                          <a:pt x="641" y="338"/>
                        </a:lnTo>
                        <a:lnTo>
                          <a:pt x="641" y="340"/>
                        </a:lnTo>
                        <a:lnTo>
                          <a:pt x="641" y="343"/>
                        </a:lnTo>
                        <a:lnTo>
                          <a:pt x="641" y="346"/>
                        </a:lnTo>
                        <a:lnTo>
                          <a:pt x="636" y="351"/>
                        </a:lnTo>
                        <a:lnTo>
                          <a:pt x="636" y="354"/>
                        </a:lnTo>
                        <a:lnTo>
                          <a:pt x="641" y="359"/>
                        </a:lnTo>
                        <a:lnTo>
                          <a:pt x="646" y="364"/>
                        </a:lnTo>
                        <a:lnTo>
                          <a:pt x="648" y="370"/>
                        </a:lnTo>
                        <a:lnTo>
                          <a:pt x="648" y="380"/>
                        </a:lnTo>
                        <a:lnTo>
                          <a:pt x="653" y="386"/>
                        </a:lnTo>
                        <a:lnTo>
                          <a:pt x="656" y="391"/>
                        </a:lnTo>
                        <a:lnTo>
                          <a:pt x="656" y="394"/>
                        </a:lnTo>
                        <a:lnTo>
                          <a:pt x="653" y="399"/>
                        </a:lnTo>
                        <a:lnTo>
                          <a:pt x="651" y="404"/>
                        </a:lnTo>
                        <a:lnTo>
                          <a:pt x="651" y="407"/>
                        </a:lnTo>
                        <a:lnTo>
                          <a:pt x="648" y="412"/>
                        </a:lnTo>
                        <a:lnTo>
                          <a:pt x="648" y="415"/>
                        </a:lnTo>
                        <a:lnTo>
                          <a:pt x="648" y="420"/>
                        </a:lnTo>
                        <a:lnTo>
                          <a:pt x="646" y="423"/>
                        </a:lnTo>
                        <a:lnTo>
                          <a:pt x="646" y="426"/>
                        </a:lnTo>
                        <a:lnTo>
                          <a:pt x="643" y="431"/>
                        </a:lnTo>
                        <a:lnTo>
                          <a:pt x="648" y="439"/>
                        </a:lnTo>
                        <a:lnTo>
                          <a:pt x="648" y="444"/>
                        </a:lnTo>
                        <a:lnTo>
                          <a:pt x="648" y="447"/>
                        </a:lnTo>
                        <a:lnTo>
                          <a:pt x="648" y="452"/>
                        </a:lnTo>
                        <a:lnTo>
                          <a:pt x="648" y="455"/>
                        </a:lnTo>
                        <a:lnTo>
                          <a:pt x="648" y="460"/>
                        </a:lnTo>
                        <a:lnTo>
                          <a:pt x="653" y="460"/>
                        </a:lnTo>
                        <a:lnTo>
                          <a:pt x="656" y="457"/>
                        </a:lnTo>
                        <a:lnTo>
                          <a:pt x="658" y="457"/>
                        </a:lnTo>
                        <a:lnTo>
                          <a:pt x="663" y="460"/>
                        </a:lnTo>
                        <a:lnTo>
                          <a:pt x="665" y="460"/>
                        </a:lnTo>
                        <a:lnTo>
                          <a:pt x="668" y="457"/>
                        </a:lnTo>
                        <a:lnTo>
                          <a:pt x="673" y="455"/>
                        </a:lnTo>
                        <a:lnTo>
                          <a:pt x="678" y="455"/>
                        </a:lnTo>
                        <a:lnTo>
                          <a:pt x="688" y="460"/>
                        </a:lnTo>
                        <a:lnTo>
                          <a:pt x="690" y="463"/>
                        </a:lnTo>
                        <a:lnTo>
                          <a:pt x="695" y="465"/>
                        </a:lnTo>
                        <a:lnTo>
                          <a:pt x="700" y="468"/>
                        </a:lnTo>
                        <a:lnTo>
                          <a:pt x="703" y="471"/>
                        </a:lnTo>
                        <a:lnTo>
                          <a:pt x="703" y="476"/>
                        </a:lnTo>
                        <a:lnTo>
                          <a:pt x="703" y="479"/>
                        </a:lnTo>
                        <a:lnTo>
                          <a:pt x="708" y="489"/>
                        </a:lnTo>
                        <a:lnTo>
                          <a:pt x="708" y="492"/>
                        </a:lnTo>
                        <a:lnTo>
                          <a:pt x="708" y="495"/>
                        </a:lnTo>
                        <a:lnTo>
                          <a:pt x="703" y="497"/>
                        </a:lnTo>
                        <a:lnTo>
                          <a:pt x="700" y="497"/>
                        </a:lnTo>
                        <a:lnTo>
                          <a:pt x="700" y="503"/>
                        </a:lnTo>
                        <a:lnTo>
                          <a:pt x="700" y="508"/>
                        </a:lnTo>
                        <a:lnTo>
                          <a:pt x="700" y="513"/>
                        </a:lnTo>
                        <a:lnTo>
                          <a:pt x="700" y="516"/>
                        </a:lnTo>
                        <a:lnTo>
                          <a:pt x="703" y="516"/>
                        </a:lnTo>
                        <a:lnTo>
                          <a:pt x="708" y="519"/>
                        </a:lnTo>
                        <a:lnTo>
                          <a:pt x="713" y="519"/>
                        </a:lnTo>
                        <a:lnTo>
                          <a:pt x="718" y="521"/>
                        </a:lnTo>
                        <a:lnTo>
                          <a:pt x="710" y="524"/>
                        </a:lnTo>
                        <a:lnTo>
                          <a:pt x="708" y="521"/>
                        </a:lnTo>
                        <a:lnTo>
                          <a:pt x="703" y="521"/>
                        </a:lnTo>
                        <a:lnTo>
                          <a:pt x="700" y="521"/>
                        </a:lnTo>
                        <a:lnTo>
                          <a:pt x="700" y="519"/>
                        </a:lnTo>
                        <a:lnTo>
                          <a:pt x="695" y="516"/>
                        </a:lnTo>
                        <a:lnTo>
                          <a:pt x="695" y="511"/>
                        </a:lnTo>
                        <a:lnTo>
                          <a:pt x="695" y="508"/>
                        </a:lnTo>
                        <a:lnTo>
                          <a:pt x="695" y="505"/>
                        </a:lnTo>
                        <a:lnTo>
                          <a:pt x="695" y="500"/>
                        </a:lnTo>
                        <a:lnTo>
                          <a:pt x="698" y="497"/>
                        </a:lnTo>
                        <a:lnTo>
                          <a:pt x="698" y="495"/>
                        </a:lnTo>
                        <a:lnTo>
                          <a:pt x="695" y="495"/>
                        </a:lnTo>
                        <a:lnTo>
                          <a:pt x="695" y="492"/>
                        </a:lnTo>
                        <a:lnTo>
                          <a:pt x="695" y="489"/>
                        </a:lnTo>
                        <a:lnTo>
                          <a:pt x="695" y="487"/>
                        </a:lnTo>
                        <a:lnTo>
                          <a:pt x="698" y="484"/>
                        </a:lnTo>
                        <a:lnTo>
                          <a:pt x="695" y="484"/>
                        </a:lnTo>
                        <a:lnTo>
                          <a:pt x="695" y="481"/>
                        </a:lnTo>
                        <a:lnTo>
                          <a:pt x="693" y="479"/>
                        </a:lnTo>
                        <a:lnTo>
                          <a:pt x="690" y="476"/>
                        </a:lnTo>
                        <a:lnTo>
                          <a:pt x="688" y="476"/>
                        </a:lnTo>
                        <a:lnTo>
                          <a:pt x="688" y="473"/>
                        </a:lnTo>
                        <a:lnTo>
                          <a:pt x="688" y="471"/>
                        </a:lnTo>
                        <a:lnTo>
                          <a:pt x="685" y="465"/>
                        </a:lnTo>
                        <a:lnTo>
                          <a:pt x="680" y="465"/>
                        </a:lnTo>
                        <a:lnTo>
                          <a:pt x="675" y="468"/>
                        </a:lnTo>
                        <a:lnTo>
                          <a:pt x="668" y="468"/>
                        </a:lnTo>
                        <a:lnTo>
                          <a:pt x="663" y="473"/>
                        </a:lnTo>
                        <a:lnTo>
                          <a:pt x="658" y="473"/>
                        </a:lnTo>
                        <a:lnTo>
                          <a:pt x="656" y="476"/>
                        </a:lnTo>
                        <a:lnTo>
                          <a:pt x="656" y="479"/>
                        </a:lnTo>
                        <a:lnTo>
                          <a:pt x="656" y="481"/>
                        </a:lnTo>
                        <a:lnTo>
                          <a:pt x="656" y="487"/>
                        </a:lnTo>
                        <a:lnTo>
                          <a:pt x="653" y="487"/>
                        </a:lnTo>
                        <a:lnTo>
                          <a:pt x="656" y="492"/>
                        </a:lnTo>
                        <a:lnTo>
                          <a:pt x="658" y="495"/>
                        </a:lnTo>
                        <a:lnTo>
                          <a:pt x="658" y="497"/>
                        </a:lnTo>
                        <a:lnTo>
                          <a:pt x="658" y="500"/>
                        </a:lnTo>
                        <a:lnTo>
                          <a:pt x="660" y="500"/>
                        </a:lnTo>
                        <a:lnTo>
                          <a:pt x="660" y="505"/>
                        </a:lnTo>
                        <a:lnTo>
                          <a:pt x="660" y="508"/>
                        </a:lnTo>
                        <a:lnTo>
                          <a:pt x="660" y="516"/>
                        </a:lnTo>
                        <a:lnTo>
                          <a:pt x="656" y="519"/>
                        </a:lnTo>
                        <a:lnTo>
                          <a:pt x="648" y="529"/>
                        </a:lnTo>
                        <a:lnTo>
                          <a:pt x="648" y="532"/>
                        </a:lnTo>
                        <a:lnTo>
                          <a:pt x="648" y="535"/>
                        </a:lnTo>
                        <a:lnTo>
                          <a:pt x="648" y="540"/>
                        </a:lnTo>
                        <a:lnTo>
                          <a:pt x="643" y="548"/>
                        </a:lnTo>
                        <a:lnTo>
                          <a:pt x="641" y="551"/>
                        </a:lnTo>
                        <a:lnTo>
                          <a:pt x="636" y="553"/>
                        </a:lnTo>
                        <a:lnTo>
                          <a:pt x="636" y="556"/>
                        </a:lnTo>
                        <a:lnTo>
                          <a:pt x="628" y="559"/>
                        </a:lnTo>
                        <a:lnTo>
                          <a:pt x="626" y="561"/>
                        </a:lnTo>
                        <a:lnTo>
                          <a:pt x="628" y="564"/>
                        </a:lnTo>
                        <a:lnTo>
                          <a:pt x="626" y="569"/>
                        </a:lnTo>
                        <a:lnTo>
                          <a:pt x="623" y="572"/>
                        </a:lnTo>
                        <a:lnTo>
                          <a:pt x="613" y="567"/>
                        </a:lnTo>
                        <a:lnTo>
                          <a:pt x="608" y="567"/>
                        </a:lnTo>
                        <a:lnTo>
                          <a:pt x="606" y="567"/>
                        </a:lnTo>
                        <a:lnTo>
                          <a:pt x="603" y="567"/>
                        </a:lnTo>
                        <a:lnTo>
                          <a:pt x="596" y="567"/>
                        </a:lnTo>
                        <a:lnTo>
                          <a:pt x="596" y="564"/>
                        </a:lnTo>
                        <a:lnTo>
                          <a:pt x="596" y="561"/>
                        </a:lnTo>
                        <a:lnTo>
                          <a:pt x="596" y="556"/>
                        </a:lnTo>
                        <a:lnTo>
                          <a:pt x="591" y="553"/>
                        </a:lnTo>
                        <a:lnTo>
                          <a:pt x="591" y="551"/>
                        </a:lnTo>
                        <a:lnTo>
                          <a:pt x="593" y="551"/>
                        </a:lnTo>
                        <a:lnTo>
                          <a:pt x="598" y="551"/>
                        </a:lnTo>
                        <a:lnTo>
                          <a:pt x="598" y="553"/>
                        </a:lnTo>
                        <a:lnTo>
                          <a:pt x="601" y="553"/>
                        </a:lnTo>
                        <a:lnTo>
                          <a:pt x="603" y="551"/>
                        </a:lnTo>
                        <a:lnTo>
                          <a:pt x="606" y="551"/>
                        </a:lnTo>
                        <a:lnTo>
                          <a:pt x="608" y="548"/>
                        </a:lnTo>
                        <a:lnTo>
                          <a:pt x="611" y="548"/>
                        </a:lnTo>
                        <a:lnTo>
                          <a:pt x="613" y="548"/>
                        </a:lnTo>
                        <a:lnTo>
                          <a:pt x="613" y="545"/>
                        </a:lnTo>
                        <a:lnTo>
                          <a:pt x="616" y="545"/>
                        </a:lnTo>
                        <a:lnTo>
                          <a:pt x="618" y="545"/>
                        </a:lnTo>
                        <a:lnTo>
                          <a:pt x="621" y="543"/>
                        </a:lnTo>
                        <a:lnTo>
                          <a:pt x="623" y="543"/>
                        </a:lnTo>
                        <a:lnTo>
                          <a:pt x="621" y="540"/>
                        </a:lnTo>
                        <a:lnTo>
                          <a:pt x="618" y="540"/>
                        </a:lnTo>
                        <a:lnTo>
                          <a:pt x="616" y="540"/>
                        </a:lnTo>
                        <a:lnTo>
                          <a:pt x="613" y="540"/>
                        </a:lnTo>
                        <a:lnTo>
                          <a:pt x="613" y="535"/>
                        </a:lnTo>
                        <a:lnTo>
                          <a:pt x="618" y="540"/>
                        </a:lnTo>
                        <a:lnTo>
                          <a:pt x="623" y="537"/>
                        </a:lnTo>
                        <a:lnTo>
                          <a:pt x="626" y="537"/>
                        </a:lnTo>
                        <a:lnTo>
                          <a:pt x="626" y="532"/>
                        </a:lnTo>
                        <a:lnTo>
                          <a:pt x="628" y="532"/>
                        </a:lnTo>
                        <a:lnTo>
                          <a:pt x="628" y="529"/>
                        </a:lnTo>
                        <a:lnTo>
                          <a:pt x="628" y="527"/>
                        </a:lnTo>
                        <a:lnTo>
                          <a:pt x="631" y="524"/>
                        </a:lnTo>
                        <a:lnTo>
                          <a:pt x="631" y="521"/>
                        </a:lnTo>
                        <a:lnTo>
                          <a:pt x="636" y="519"/>
                        </a:lnTo>
                        <a:lnTo>
                          <a:pt x="638" y="516"/>
                        </a:lnTo>
                        <a:lnTo>
                          <a:pt x="636" y="513"/>
                        </a:lnTo>
                        <a:lnTo>
                          <a:pt x="638" y="511"/>
                        </a:lnTo>
                        <a:lnTo>
                          <a:pt x="638" y="503"/>
                        </a:lnTo>
                        <a:lnTo>
                          <a:pt x="638" y="497"/>
                        </a:lnTo>
                        <a:lnTo>
                          <a:pt x="638" y="495"/>
                        </a:lnTo>
                        <a:lnTo>
                          <a:pt x="643" y="487"/>
                        </a:lnTo>
                        <a:lnTo>
                          <a:pt x="643" y="479"/>
                        </a:lnTo>
                        <a:lnTo>
                          <a:pt x="636" y="471"/>
                        </a:lnTo>
                        <a:lnTo>
                          <a:pt x="628" y="463"/>
                        </a:lnTo>
                        <a:lnTo>
                          <a:pt x="628" y="457"/>
                        </a:lnTo>
                        <a:lnTo>
                          <a:pt x="631" y="455"/>
                        </a:lnTo>
                        <a:lnTo>
                          <a:pt x="631" y="450"/>
                        </a:lnTo>
                        <a:lnTo>
                          <a:pt x="631" y="447"/>
                        </a:lnTo>
                        <a:lnTo>
                          <a:pt x="631" y="444"/>
                        </a:lnTo>
                        <a:lnTo>
                          <a:pt x="631" y="436"/>
                        </a:lnTo>
                        <a:lnTo>
                          <a:pt x="631" y="434"/>
                        </a:lnTo>
                        <a:lnTo>
                          <a:pt x="631" y="428"/>
                        </a:lnTo>
                        <a:lnTo>
                          <a:pt x="631" y="426"/>
                        </a:lnTo>
                        <a:lnTo>
                          <a:pt x="631" y="423"/>
                        </a:lnTo>
                        <a:lnTo>
                          <a:pt x="631" y="420"/>
                        </a:lnTo>
                        <a:lnTo>
                          <a:pt x="631" y="418"/>
                        </a:lnTo>
                        <a:lnTo>
                          <a:pt x="631" y="415"/>
                        </a:lnTo>
                        <a:lnTo>
                          <a:pt x="628" y="412"/>
                        </a:lnTo>
                        <a:lnTo>
                          <a:pt x="628" y="410"/>
                        </a:lnTo>
                        <a:lnTo>
                          <a:pt x="628" y="407"/>
                        </a:lnTo>
                        <a:lnTo>
                          <a:pt x="633" y="404"/>
                        </a:lnTo>
                        <a:lnTo>
                          <a:pt x="633" y="402"/>
                        </a:lnTo>
                        <a:lnTo>
                          <a:pt x="633" y="391"/>
                        </a:lnTo>
                        <a:lnTo>
                          <a:pt x="633" y="388"/>
                        </a:lnTo>
                        <a:lnTo>
                          <a:pt x="633" y="383"/>
                        </a:lnTo>
                        <a:lnTo>
                          <a:pt x="631" y="372"/>
                        </a:lnTo>
                        <a:lnTo>
                          <a:pt x="631" y="367"/>
                        </a:lnTo>
                        <a:lnTo>
                          <a:pt x="626" y="362"/>
                        </a:lnTo>
                        <a:lnTo>
                          <a:pt x="623" y="359"/>
                        </a:lnTo>
                        <a:lnTo>
                          <a:pt x="618" y="354"/>
                        </a:lnTo>
                        <a:lnTo>
                          <a:pt x="618" y="348"/>
                        </a:lnTo>
                        <a:lnTo>
                          <a:pt x="621" y="348"/>
                        </a:lnTo>
                        <a:lnTo>
                          <a:pt x="623" y="346"/>
                        </a:lnTo>
                        <a:lnTo>
                          <a:pt x="623" y="343"/>
                        </a:lnTo>
                        <a:lnTo>
                          <a:pt x="626" y="340"/>
                        </a:lnTo>
                        <a:lnTo>
                          <a:pt x="626" y="338"/>
                        </a:lnTo>
                        <a:lnTo>
                          <a:pt x="626" y="335"/>
                        </a:lnTo>
                        <a:lnTo>
                          <a:pt x="628" y="330"/>
                        </a:lnTo>
                        <a:lnTo>
                          <a:pt x="631" y="322"/>
                        </a:lnTo>
                        <a:lnTo>
                          <a:pt x="631" y="319"/>
                        </a:lnTo>
                        <a:lnTo>
                          <a:pt x="633" y="311"/>
                        </a:lnTo>
                        <a:lnTo>
                          <a:pt x="631" y="308"/>
                        </a:lnTo>
                        <a:lnTo>
                          <a:pt x="631" y="303"/>
                        </a:lnTo>
                        <a:lnTo>
                          <a:pt x="631" y="298"/>
                        </a:lnTo>
                        <a:lnTo>
                          <a:pt x="631" y="295"/>
                        </a:lnTo>
                        <a:lnTo>
                          <a:pt x="631" y="293"/>
                        </a:lnTo>
                        <a:lnTo>
                          <a:pt x="621" y="287"/>
                        </a:lnTo>
                        <a:lnTo>
                          <a:pt x="616" y="285"/>
                        </a:lnTo>
                        <a:lnTo>
                          <a:pt x="606" y="287"/>
                        </a:lnTo>
                        <a:lnTo>
                          <a:pt x="601" y="285"/>
                        </a:lnTo>
                        <a:lnTo>
                          <a:pt x="593" y="287"/>
                        </a:lnTo>
                        <a:lnTo>
                          <a:pt x="591" y="285"/>
                        </a:lnTo>
                        <a:lnTo>
                          <a:pt x="593" y="282"/>
                        </a:lnTo>
                        <a:lnTo>
                          <a:pt x="586" y="282"/>
                        </a:lnTo>
                        <a:lnTo>
                          <a:pt x="583" y="285"/>
                        </a:lnTo>
                        <a:lnTo>
                          <a:pt x="583" y="287"/>
                        </a:lnTo>
                        <a:lnTo>
                          <a:pt x="583" y="293"/>
                        </a:lnTo>
                        <a:lnTo>
                          <a:pt x="581" y="295"/>
                        </a:lnTo>
                        <a:lnTo>
                          <a:pt x="578" y="301"/>
                        </a:lnTo>
                        <a:lnTo>
                          <a:pt x="578" y="311"/>
                        </a:lnTo>
                        <a:lnTo>
                          <a:pt x="576" y="316"/>
                        </a:lnTo>
                        <a:lnTo>
                          <a:pt x="573" y="319"/>
                        </a:lnTo>
                        <a:lnTo>
                          <a:pt x="573" y="335"/>
                        </a:lnTo>
                        <a:lnTo>
                          <a:pt x="571" y="340"/>
                        </a:lnTo>
                        <a:lnTo>
                          <a:pt x="566" y="348"/>
                        </a:lnTo>
                        <a:lnTo>
                          <a:pt x="561" y="354"/>
                        </a:lnTo>
                        <a:lnTo>
                          <a:pt x="556" y="359"/>
                        </a:lnTo>
                        <a:lnTo>
                          <a:pt x="551" y="364"/>
                        </a:lnTo>
                        <a:lnTo>
                          <a:pt x="548" y="372"/>
                        </a:lnTo>
                        <a:lnTo>
                          <a:pt x="548" y="375"/>
                        </a:lnTo>
                        <a:lnTo>
                          <a:pt x="551" y="375"/>
                        </a:lnTo>
                        <a:lnTo>
                          <a:pt x="553" y="370"/>
                        </a:lnTo>
                        <a:lnTo>
                          <a:pt x="553" y="375"/>
                        </a:lnTo>
                        <a:lnTo>
                          <a:pt x="551" y="378"/>
                        </a:lnTo>
                        <a:lnTo>
                          <a:pt x="548" y="380"/>
                        </a:lnTo>
                        <a:lnTo>
                          <a:pt x="546" y="386"/>
                        </a:lnTo>
                        <a:lnTo>
                          <a:pt x="548" y="388"/>
                        </a:lnTo>
                        <a:lnTo>
                          <a:pt x="551" y="386"/>
                        </a:lnTo>
                        <a:lnTo>
                          <a:pt x="553" y="386"/>
                        </a:lnTo>
                        <a:lnTo>
                          <a:pt x="556" y="386"/>
                        </a:lnTo>
                        <a:lnTo>
                          <a:pt x="558" y="388"/>
                        </a:lnTo>
                        <a:lnTo>
                          <a:pt x="558" y="394"/>
                        </a:lnTo>
                        <a:lnTo>
                          <a:pt x="558" y="404"/>
                        </a:lnTo>
                        <a:lnTo>
                          <a:pt x="556" y="407"/>
                        </a:lnTo>
                        <a:lnTo>
                          <a:pt x="556" y="415"/>
                        </a:lnTo>
                        <a:lnTo>
                          <a:pt x="558" y="418"/>
                        </a:lnTo>
                        <a:lnTo>
                          <a:pt x="556" y="420"/>
                        </a:lnTo>
                        <a:lnTo>
                          <a:pt x="553" y="420"/>
                        </a:lnTo>
                        <a:lnTo>
                          <a:pt x="551" y="418"/>
                        </a:lnTo>
                        <a:lnTo>
                          <a:pt x="551" y="426"/>
                        </a:lnTo>
                        <a:lnTo>
                          <a:pt x="551" y="436"/>
                        </a:lnTo>
                        <a:lnTo>
                          <a:pt x="553" y="442"/>
                        </a:lnTo>
                        <a:lnTo>
                          <a:pt x="553" y="436"/>
                        </a:lnTo>
                        <a:lnTo>
                          <a:pt x="556" y="436"/>
                        </a:lnTo>
                        <a:lnTo>
                          <a:pt x="561" y="439"/>
                        </a:lnTo>
                        <a:lnTo>
                          <a:pt x="566" y="444"/>
                        </a:lnTo>
                        <a:lnTo>
                          <a:pt x="566" y="442"/>
                        </a:lnTo>
                        <a:lnTo>
                          <a:pt x="568" y="442"/>
                        </a:lnTo>
                        <a:lnTo>
                          <a:pt x="568" y="447"/>
                        </a:lnTo>
                        <a:lnTo>
                          <a:pt x="571" y="455"/>
                        </a:lnTo>
                        <a:lnTo>
                          <a:pt x="571" y="457"/>
                        </a:lnTo>
                        <a:lnTo>
                          <a:pt x="573" y="463"/>
                        </a:lnTo>
                        <a:lnTo>
                          <a:pt x="578" y="468"/>
                        </a:lnTo>
                        <a:lnTo>
                          <a:pt x="581" y="465"/>
                        </a:lnTo>
                        <a:lnTo>
                          <a:pt x="581" y="468"/>
                        </a:lnTo>
                        <a:lnTo>
                          <a:pt x="583" y="471"/>
                        </a:lnTo>
                        <a:lnTo>
                          <a:pt x="578" y="473"/>
                        </a:lnTo>
                        <a:lnTo>
                          <a:pt x="576" y="484"/>
                        </a:lnTo>
                        <a:lnTo>
                          <a:pt x="576" y="489"/>
                        </a:lnTo>
                        <a:lnTo>
                          <a:pt x="573" y="492"/>
                        </a:lnTo>
                        <a:lnTo>
                          <a:pt x="571" y="495"/>
                        </a:lnTo>
                        <a:lnTo>
                          <a:pt x="568" y="492"/>
                        </a:lnTo>
                        <a:lnTo>
                          <a:pt x="568" y="489"/>
                        </a:lnTo>
                        <a:lnTo>
                          <a:pt x="566" y="487"/>
                        </a:lnTo>
                        <a:lnTo>
                          <a:pt x="563" y="484"/>
                        </a:lnTo>
                        <a:lnTo>
                          <a:pt x="553" y="471"/>
                        </a:lnTo>
                        <a:lnTo>
                          <a:pt x="551" y="468"/>
                        </a:lnTo>
                        <a:lnTo>
                          <a:pt x="546" y="468"/>
                        </a:lnTo>
                        <a:lnTo>
                          <a:pt x="541" y="463"/>
                        </a:lnTo>
                        <a:lnTo>
                          <a:pt x="533" y="460"/>
                        </a:lnTo>
                        <a:lnTo>
                          <a:pt x="533" y="457"/>
                        </a:lnTo>
                        <a:lnTo>
                          <a:pt x="536" y="457"/>
                        </a:lnTo>
                        <a:lnTo>
                          <a:pt x="533" y="457"/>
                        </a:lnTo>
                        <a:lnTo>
                          <a:pt x="531" y="455"/>
                        </a:lnTo>
                        <a:lnTo>
                          <a:pt x="523" y="450"/>
                        </a:lnTo>
                        <a:lnTo>
                          <a:pt x="521" y="450"/>
                        </a:lnTo>
                        <a:lnTo>
                          <a:pt x="513" y="442"/>
                        </a:lnTo>
                        <a:lnTo>
                          <a:pt x="508" y="439"/>
                        </a:lnTo>
                        <a:lnTo>
                          <a:pt x="501" y="436"/>
                        </a:lnTo>
                        <a:lnTo>
                          <a:pt x="498" y="436"/>
                        </a:lnTo>
                        <a:lnTo>
                          <a:pt x="493" y="434"/>
                        </a:lnTo>
                        <a:lnTo>
                          <a:pt x="488" y="434"/>
                        </a:lnTo>
                        <a:lnTo>
                          <a:pt x="476" y="431"/>
                        </a:lnTo>
                        <a:lnTo>
                          <a:pt x="471" y="428"/>
                        </a:lnTo>
                        <a:lnTo>
                          <a:pt x="468" y="428"/>
                        </a:lnTo>
                        <a:lnTo>
                          <a:pt x="466" y="428"/>
                        </a:lnTo>
                        <a:lnTo>
                          <a:pt x="466" y="431"/>
                        </a:lnTo>
                        <a:lnTo>
                          <a:pt x="463" y="434"/>
                        </a:lnTo>
                        <a:lnTo>
                          <a:pt x="458" y="439"/>
                        </a:lnTo>
                        <a:lnTo>
                          <a:pt x="461" y="444"/>
                        </a:lnTo>
                        <a:lnTo>
                          <a:pt x="463" y="450"/>
                        </a:lnTo>
                        <a:lnTo>
                          <a:pt x="466" y="460"/>
                        </a:lnTo>
                        <a:lnTo>
                          <a:pt x="466" y="457"/>
                        </a:lnTo>
                        <a:lnTo>
                          <a:pt x="468" y="457"/>
                        </a:lnTo>
                        <a:lnTo>
                          <a:pt x="466" y="468"/>
                        </a:lnTo>
                        <a:lnTo>
                          <a:pt x="461" y="476"/>
                        </a:lnTo>
                        <a:lnTo>
                          <a:pt x="454" y="476"/>
                        </a:lnTo>
                        <a:lnTo>
                          <a:pt x="454" y="479"/>
                        </a:lnTo>
                        <a:lnTo>
                          <a:pt x="454" y="481"/>
                        </a:lnTo>
                        <a:lnTo>
                          <a:pt x="454" y="484"/>
                        </a:lnTo>
                        <a:lnTo>
                          <a:pt x="451" y="489"/>
                        </a:lnTo>
                        <a:lnTo>
                          <a:pt x="449" y="492"/>
                        </a:lnTo>
                        <a:lnTo>
                          <a:pt x="446" y="489"/>
                        </a:lnTo>
                        <a:lnTo>
                          <a:pt x="444" y="487"/>
                        </a:lnTo>
                        <a:lnTo>
                          <a:pt x="444" y="481"/>
                        </a:lnTo>
                        <a:lnTo>
                          <a:pt x="444" y="479"/>
                        </a:lnTo>
                        <a:lnTo>
                          <a:pt x="446" y="476"/>
                        </a:lnTo>
                        <a:lnTo>
                          <a:pt x="446" y="473"/>
                        </a:lnTo>
                        <a:lnTo>
                          <a:pt x="441" y="465"/>
                        </a:lnTo>
                        <a:lnTo>
                          <a:pt x="441" y="463"/>
                        </a:lnTo>
                        <a:lnTo>
                          <a:pt x="439" y="463"/>
                        </a:lnTo>
                        <a:lnTo>
                          <a:pt x="429" y="468"/>
                        </a:lnTo>
                        <a:lnTo>
                          <a:pt x="426" y="473"/>
                        </a:lnTo>
                        <a:lnTo>
                          <a:pt x="424" y="473"/>
                        </a:lnTo>
                        <a:lnTo>
                          <a:pt x="419" y="481"/>
                        </a:lnTo>
                        <a:lnTo>
                          <a:pt x="414" y="481"/>
                        </a:lnTo>
                        <a:lnTo>
                          <a:pt x="409" y="479"/>
                        </a:lnTo>
                        <a:lnTo>
                          <a:pt x="404" y="481"/>
                        </a:lnTo>
                        <a:lnTo>
                          <a:pt x="401" y="479"/>
                        </a:lnTo>
                        <a:lnTo>
                          <a:pt x="394" y="481"/>
                        </a:lnTo>
                        <a:lnTo>
                          <a:pt x="391" y="481"/>
                        </a:lnTo>
                        <a:lnTo>
                          <a:pt x="386" y="487"/>
                        </a:lnTo>
                        <a:lnTo>
                          <a:pt x="384" y="489"/>
                        </a:lnTo>
                        <a:lnTo>
                          <a:pt x="384" y="495"/>
                        </a:lnTo>
                        <a:lnTo>
                          <a:pt x="384" y="497"/>
                        </a:lnTo>
                        <a:lnTo>
                          <a:pt x="381" y="497"/>
                        </a:lnTo>
                        <a:lnTo>
                          <a:pt x="379" y="497"/>
                        </a:lnTo>
                        <a:lnTo>
                          <a:pt x="376" y="492"/>
                        </a:lnTo>
                        <a:lnTo>
                          <a:pt x="376" y="495"/>
                        </a:lnTo>
                        <a:lnTo>
                          <a:pt x="374" y="495"/>
                        </a:lnTo>
                        <a:lnTo>
                          <a:pt x="371" y="492"/>
                        </a:lnTo>
                        <a:lnTo>
                          <a:pt x="371" y="484"/>
                        </a:lnTo>
                        <a:lnTo>
                          <a:pt x="369" y="481"/>
                        </a:lnTo>
                        <a:lnTo>
                          <a:pt x="371" y="476"/>
                        </a:lnTo>
                        <a:lnTo>
                          <a:pt x="371" y="473"/>
                        </a:lnTo>
                        <a:lnTo>
                          <a:pt x="371" y="468"/>
                        </a:lnTo>
                        <a:lnTo>
                          <a:pt x="369" y="468"/>
                        </a:lnTo>
                        <a:lnTo>
                          <a:pt x="369" y="471"/>
                        </a:lnTo>
                        <a:lnTo>
                          <a:pt x="369" y="468"/>
                        </a:lnTo>
                        <a:lnTo>
                          <a:pt x="369" y="465"/>
                        </a:lnTo>
                        <a:lnTo>
                          <a:pt x="376" y="465"/>
                        </a:lnTo>
                        <a:lnTo>
                          <a:pt x="379" y="465"/>
                        </a:lnTo>
                        <a:lnTo>
                          <a:pt x="379" y="463"/>
                        </a:lnTo>
                        <a:lnTo>
                          <a:pt x="379" y="465"/>
                        </a:lnTo>
                        <a:lnTo>
                          <a:pt x="374" y="465"/>
                        </a:lnTo>
                        <a:lnTo>
                          <a:pt x="371" y="465"/>
                        </a:lnTo>
                        <a:lnTo>
                          <a:pt x="369" y="465"/>
                        </a:lnTo>
                        <a:lnTo>
                          <a:pt x="364" y="468"/>
                        </a:lnTo>
                        <a:lnTo>
                          <a:pt x="364" y="471"/>
                        </a:lnTo>
                        <a:lnTo>
                          <a:pt x="361" y="471"/>
                        </a:lnTo>
                        <a:lnTo>
                          <a:pt x="361" y="473"/>
                        </a:lnTo>
                        <a:lnTo>
                          <a:pt x="361" y="476"/>
                        </a:lnTo>
                        <a:lnTo>
                          <a:pt x="361" y="479"/>
                        </a:lnTo>
                        <a:lnTo>
                          <a:pt x="359" y="479"/>
                        </a:lnTo>
                        <a:lnTo>
                          <a:pt x="356" y="479"/>
                        </a:lnTo>
                        <a:lnTo>
                          <a:pt x="354" y="476"/>
                        </a:lnTo>
                        <a:lnTo>
                          <a:pt x="356" y="473"/>
                        </a:lnTo>
                        <a:lnTo>
                          <a:pt x="354" y="473"/>
                        </a:lnTo>
                        <a:lnTo>
                          <a:pt x="349" y="481"/>
                        </a:lnTo>
                        <a:lnTo>
                          <a:pt x="351" y="481"/>
                        </a:lnTo>
                        <a:lnTo>
                          <a:pt x="351" y="484"/>
                        </a:lnTo>
                        <a:lnTo>
                          <a:pt x="351" y="487"/>
                        </a:lnTo>
                        <a:lnTo>
                          <a:pt x="349" y="489"/>
                        </a:lnTo>
                        <a:lnTo>
                          <a:pt x="346" y="487"/>
                        </a:lnTo>
                        <a:lnTo>
                          <a:pt x="344" y="484"/>
                        </a:lnTo>
                        <a:lnTo>
                          <a:pt x="339" y="487"/>
                        </a:lnTo>
                        <a:lnTo>
                          <a:pt x="329" y="492"/>
                        </a:lnTo>
                        <a:lnTo>
                          <a:pt x="329" y="489"/>
                        </a:lnTo>
                        <a:lnTo>
                          <a:pt x="326" y="492"/>
                        </a:lnTo>
                        <a:lnTo>
                          <a:pt x="319" y="497"/>
                        </a:lnTo>
                        <a:lnTo>
                          <a:pt x="301" y="511"/>
                        </a:lnTo>
                        <a:lnTo>
                          <a:pt x="299" y="511"/>
                        </a:lnTo>
                        <a:lnTo>
                          <a:pt x="299" y="516"/>
                        </a:lnTo>
                        <a:lnTo>
                          <a:pt x="296" y="519"/>
                        </a:lnTo>
                        <a:lnTo>
                          <a:pt x="291" y="519"/>
                        </a:lnTo>
                        <a:lnTo>
                          <a:pt x="289" y="521"/>
                        </a:lnTo>
                        <a:lnTo>
                          <a:pt x="286" y="521"/>
                        </a:lnTo>
                        <a:lnTo>
                          <a:pt x="286" y="524"/>
                        </a:lnTo>
                        <a:lnTo>
                          <a:pt x="284" y="532"/>
                        </a:lnTo>
                        <a:lnTo>
                          <a:pt x="284" y="535"/>
                        </a:lnTo>
                        <a:lnTo>
                          <a:pt x="284" y="543"/>
                        </a:lnTo>
                        <a:lnTo>
                          <a:pt x="281" y="545"/>
                        </a:lnTo>
                        <a:lnTo>
                          <a:pt x="279" y="548"/>
                        </a:lnTo>
                        <a:lnTo>
                          <a:pt x="274" y="548"/>
                        </a:lnTo>
                        <a:lnTo>
                          <a:pt x="269" y="551"/>
                        </a:lnTo>
                        <a:lnTo>
                          <a:pt x="269" y="556"/>
                        </a:lnTo>
                        <a:lnTo>
                          <a:pt x="266" y="551"/>
                        </a:lnTo>
                        <a:lnTo>
                          <a:pt x="266" y="548"/>
                        </a:lnTo>
                        <a:lnTo>
                          <a:pt x="264" y="551"/>
                        </a:lnTo>
                        <a:lnTo>
                          <a:pt x="261" y="551"/>
                        </a:lnTo>
                        <a:lnTo>
                          <a:pt x="259" y="548"/>
                        </a:lnTo>
                        <a:lnTo>
                          <a:pt x="256" y="543"/>
                        </a:lnTo>
                        <a:lnTo>
                          <a:pt x="254" y="540"/>
                        </a:lnTo>
                        <a:lnTo>
                          <a:pt x="249" y="532"/>
                        </a:lnTo>
                        <a:lnTo>
                          <a:pt x="247" y="529"/>
                        </a:lnTo>
                        <a:lnTo>
                          <a:pt x="247" y="527"/>
                        </a:lnTo>
                        <a:lnTo>
                          <a:pt x="247" y="521"/>
                        </a:lnTo>
                        <a:lnTo>
                          <a:pt x="249" y="521"/>
                        </a:lnTo>
                        <a:lnTo>
                          <a:pt x="249" y="519"/>
                        </a:lnTo>
                        <a:lnTo>
                          <a:pt x="252" y="516"/>
                        </a:lnTo>
                        <a:lnTo>
                          <a:pt x="254" y="513"/>
                        </a:lnTo>
                        <a:lnTo>
                          <a:pt x="269" y="511"/>
                        </a:lnTo>
                        <a:lnTo>
                          <a:pt x="266" y="505"/>
                        </a:lnTo>
                        <a:lnTo>
                          <a:pt x="266" y="503"/>
                        </a:lnTo>
                        <a:lnTo>
                          <a:pt x="266" y="497"/>
                        </a:lnTo>
                        <a:lnTo>
                          <a:pt x="261" y="497"/>
                        </a:lnTo>
                        <a:lnTo>
                          <a:pt x="261" y="492"/>
                        </a:lnTo>
                        <a:lnTo>
                          <a:pt x="259" y="492"/>
                        </a:lnTo>
                        <a:lnTo>
                          <a:pt x="259" y="487"/>
                        </a:lnTo>
                        <a:lnTo>
                          <a:pt x="256" y="484"/>
                        </a:lnTo>
                        <a:lnTo>
                          <a:pt x="249" y="484"/>
                        </a:lnTo>
                        <a:lnTo>
                          <a:pt x="244" y="484"/>
                        </a:lnTo>
                        <a:lnTo>
                          <a:pt x="237" y="481"/>
                        </a:lnTo>
                        <a:lnTo>
                          <a:pt x="234" y="484"/>
                        </a:lnTo>
                        <a:lnTo>
                          <a:pt x="232" y="481"/>
                        </a:lnTo>
                        <a:lnTo>
                          <a:pt x="222" y="476"/>
                        </a:lnTo>
                        <a:lnTo>
                          <a:pt x="222" y="479"/>
                        </a:lnTo>
                        <a:lnTo>
                          <a:pt x="234" y="492"/>
                        </a:lnTo>
                        <a:lnTo>
                          <a:pt x="234" y="500"/>
                        </a:lnTo>
                        <a:lnTo>
                          <a:pt x="234" y="503"/>
                        </a:lnTo>
                        <a:lnTo>
                          <a:pt x="234" y="508"/>
                        </a:lnTo>
                        <a:lnTo>
                          <a:pt x="234" y="513"/>
                        </a:lnTo>
                        <a:lnTo>
                          <a:pt x="229" y="527"/>
                        </a:lnTo>
                        <a:lnTo>
                          <a:pt x="229" y="532"/>
                        </a:lnTo>
                        <a:lnTo>
                          <a:pt x="229" y="535"/>
                        </a:lnTo>
                        <a:lnTo>
                          <a:pt x="232" y="537"/>
                        </a:lnTo>
                        <a:lnTo>
                          <a:pt x="234" y="537"/>
                        </a:lnTo>
                        <a:lnTo>
                          <a:pt x="237" y="540"/>
                        </a:lnTo>
                        <a:lnTo>
                          <a:pt x="239" y="545"/>
                        </a:lnTo>
                        <a:lnTo>
                          <a:pt x="239" y="548"/>
                        </a:lnTo>
                        <a:lnTo>
                          <a:pt x="237" y="551"/>
                        </a:lnTo>
                        <a:lnTo>
                          <a:pt x="239" y="553"/>
                        </a:lnTo>
                        <a:lnTo>
                          <a:pt x="237" y="559"/>
                        </a:lnTo>
                        <a:lnTo>
                          <a:pt x="234" y="564"/>
                        </a:lnTo>
                        <a:lnTo>
                          <a:pt x="234" y="569"/>
                        </a:lnTo>
                        <a:lnTo>
                          <a:pt x="234" y="575"/>
                        </a:lnTo>
                        <a:lnTo>
                          <a:pt x="234" y="585"/>
                        </a:lnTo>
                        <a:lnTo>
                          <a:pt x="232" y="580"/>
                        </a:lnTo>
                        <a:lnTo>
                          <a:pt x="232" y="577"/>
                        </a:lnTo>
                        <a:lnTo>
                          <a:pt x="229" y="575"/>
                        </a:lnTo>
                        <a:lnTo>
                          <a:pt x="227" y="575"/>
                        </a:lnTo>
                        <a:lnTo>
                          <a:pt x="224" y="577"/>
                        </a:lnTo>
                        <a:lnTo>
                          <a:pt x="227" y="575"/>
                        </a:lnTo>
                        <a:lnTo>
                          <a:pt x="227" y="572"/>
                        </a:lnTo>
                        <a:lnTo>
                          <a:pt x="222" y="567"/>
                        </a:lnTo>
                        <a:lnTo>
                          <a:pt x="219" y="567"/>
                        </a:lnTo>
                        <a:lnTo>
                          <a:pt x="214" y="567"/>
                        </a:lnTo>
                        <a:lnTo>
                          <a:pt x="209" y="561"/>
                        </a:lnTo>
                        <a:lnTo>
                          <a:pt x="207" y="564"/>
                        </a:lnTo>
                        <a:lnTo>
                          <a:pt x="204" y="567"/>
                        </a:lnTo>
                        <a:lnTo>
                          <a:pt x="202" y="572"/>
                        </a:lnTo>
                        <a:lnTo>
                          <a:pt x="199" y="575"/>
                        </a:lnTo>
                        <a:lnTo>
                          <a:pt x="197" y="577"/>
                        </a:lnTo>
                        <a:lnTo>
                          <a:pt x="189" y="580"/>
                        </a:lnTo>
                        <a:lnTo>
                          <a:pt x="187" y="580"/>
                        </a:lnTo>
                        <a:lnTo>
                          <a:pt x="184" y="583"/>
                        </a:lnTo>
                        <a:lnTo>
                          <a:pt x="182" y="588"/>
                        </a:lnTo>
                        <a:lnTo>
                          <a:pt x="179" y="591"/>
                        </a:lnTo>
                        <a:lnTo>
                          <a:pt x="177" y="593"/>
                        </a:lnTo>
                        <a:lnTo>
                          <a:pt x="174" y="593"/>
                        </a:lnTo>
                        <a:lnTo>
                          <a:pt x="174" y="598"/>
                        </a:lnTo>
                        <a:lnTo>
                          <a:pt x="174" y="604"/>
                        </a:lnTo>
                        <a:lnTo>
                          <a:pt x="177" y="612"/>
                        </a:lnTo>
                        <a:lnTo>
                          <a:pt x="179" y="614"/>
                        </a:lnTo>
                        <a:lnTo>
                          <a:pt x="182" y="620"/>
                        </a:lnTo>
                        <a:lnTo>
                          <a:pt x="187" y="628"/>
                        </a:lnTo>
                        <a:lnTo>
                          <a:pt x="187" y="630"/>
                        </a:lnTo>
                        <a:lnTo>
                          <a:pt x="189" y="633"/>
                        </a:lnTo>
                        <a:lnTo>
                          <a:pt x="189" y="636"/>
                        </a:lnTo>
                        <a:lnTo>
                          <a:pt x="184" y="633"/>
                        </a:lnTo>
                        <a:lnTo>
                          <a:pt x="182" y="633"/>
                        </a:lnTo>
                        <a:lnTo>
                          <a:pt x="174" y="630"/>
                        </a:lnTo>
                        <a:lnTo>
                          <a:pt x="174" y="633"/>
                        </a:lnTo>
                        <a:lnTo>
                          <a:pt x="172" y="630"/>
                        </a:lnTo>
                        <a:lnTo>
                          <a:pt x="167" y="628"/>
                        </a:lnTo>
                        <a:lnTo>
                          <a:pt x="162" y="625"/>
                        </a:lnTo>
                        <a:lnTo>
                          <a:pt x="157" y="625"/>
                        </a:lnTo>
                        <a:lnTo>
                          <a:pt x="157" y="622"/>
                        </a:lnTo>
                        <a:lnTo>
                          <a:pt x="152" y="628"/>
                        </a:lnTo>
                        <a:lnTo>
                          <a:pt x="149" y="630"/>
                        </a:lnTo>
                        <a:lnTo>
                          <a:pt x="149" y="625"/>
                        </a:lnTo>
                        <a:lnTo>
                          <a:pt x="152" y="622"/>
                        </a:lnTo>
                        <a:lnTo>
                          <a:pt x="149" y="620"/>
                        </a:lnTo>
                        <a:lnTo>
                          <a:pt x="144" y="620"/>
                        </a:lnTo>
                        <a:lnTo>
                          <a:pt x="144" y="617"/>
                        </a:lnTo>
                        <a:lnTo>
                          <a:pt x="139" y="614"/>
                        </a:lnTo>
                        <a:lnTo>
                          <a:pt x="137" y="612"/>
                        </a:lnTo>
                        <a:lnTo>
                          <a:pt x="132" y="609"/>
                        </a:lnTo>
                        <a:lnTo>
                          <a:pt x="132" y="614"/>
                        </a:lnTo>
                        <a:lnTo>
                          <a:pt x="129" y="620"/>
                        </a:lnTo>
                        <a:lnTo>
                          <a:pt x="127" y="620"/>
                        </a:lnTo>
                        <a:lnTo>
                          <a:pt x="127" y="622"/>
                        </a:lnTo>
                        <a:lnTo>
                          <a:pt x="129" y="628"/>
                        </a:lnTo>
                        <a:lnTo>
                          <a:pt x="132" y="628"/>
                        </a:lnTo>
                        <a:lnTo>
                          <a:pt x="134" y="633"/>
                        </a:lnTo>
                        <a:lnTo>
                          <a:pt x="139" y="638"/>
                        </a:lnTo>
                        <a:lnTo>
                          <a:pt x="147" y="636"/>
                        </a:lnTo>
                        <a:lnTo>
                          <a:pt x="147" y="638"/>
                        </a:lnTo>
                        <a:lnTo>
                          <a:pt x="149" y="652"/>
                        </a:lnTo>
                        <a:lnTo>
                          <a:pt x="152" y="654"/>
                        </a:lnTo>
                        <a:lnTo>
                          <a:pt x="147" y="652"/>
                        </a:lnTo>
                        <a:lnTo>
                          <a:pt x="142" y="654"/>
                        </a:lnTo>
                        <a:lnTo>
                          <a:pt x="142" y="657"/>
                        </a:lnTo>
                        <a:lnTo>
                          <a:pt x="139" y="657"/>
                        </a:lnTo>
                        <a:lnTo>
                          <a:pt x="137" y="654"/>
                        </a:lnTo>
                        <a:lnTo>
                          <a:pt x="127" y="652"/>
                        </a:lnTo>
                        <a:lnTo>
                          <a:pt x="124" y="649"/>
                        </a:lnTo>
                        <a:lnTo>
                          <a:pt x="122" y="646"/>
                        </a:lnTo>
                        <a:lnTo>
                          <a:pt x="122" y="644"/>
                        </a:lnTo>
                        <a:lnTo>
                          <a:pt x="119" y="644"/>
                        </a:lnTo>
                        <a:lnTo>
                          <a:pt x="117" y="641"/>
                        </a:lnTo>
                        <a:lnTo>
                          <a:pt x="114" y="638"/>
                        </a:lnTo>
                        <a:lnTo>
                          <a:pt x="114" y="641"/>
                        </a:lnTo>
                        <a:lnTo>
                          <a:pt x="109" y="641"/>
                        </a:lnTo>
                        <a:lnTo>
                          <a:pt x="107" y="636"/>
                        </a:lnTo>
                        <a:lnTo>
                          <a:pt x="104" y="633"/>
                        </a:lnTo>
                        <a:lnTo>
                          <a:pt x="102" y="636"/>
                        </a:lnTo>
                        <a:lnTo>
                          <a:pt x="102" y="633"/>
                        </a:lnTo>
                        <a:lnTo>
                          <a:pt x="104" y="630"/>
                        </a:lnTo>
                        <a:lnTo>
                          <a:pt x="104" y="625"/>
                        </a:lnTo>
                        <a:lnTo>
                          <a:pt x="104" y="620"/>
                        </a:lnTo>
                        <a:lnTo>
                          <a:pt x="102" y="617"/>
                        </a:lnTo>
                        <a:lnTo>
                          <a:pt x="102" y="614"/>
                        </a:lnTo>
                        <a:lnTo>
                          <a:pt x="97" y="604"/>
                        </a:lnTo>
                        <a:lnTo>
                          <a:pt x="97" y="601"/>
                        </a:lnTo>
                        <a:lnTo>
                          <a:pt x="102" y="601"/>
                        </a:lnTo>
                        <a:lnTo>
                          <a:pt x="102" y="596"/>
                        </a:lnTo>
                        <a:lnTo>
                          <a:pt x="104" y="588"/>
                        </a:lnTo>
                        <a:lnTo>
                          <a:pt x="102" y="585"/>
                        </a:lnTo>
                        <a:lnTo>
                          <a:pt x="102" y="583"/>
                        </a:lnTo>
                        <a:lnTo>
                          <a:pt x="99" y="577"/>
                        </a:lnTo>
                        <a:lnTo>
                          <a:pt x="97" y="575"/>
                        </a:lnTo>
                        <a:lnTo>
                          <a:pt x="94" y="575"/>
                        </a:lnTo>
                        <a:lnTo>
                          <a:pt x="92" y="572"/>
                        </a:lnTo>
                        <a:lnTo>
                          <a:pt x="89" y="572"/>
                        </a:lnTo>
                        <a:lnTo>
                          <a:pt x="87" y="569"/>
                        </a:lnTo>
                        <a:lnTo>
                          <a:pt x="87" y="567"/>
                        </a:lnTo>
                        <a:lnTo>
                          <a:pt x="87" y="564"/>
                        </a:lnTo>
                        <a:lnTo>
                          <a:pt x="84" y="564"/>
                        </a:lnTo>
                        <a:lnTo>
                          <a:pt x="82" y="564"/>
                        </a:lnTo>
                        <a:lnTo>
                          <a:pt x="72" y="556"/>
                        </a:lnTo>
                        <a:lnTo>
                          <a:pt x="74" y="553"/>
                        </a:lnTo>
                        <a:lnTo>
                          <a:pt x="69" y="551"/>
                        </a:lnTo>
                        <a:lnTo>
                          <a:pt x="69" y="545"/>
                        </a:lnTo>
                        <a:lnTo>
                          <a:pt x="67" y="543"/>
                        </a:lnTo>
                        <a:lnTo>
                          <a:pt x="64" y="540"/>
                        </a:lnTo>
                        <a:lnTo>
                          <a:pt x="64" y="537"/>
                        </a:lnTo>
                        <a:lnTo>
                          <a:pt x="69" y="537"/>
                        </a:lnTo>
                        <a:lnTo>
                          <a:pt x="74" y="540"/>
                        </a:lnTo>
                        <a:lnTo>
                          <a:pt x="77" y="543"/>
                        </a:lnTo>
                        <a:lnTo>
                          <a:pt x="79" y="548"/>
                        </a:lnTo>
                        <a:lnTo>
                          <a:pt x="84" y="553"/>
                        </a:lnTo>
                        <a:lnTo>
                          <a:pt x="87" y="551"/>
                        </a:lnTo>
                        <a:lnTo>
                          <a:pt x="89" y="553"/>
                        </a:lnTo>
                        <a:lnTo>
                          <a:pt x="92" y="556"/>
                        </a:lnTo>
                        <a:lnTo>
                          <a:pt x="94" y="553"/>
                        </a:lnTo>
                        <a:lnTo>
                          <a:pt x="97" y="553"/>
                        </a:lnTo>
                        <a:lnTo>
                          <a:pt x="97" y="556"/>
                        </a:lnTo>
                        <a:lnTo>
                          <a:pt x="99" y="559"/>
                        </a:lnTo>
                        <a:lnTo>
                          <a:pt x="102" y="559"/>
                        </a:lnTo>
                        <a:lnTo>
                          <a:pt x="107" y="559"/>
                        </a:lnTo>
                        <a:lnTo>
                          <a:pt x="109" y="561"/>
                        </a:lnTo>
                        <a:lnTo>
                          <a:pt x="112" y="561"/>
                        </a:lnTo>
                        <a:lnTo>
                          <a:pt x="114" y="564"/>
                        </a:lnTo>
                        <a:lnTo>
                          <a:pt x="122" y="567"/>
                        </a:lnTo>
                        <a:lnTo>
                          <a:pt x="127" y="569"/>
                        </a:lnTo>
                        <a:lnTo>
                          <a:pt x="134" y="569"/>
                        </a:lnTo>
                        <a:lnTo>
                          <a:pt x="139" y="572"/>
                        </a:lnTo>
                        <a:lnTo>
                          <a:pt x="142" y="575"/>
                        </a:lnTo>
                        <a:lnTo>
                          <a:pt x="147" y="577"/>
                        </a:lnTo>
                        <a:lnTo>
                          <a:pt x="159" y="577"/>
                        </a:lnTo>
                        <a:lnTo>
                          <a:pt x="162" y="575"/>
                        </a:lnTo>
                        <a:lnTo>
                          <a:pt x="167" y="575"/>
                        </a:lnTo>
                        <a:lnTo>
                          <a:pt x="177" y="569"/>
                        </a:lnTo>
                        <a:lnTo>
                          <a:pt x="179" y="567"/>
                        </a:lnTo>
                        <a:lnTo>
                          <a:pt x="182" y="567"/>
                        </a:lnTo>
                        <a:lnTo>
                          <a:pt x="187" y="559"/>
                        </a:lnTo>
                        <a:lnTo>
                          <a:pt x="192" y="551"/>
                        </a:lnTo>
                        <a:lnTo>
                          <a:pt x="194" y="543"/>
                        </a:lnTo>
                        <a:lnTo>
                          <a:pt x="194" y="537"/>
                        </a:lnTo>
                        <a:lnTo>
                          <a:pt x="192" y="535"/>
                        </a:lnTo>
                        <a:lnTo>
                          <a:pt x="192" y="529"/>
                        </a:lnTo>
                        <a:lnTo>
                          <a:pt x="189" y="524"/>
                        </a:lnTo>
                        <a:lnTo>
                          <a:pt x="189" y="519"/>
                        </a:lnTo>
                        <a:lnTo>
                          <a:pt x="187" y="516"/>
                        </a:lnTo>
                        <a:lnTo>
                          <a:pt x="184" y="513"/>
                        </a:lnTo>
                        <a:lnTo>
                          <a:pt x="182" y="511"/>
                        </a:lnTo>
                        <a:lnTo>
                          <a:pt x="182" y="508"/>
                        </a:lnTo>
                        <a:lnTo>
                          <a:pt x="179" y="508"/>
                        </a:lnTo>
                        <a:lnTo>
                          <a:pt x="177" y="505"/>
                        </a:lnTo>
                        <a:lnTo>
                          <a:pt x="177" y="503"/>
                        </a:lnTo>
                        <a:lnTo>
                          <a:pt x="174" y="500"/>
                        </a:lnTo>
                        <a:lnTo>
                          <a:pt x="172" y="500"/>
                        </a:lnTo>
                        <a:lnTo>
                          <a:pt x="174" y="503"/>
                        </a:lnTo>
                        <a:lnTo>
                          <a:pt x="172" y="503"/>
                        </a:lnTo>
                        <a:lnTo>
                          <a:pt x="167" y="500"/>
                        </a:lnTo>
                        <a:lnTo>
                          <a:pt x="164" y="497"/>
                        </a:lnTo>
                        <a:lnTo>
                          <a:pt x="162" y="497"/>
                        </a:lnTo>
                        <a:lnTo>
                          <a:pt x="162" y="495"/>
                        </a:lnTo>
                        <a:lnTo>
                          <a:pt x="157" y="489"/>
                        </a:lnTo>
                        <a:lnTo>
                          <a:pt x="159" y="495"/>
                        </a:lnTo>
                        <a:lnTo>
                          <a:pt x="154" y="492"/>
                        </a:lnTo>
                        <a:lnTo>
                          <a:pt x="152" y="489"/>
                        </a:lnTo>
                        <a:lnTo>
                          <a:pt x="152" y="487"/>
                        </a:lnTo>
                        <a:lnTo>
                          <a:pt x="149" y="484"/>
                        </a:lnTo>
                        <a:lnTo>
                          <a:pt x="142" y="476"/>
                        </a:lnTo>
                        <a:lnTo>
                          <a:pt x="139" y="473"/>
                        </a:lnTo>
                        <a:lnTo>
                          <a:pt x="137" y="471"/>
                        </a:lnTo>
                        <a:lnTo>
                          <a:pt x="129" y="465"/>
                        </a:lnTo>
                        <a:lnTo>
                          <a:pt x="127" y="463"/>
                        </a:lnTo>
                        <a:lnTo>
                          <a:pt x="119" y="457"/>
                        </a:lnTo>
                        <a:lnTo>
                          <a:pt x="117" y="455"/>
                        </a:lnTo>
                        <a:lnTo>
                          <a:pt x="109" y="455"/>
                        </a:lnTo>
                        <a:lnTo>
                          <a:pt x="109" y="457"/>
                        </a:lnTo>
                        <a:lnTo>
                          <a:pt x="107" y="457"/>
                        </a:lnTo>
                        <a:lnTo>
                          <a:pt x="102" y="455"/>
                        </a:lnTo>
                        <a:lnTo>
                          <a:pt x="94" y="452"/>
                        </a:lnTo>
                        <a:lnTo>
                          <a:pt x="89" y="450"/>
                        </a:lnTo>
                        <a:lnTo>
                          <a:pt x="89" y="452"/>
                        </a:lnTo>
                        <a:lnTo>
                          <a:pt x="84" y="452"/>
                        </a:lnTo>
                        <a:lnTo>
                          <a:pt x="82" y="455"/>
                        </a:lnTo>
                        <a:lnTo>
                          <a:pt x="82" y="452"/>
                        </a:lnTo>
                        <a:lnTo>
                          <a:pt x="82" y="450"/>
                        </a:lnTo>
                        <a:lnTo>
                          <a:pt x="82" y="447"/>
                        </a:lnTo>
                        <a:lnTo>
                          <a:pt x="77" y="450"/>
                        </a:lnTo>
                        <a:lnTo>
                          <a:pt x="77" y="444"/>
                        </a:lnTo>
                        <a:lnTo>
                          <a:pt x="74" y="447"/>
                        </a:lnTo>
                        <a:lnTo>
                          <a:pt x="74" y="444"/>
                        </a:lnTo>
                        <a:lnTo>
                          <a:pt x="72" y="444"/>
                        </a:lnTo>
                        <a:lnTo>
                          <a:pt x="69" y="444"/>
                        </a:lnTo>
                        <a:lnTo>
                          <a:pt x="69" y="442"/>
                        </a:lnTo>
                        <a:lnTo>
                          <a:pt x="69" y="439"/>
                        </a:lnTo>
                        <a:lnTo>
                          <a:pt x="64" y="442"/>
                        </a:lnTo>
                        <a:lnTo>
                          <a:pt x="67" y="434"/>
                        </a:lnTo>
                        <a:lnTo>
                          <a:pt x="67" y="436"/>
                        </a:lnTo>
                        <a:lnTo>
                          <a:pt x="69" y="436"/>
                        </a:lnTo>
                        <a:lnTo>
                          <a:pt x="72" y="439"/>
                        </a:lnTo>
                        <a:lnTo>
                          <a:pt x="74" y="439"/>
                        </a:lnTo>
                        <a:lnTo>
                          <a:pt x="77" y="439"/>
                        </a:lnTo>
                        <a:lnTo>
                          <a:pt x="79" y="436"/>
                        </a:lnTo>
                        <a:lnTo>
                          <a:pt x="79" y="434"/>
                        </a:lnTo>
                        <a:lnTo>
                          <a:pt x="74" y="431"/>
                        </a:lnTo>
                        <a:lnTo>
                          <a:pt x="72" y="431"/>
                        </a:lnTo>
                        <a:lnTo>
                          <a:pt x="69" y="428"/>
                        </a:lnTo>
                        <a:lnTo>
                          <a:pt x="67" y="426"/>
                        </a:lnTo>
                        <a:lnTo>
                          <a:pt x="62" y="423"/>
                        </a:lnTo>
                        <a:lnTo>
                          <a:pt x="64" y="426"/>
                        </a:lnTo>
                        <a:lnTo>
                          <a:pt x="64" y="431"/>
                        </a:lnTo>
                        <a:lnTo>
                          <a:pt x="62" y="431"/>
                        </a:lnTo>
                        <a:lnTo>
                          <a:pt x="59" y="428"/>
                        </a:lnTo>
                        <a:lnTo>
                          <a:pt x="59" y="431"/>
                        </a:lnTo>
                        <a:lnTo>
                          <a:pt x="59" y="434"/>
                        </a:lnTo>
                        <a:lnTo>
                          <a:pt x="59" y="436"/>
                        </a:lnTo>
                        <a:lnTo>
                          <a:pt x="57" y="436"/>
                        </a:lnTo>
                        <a:lnTo>
                          <a:pt x="54" y="434"/>
                        </a:lnTo>
                        <a:lnTo>
                          <a:pt x="50" y="431"/>
                        </a:lnTo>
                        <a:lnTo>
                          <a:pt x="50" y="436"/>
                        </a:lnTo>
                        <a:lnTo>
                          <a:pt x="47" y="439"/>
                        </a:lnTo>
                        <a:lnTo>
                          <a:pt x="45" y="442"/>
                        </a:lnTo>
                        <a:lnTo>
                          <a:pt x="40" y="436"/>
                        </a:lnTo>
                        <a:lnTo>
                          <a:pt x="37" y="444"/>
                        </a:lnTo>
                        <a:lnTo>
                          <a:pt x="35" y="447"/>
                        </a:lnTo>
                        <a:lnTo>
                          <a:pt x="27" y="452"/>
                        </a:lnTo>
                        <a:lnTo>
                          <a:pt x="27" y="455"/>
                        </a:lnTo>
                        <a:lnTo>
                          <a:pt x="27" y="457"/>
                        </a:lnTo>
                        <a:lnTo>
                          <a:pt x="25" y="460"/>
                        </a:lnTo>
                        <a:lnTo>
                          <a:pt x="22" y="460"/>
                        </a:lnTo>
                        <a:lnTo>
                          <a:pt x="15" y="468"/>
                        </a:lnTo>
                        <a:lnTo>
                          <a:pt x="17" y="468"/>
                        </a:lnTo>
                        <a:lnTo>
                          <a:pt x="17" y="471"/>
                        </a:lnTo>
                        <a:lnTo>
                          <a:pt x="15" y="479"/>
                        </a:lnTo>
                        <a:lnTo>
                          <a:pt x="15" y="481"/>
                        </a:lnTo>
                        <a:lnTo>
                          <a:pt x="15" y="487"/>
                        </a:lnTo>
                        <a:lnTo>
                          <a:pt x="17" y="492"/>
                        </a:lnTo>
                        <a:lnTo>
                          <a:pt x="17" y="495"/>
                        </a:lnTo>
                        <a:lnTo>
                          <a:pt x="20" y="497"/>
                        </a:lnTo>
                        <a:lnTo>
                          <a:pt x="25" y="497"/>
                        </a:lnTo>
                        <a:lnTo>
                          <a:pt x="27" y="500"/>
                        </a:lnTo>
                        <a:lnTo>
                          <a:pt x="32" y="511"/>
                        </a:lnTo>
                        <a:lnTo>
                          <a:pt x="35" y="513"/>
                        </a:lnTo>
                        <a:lnTo>
                          <a:pt x="37" y="521"/>
                        </a:lnTo>
                        <a:lnTo>
                          <a:pt x="32" y="529"/>
                        </a:lnTo>
                        <a:lnTo>
                          <a:pt x="27" y="543"/>
                        </a:lnTo>
                        <a:lnTo>
                          <a:pt x="25" y="545"/>
                        </a:lnTo>
                        <a:lnTo>
                          <a:pt x="25" y="551"/>
                        </a:lnTo>
                        <a:lnTo>
                          <a:pt x="27" y="556"/>
                        </a:lnTo>
                        <a:lnTo>
                          <a:pt x="30" y="561"/>
                        </a:lnTo>
                        <a:lnTo>
                          <a:pt x="30" y="567"/>
                        </a:lnTo>
                        <a:lnTo>
                          <a:pt x="35" y="575"/>
                        </a:lnTo>
                        <a:lnTo>
                          <a:pt x="37" y="583"/>
                        </a:lnTo>
                        <a:lnTo>
                          <a:pt x="37" y="588"/>
                        </a:lnTo>
                        <a:lnTo>
                          <a:pt x="37" y="591"/>
                        </a:lnTo>
                        <a:lnTo>
                          <a:pt x="35" y="596"/>
                        </a:lnTo>
                        <a:lnTo>
                          <a:pt x="35" y="601"/>
                        </a:lnTo>
                        <a:lnTo>
                          <a:pt x="32" y="604"/>
                        </a:lnTo>
                        <a:lnTo>
                          <a:pt x="35" y="606"/>
                        </a:lnTo>
                        <a:lnTo>
                          <a:pt x="35" y="612"/>
                        </a:lnTo>
                        <a:lnTo>
                          <a:pt x="32" y="617"/>
                        </a:lnTo>
                        <a:lnTo>
                          <a:pt x="32" y="622"/>
                        </a:lnTo>
                        <a:lnTo>
                          <a:pt x="37" y="622"/>
                        </a:lnTo>
                        <a:lnTo>
                          <a:pt x="40" y="628"/>
                        </a:lnTo>
                        <a:lnTo>
                          <a:pt x="37" y="633"/>
                        </a:lnTo>
                        <a:lnTo>
                          <a:pt x="40" y="638"/>
                        </a:lnTo>
                        <a:lnTo>
                          <a:pt x="45" y="641"/>
                        </a:lnTo>
                        <a:lnTo>
                          <a:pt x="45" y="646"/>
                        </a:lnTo>
                        <a:lnTo>
                          <a:pt x="42" y="652"/>
                        </a:lnTo>
                        <a:lnTo>
                          <a:pt x="40" y="654"/>
                        </a:lnTo>
                        <a:lnTo>
                          <a:pt x="40" y="660"/>
                        </a:lnTo>
                        <a:lnTo>
                          <a:pt x="40" y="665"/>
                        </a:lnTo>
                        <a:lnTo>
                          <a:pt x="42" y="668"/>
                        </a:lnTo>
                        <a:lnTo>
                          <a:pt x="50" y="676"/>
                        </a:lnTo>
                        <a:lnTo>
                          <a:pt x="52" y="678"/>
                        </a:lnTo>
                        <a:lnTo>
                          <a:pt x="54" y="684"/>
                        </a:lnTo>
                        <a:lnTo>
                          <a:pt x="54" y="692"/>
                        </a:lnTo>
                        <a:lnTo>
                          <a:pt x="52" y="702"/>
                        </a:lnTo>
                        <a:lnTo>
                          <a:pt x="47" y="708"/>
                        </a:lnTo>
                        <a:lnTo>
                          <a:pt x="35" y="726"/>
                        </a:lnTo>
                        <a:lnTo>
                          <a:pt x="25" y="740"/>
                        </a:lnTo>
                        <a:lnTo>
                          <a:pt x="12" y="753"/>
                        </a:lnTo>
                        <a:lnTo>
                          <a:pt x="2" y="761"/>
                        </a:lnTo>
                        <a:lnTo>
                          <a:pt x="10" y="761"/>
                        </a:lnTo>
                        <a:lnTo>
                          <a:pt x="12" y="758"/>
                        </a:lnTo>
                        <a:lnTo>
                          <a:pt x="17" y="755"/>
                        </a:lnTo>
                        <a:lnTo>
                          <a:pt x="17" y="758"/>
                        </a:lnTo>
                        <a:lnTo>
                          <a:pt x="17" y="763"/>
                        </a:lnTo>
                        <a:lnTo>
                          <a:pt x="15" y="761"/>
                        </a:lnTo>
                        <a:lnTo>
                          <a:pt x="15" y="763"/>
                        </a:lnTo>
                        <a:lnTo>
                          <a:pt x="15" y="766"/>
                        </a:lnTo>
                        <a:lnTo>
                          <a:pt x="17" y="766"/>
                        </a:lnTo>
                        <a:lnTo>
                          <a:pt x="17" y="769"/>
                        </a:lnTo>
                        <a:lnTo>
                          <a:pt x="22" y="771"/>
                        </a:lnTo>
                        <a:lnTo>
                          <a:pt x="25" y="771"/>
                        </a:lnTo>
                        <a:lnTo>
                          <a:pt x="30" y="771"/>
                        </a:lnTo>
                        <a:lnTo>
                          <a:pt x="32" y="771"/>
                        </a:lnTo>
                        <a:lnTo>
                          <a:pt x="35" y="774"/>
                        </a:lnTo>
                        <a:lnTo>
                          <a:pt x="35" y="777"/>
                        </a:lnTo>
                        <a:lnTo>
                          <a:pt x="37" y="777"/>
                        </a:lnTo>
                        <a:lnTo>
                          <a:pt x="40" y="777"/>
                        </a:lnTo>
                        <a:lnTo>
                          <a:pt x="40" y="779"/>
                        </a:lnTo>
                        <a:lnTo>
                          <a:pt x="37" y="779"/>
                        </a:lnTo>
                        <a:lnTo>
                          <a:pt x="35" y="779"/>
                        </a:lnTo>
                        <a:lnTo>
                          <a:pt x="27" y="777"/>
                        </a:lnTo>
                        <a:lnTo>
                          <a:pt x="22" y="777"/>
                        </a:lnTo>
                        <a:lnTo>
                          <a:pt x="22" y="779"/>
                        </a:lnTo>
                        <a:lnTo>
                          <a:pt x="22" y="782"/>
                        </a:lnTo>
                        <a:lnTo>
                          <a:pt x="17" y="782"/>
                        </a:lnTo>
                        <a:lnTo>
                          <a:pt x="15" y="782"/>
                        </a:lnTo>
                        <a:lnTo>
                          <a:pt x="12" y="785"/>
                        </a:lnTo>
                        <a:lnTo>
                          <a:pt x="12" y="787"/>
                        </a:lnTo>
                        <a:lnTo>
                          <a:pt x="10" y="785"/>
                        </a:lnTo>
                        <a:lnTo>
                          <a:pt x="7" y="785"/>
                        </a:lnTo>
                        <a:lnTo>
                          <a:pt x="7" y="790"/>
                        </a:lnTo>
                        <a:lnTo>
                          <a:pt x="10" y="790"/>
                        </a:lnTo>
                        <a:lnTo>
                          <a:pt x="12" y="793"/>
                        </a:lnTo>
                        <a:lnTo>
                          <a:pt x="12" y="795"/>
                        </a:lnTo>
                        <a:lnTo>
                          <a:pt x="10" y="795"/>
                        </a:lnTo>
                        <a:lnTo>
                          <a:pt x="7" y="801"/>
                        </a:lnTo>
                        <a:lnTo>
                          <a:pt x="5" y="803"/>
                        </a:lnTo>
                        <a:lnTo>
                          <a:pt x="5" y="809"/>
                        </a:lnTo>
                        <a:lnTo>
                          <a:pt x="5" y="811"/>
                        </a:lnTo>
                        <a:lnTo>
                          <a:pt x="5" y="817"/>
                        </a:lnTo>
                        <a:lnTo>
                          <a:pt x="5" y="819"/>
                        </a:lnTo>
                        <a:lnTo>
                          <a:pt x="5" y="822"/>
                        </a:lnTo>
                        <a:lnTo>
                          <a:pt x="2" y="825"/>
                        </a:lnTo>
                        <a:lnTo>
                          <a:pt x="2" y="827"/>
                        </a:lnTo>
                        <a:lnTo>
                          <a:pt x="0" y="827"/>
                        </a:lnTo>
                        <a:lnTo>
                          <a:pt x="2" y="830"/>
                        </a:lnTo>
                        <a:lnTo>
                          <a:pt x="5" y="830"/>
                        </a:lnTo>
                        <a:lnTo>
                          <a:pt x="7" y="830"/>
                        </a:lnTo>
                        <a:lnTo>
                          <a:pt x="10" y="835"/>
                        </a:lnTo>
                        <a:lnTo>
                          <a:pt x="10" y="838"/>
                        </a:lnTo>
                        <a:lnTo>
                          <a:pt x="7" y="838"/>
                        </a:lnTo>
                        <a:lnTo>
                          <a:pt x="5" y="835"/>
                        </a:lnTo>
                        <a:lnTo>
                          <a:pt x="2" y="833"/>
                        </a:lnTo>
                        <a:lnTo>
                          <a:pt x="2" y="838"/>
                        </a:lnTo>
                        <a:lnTo>
                          <a:pt x="2" y="841"/>
                        </a:lnTo>
                        <a:lnTo>
                          <a:pt x="0" y="843"/>
                        </a:lnTo>
                        <a:lnTo>
                          <a:pt x="0" y="846"/>
                        </a:lnTo>
                        <a:lnTo>
                          <a:pt x="2" y="849"/>
                        </a:lnTo>
                        <a:lnTo>
                          <a:pt x="5" y="851"/>
                        </a:lnTo>
                        <a:lnTo>
                          <a:pt x="5" y="854"/>
                        </a:lnTo>
                        <a:lnTo>
                          <a:pt x="7" y="854"/>
                        </a:lnTo>
                        <a:lnTo>
                          <a:pt x="5" y="862"/>
                        </a:lnTo>
                        <a:lnTo>
                          <a:pt x="5" y="865"/>
                        </a:lnTo>
                        <a:lnTo>
                          <a:pt x="7" y="865"/>
                        </a:lnTo>
                        <a:lnTo>
                          <a:pt x="7" y="867"/>
                        </a:lnTo>
                        <a:lnTo>
                          <a:pt x="12" y="873"/>
                        </a:lnTo>
                        <a:lnTo>
                          <a:pt x="12" y="875"/>
                        </a:lnTo>
                        <a:lnTo>
                          <a:pt x="12" y="878"/>
                        </a:lnTo>
                        <a:lnTo>
                          <a:pt x="12" y="883"/>
                        </a:lnTo>
                        <a:lnTo>
                          <a:pt x="12" y="886"/>
                        </a:lnTo>
                        <a:lnTo>
                          <a:pt x="17" y="886"/>
                        </a:lnTo>
                        <a:lnTo>
                          <a:pt x="20" y="886"/>
                        </a:lnTo>
                        <a:lnTo>
                          <a:pt x="20" y="889"/>
                        </a:lnTo>
                        <a:lnTo>
                          <a:pt x="25" y="889"/>
                        </a:lnTo>
                        <a:lnTo>
                          <a:pt x="27" y="889"/>
                        </a:lnTo>
                        <a:lnTo>
                          <a:pt x="30" y="891"/>
                        </a:lnTo>
                        <a:lnTo>
                          <a:pt x="30" y="896"/>
                        </a:lnTo>
                        <a:lnTo>
                          <a:pt x="32" y="894"/>
                        </a:lnTo>
                        <a:lnTo>
                          <a:pt x="35" y="894"/>
                        </a:lnTo>
                        <a:lnTo>
                          <a:pt x="35" y="891"/>
                        </a:lnTo>
                        <a:lnTo>
                          <a:pt x="40" y="891"/>
                        </a:lnTo>
                        <a:lnTo>
                          <a:pt x="42" y="891"/>
                        </a:lnTo>
                        <a:lnTo>
                          <a:pt x="45" y="894"/>
                        </a:lnTo>
                        <a:lnTo>
                          <a:pt x="47" y="899"/>
                        </a:lnTo>
                        <a:lnTo>
                          <a:pt x="50" y="899"/>
                        </a:lnTo>
                        <a:lnTo>
                          <a:pt x="50" y="902"/>
                        </a:lnTo>
                        <a:lnTo>
                          <a:pt x="50" y="904"/>
                        </a:lnTo>
                        <a:lnTo>
                          <a:pt x="50" y="907"/>
                        </a:lnTo>
                        <a:lnTo>
                          <a:pt x="52" y="910"/>
                        </a:lnTo>
                        <a:lnTo>
                          <a:pt x="50" y="912"/>
                        </a:lnTo>
                        <a:lnTo>
                          <a:pt x="50" y="915"/>
                        </a:lnTo>
                        <a:lnTo>
                          <a:pt x="47" y="918"/>
                        </a:lnTo>
                        <a:lnTo>
                          <a:pt x="50" y="920"/>
                        </a:lnTo>
                        <a:lnTo>
                          <a:pt x="52" y="923"/>
                        </a:lnTo>
                        <a:lnTo>
                          <a:pt x="52" y="928"/>
                        </a:lnTo>
                        <a:lnTo>
                          <a:pt x="54" y="934"/>
                        </a:lnTo>
                        <a:lnTo>
                          <a:pt x="57" y="934"/>
                        </a:lnTo>
                        <a:lnTo>
                          <a:pt x="59" y="936"/>
                        </a:lnTo>
                        <a:lnTo>
                          <a:pt x="62" y="939"/>
                        </a:lnTo>
                        <a:lnTo>
                          <a:pt x="62" y="942"/>
                        </a:lnTo>
                        <a:lnTo>
                          <a:pt x="62" y="944"/>
                        </a:lnTo>
                        <a:lnTo>
                          <a:pt x="69" y="944"/>
                        </a:lnTo>
                        <a:lnTo>
                          <a:pt x="69" y="947"/>
                        </a:lnTo>
                        <a:lnTo>
                          <a:pt x="72" y="947"/>
                        </a:lnTo>
                        <a:lnTo>
                          <a:pt x="72" y="950"/>
                        </a:lnTo>
                        <a:lnTo>
                          <a:pt x="74" y="950"/>
                        </a:lnTo>
                        <a:lnTo>
                          <a:pt x="74" y="955"/>
                        </a:lnTo>
                        <a:lnTo>
                          <a:pt x="72" y="958"/>
                        </a:lnTo>
                        <a:lnTo>
                          <a:pt x="69" y="960"/>
                        </a:lnTo>
                        <a:lnTo>
                          <a:pt x="67" y="960"/>
                        </a:lnTo>
                        <a:lnTo>
                          <a:pt x="64" y="960"/>
                        </a:lnTo>
                        <a:lnTo>
                          <a:pt x="59" y="958"/>
                        </a:lnTo>
                        <a:lnTo>
                          <a:pt x="57" y="958"/>
                        </a:lnTo>
                        <a:lnTo>
                          <a:pt x="57" y="960"/>
                        </a:lnTo>
                        <a:lnTo>
                          <a:pt x="54" y="963"/>
                        </a:lnTo>
                        <a:lnTo>
                          <a:pt x="57" y="966"/>
                        </a:lnTo>
                        <a:lnTo>
                          <a:pt x="57" y="968"/>
                        </a:lnTo>
                        <a:lnTo>
                          <a:pt x="57" y="971"/>
                        </a:lnTo>
                        <a:lnTo>
                          <a:pt x="59" y="974"/>
                        </a:lnTo>
                        <a:lnTo>
                          <a:pt x="57" y="974"/>
                        </a:lnTo>
                        <a:lnTo>
                          <a:pt x="59" y="976"/>
                        </a:lnTo>
                        <a:lnTo>
                          <a:pt x="59" y="979"/>
                        </a:lnTo>
                        <a:lnTo>
                          <a:pt x="62" y="987"/>
                        </a:lnTo>
                        <a:lnTo>
                          <a:pt x="64" y="987"/>
                        </a:lnTo>
                        <a:lnTo>
                          <a:pt x="67" y="987"/>
                        </a:lnTo>
                        <a:lnTo>
                          <a:pt x="69" y="984"/>
                        </a:lnTo>
                        <a:lnTo>
                          <a:pt x="69" y="982"/>
                        </a:lnTo>
                        <a:lnTo>
                          <a:pt x="74" y="982"/>
                        </a:lnTo>
                        <a:lnTo>
                          <a:pt x="77" y="982"/>
                        </a:lnTo>
                        <a:lnTo>
                          <a:pt x="82" y="982"/>
                        </a:lnTo>
                        <a:lnTo>
                          <a:pt x="84" y="982"/>
                        </a:lnTo>
                        <a:lnTo>
                          <a:pt x="89" y="982"/>
                        </a:lnTo>
                        <a:lnTo>
                          <a:pt x="92" y="984"/>
                        </a:lnTo>
                        <a:lnTo>
                          <a:pt x="94" y="987"/>
                        </a:lnTo>
                        <a:lnTo>
                          <a:pt x="97" y="992"/>
                        </a:lnTo>
                        <a:lnTo>
                          <a:pt x="97" y="995"/>
                        </a:lnTo>
                        <a:lnTo>
                          <a:pt x="97" y="998"/>
                        </a:lnTo>
                        <a:lnTo>
                          <a:pt x="94" y="998"/>
                        </a:lnTo>
                        <a:lnTo>
                          <a:pt x="94" y="1000"/>
                        </a:lnTo>
                        <a:lnTo>
                          <a:pt x="97" y="1006"/>
                        </a:lnTo>
                        <a:lnTo>
                          <a:pt x="99" y="1008"/>
                        </a:lnTo>
                        <a:lnTo>
                          <a:pt x="104" y="1008"/>
                        </a:lnTo>
                        <a:lnTo>
                          <a:pt x="107" y="1008"/>
                        </a:lnTo>
                        <a:lnTo>
                          <a:pt x="109" y="1011"/>
                        </a:lnTo>
                        <a:lnTo>
                          <a:pt x="112" y="1014"/>
                        </a:lnTo>
                        <a:lnTo>
                          <a:pt x="112" y="1022"/>
                        </a:lnTo>
                        <a:lnTo>
                          <a:pt x="112" y="1024"/>
                        </a:lnTo>
                        <a:lnTo>
                          <a:pt x="114" y="1027"/>
                        </a:lnTo>
                        <a:lnTo>
                          <a:pt x="117" y="1027"/>
                        </a:lnTo>
                        <a:lnTo>
                          <a:pt x="119" y="1027"/>
                        </a:lnTo>
                        <a:lnTo>
                          <a:pt x="122" y="1027"/>
                        </a:lnTo>
                        <a:lnTo>
                          <a:pt x="124" y="1030"/>
                        </a:lnTo>
                        <a:lnTo>
                          <a:pt x="127" y="1030"/>
                        </a:lnTo>
                        <a:lnTo>
                          <a:pt x="129" y="1030"/>
                        </a:lnTo>
                        <a:lnTo>
                          <a:pt x="134" y="1027"/>
                        </a:lnTo>
                        <a:lnTo>
                          <a:pt x="139" y="1027"/>
                        </a:lnTo>
                        <a:lnTo>
                          <a:pt x="142" y="1027"/>
                        </a:lnTo>
                        <a:lnTo>
                          <a:pt x="144" y="1035"/>
                        </a:lnTo>
                        <a:lnTo>
                          <a:pt x="147" y="1037"/>
                        </a:lnTo>
                        <a:lnTo>
                          <a:pt x="149" y="1037"/>
                        </a:lnTo>
                        <a:lnTo>
                          <a:pt x="152" y="1035"/>
                        </a:lnTo>
                        <a:lnTo>
                          <a:pt x="154" y="1037"/>
                        </a:lnTo>
                        <a:lnTo>
                          <a:pt x="157" y="1037"/>
                        </a:lnTo>
                        <a:lnTo>
                          <a:pt x="159" y="1037"/>
                        </a:lnTo>
                        <a:lnTo>
                          <a:pt x="159" y="1040"/>
                        </a:lnTo>
                        <a:lnTo>
                          <a:pt x="164" y="1040"/>
                        </a:lnTo>
                        <a:lnTo>
                          <a:pt x="167" y="1043"/>
                        </a:lnTo>
                        <a:lnTo>
                          <a:pt x="169" y="1043"/>
                        </a:lnTo>
                        <a:lnTo>
                          <a:pt x="172" y="1045"/>
                        </a:lnTo>
                        <a:lnTo>
                          <a:pt x="174" y="1045"/>
                        </a:lnTo>
                        <a:lnTo>
                          <a:pt x="177" y="1045"/>
                        </a:lnTo>
                        <a:lnTo>
                          <a:pt x="179" y="1045"/>
                        </a:lnTo>
                        <a:lnTo>
                          <a:pt x="177" y="1048"/>
                        </a:lnTo>
                        <a:lnTo>
                          <a:pt x="179" y="1053"/>
                        </a:lnTo>
                        <a:lnTo>
                          <a:pt x="177" y="1059"/>
                        </a:lnTo>
                        <a:lnTo>
                          <a:pt x="172" y="1059"/>
                        </a:lnTo>
                        <a:lnTo>
                          <a:pt x="174" y="1061"/>
                        </a:lnTo>
                        <a:lnTo>
                          <a:pt x="177" y="1064"/>
                        </a:lnTo>
                        <a:lnTo>
                          <a:pt x="172" y="1064"/>
                        </a:lnTo>
                        <a:lnTo>
                          <a:pt x="172" y="1067"/>
                        </a:lnTo>
                        <a:lnTo>
                          <a:pt x="172" y="1069"/>
                        </a:lnTo>
                        <a:lnTo>
                          <a:pt x="174" y="1072"/>
                        </a:lnTo>
                        <a:lnTo>
                          <a:pt x="174" y="1075"/>
                        </a:lnTo>
                        <a:lnTo>
                          <a:pt x="174" y="1080"/>
                        </a:lnTo>
                        <a:lnTo>
                          <a:pt x="172" y="1085"/>
                        </a:lnTo>
                        <a:lnTo>
                          <a:pt x="169" y="1088"/>
                        </a:lnTo>
                        <a:lnTo>
                          <a:pt x="167" y="1085"/>
                        </a:lnTo>
                        <a:lnTo>
                          <a:pt x="164" y="1085"/>
                        </a:lnTo>
                        <a:lnTo>
                          <a:pt x="162" y="1085"/>
                        </a:lnTo>
                        <a:lnTo>
                          <a:pt x="159" y="1085"/>
                        </a:lnTo>
                        <a:lnTo>
                          <a:pt x="157" y="1091"/>
                        </a:lnTo>
                        <a:lnTo>
                          <a:pt x="152" y="1091"/>
                        </a:lnTo>
                        <a:lnTo>
                          <a:pt x="152" y="1096"/>
                        </a:lnTo>
                        <a:lnTo>
                          <a:pt x="152" y="1099"/>
                        </a:lnTo>
                        <a:lnTo>
                          <a:pt x="152" y="1101"/>
                        </a:lnTo>
                        <a:lnTo>
                          <a:pt x="154" y="1101"/>
                        </a:lnTo>
                        <a:lnTo>
                          <a:pt x="157" y="1101"/>
                        </a:lnTo>
                        <a:lnTo>
                          <a:pt x="159" y="1099"/>
                        </a:lnTo>
                        <a:lnTo>
                          <a:pt x="162" y="1099"/>
                        </a:lnTo>
                        <a:lnTo>
                          <a:pt x="164" y="1099"/>
                        </a:lnTo>
                        <a:lnTo>
                          <a:pt x="164" y="1101"/>
                        </a:lnTo>
                        <a:lnTo>
                          <a:pt x="167" y="1101"/>
                        </a:lnTo>
                        <a:lnTo>
                          <a:pt x="167" y="1104"/>
                        </a:lnTo>
                        <a:lnTo>
                          <a:pt x="164" y="1104"/>
                        </a:lnTo>
                        <a:lnTo>
                          <a:pt x="162" y="1104"/>
                        </a:lnTo>
                        <a:lnTo>
                          <a:pt x="157" y="1107"/>
                        </a:lnTo>
                        <a:lnTo>
                          <a:pt x="154" y="1107"/>
                        </a:lnTo>
                        <a:lnTo>
                          <a:pt x="154" y="1109"/>
                        </a:lnTo>
                        <a:lnTo>
                          <a:pt x="154" y="1112"/>
                        </a:lnTo>
                        <a:lnTo>
                          <a:pt x="152" y="1112"/>
                        </a:lnTo>
                        <a:lnTo>
                          <a:pt x="144" y="1112"/>
                        </a:lnTo>
                        <a:lnTo>
                          <a:pt x="144" y="1115"/>
                        </a:lnTo>
                        <a:lnTo>
                          <a:pt x="147" y="1117"/>
                        </a:lnTo>
                        <a:lnTo>
                          <a:pt x="149" y="1117"/>
                        </a:lnTo>
                        <a:lnTo>
                          <a:pt x="152" y="1120"/>
                        </a:lnTo>
                        <a:lnTo>
                          <a:pt x="154" y="1123"/>
                        </a:lnTo>
                        <a:lnTo>
                          <a:pt x="154" y="1125"/>
                        </a:lnTo>
                        <a:lnTo>
                          <a:pt x="152" y="1123"/>
                        </a:lnTo>
                        <a:lnTo>
                          <a:pt x="149" y="1125"/>
                        </a:lnTo>
                        <a:lnTo>
                          <a:pt x="147" y="1125"/>
                        </a:lnTo>
                        <a:lnTo>
                          <a:pt x="144" y="1131"/>
                        </a:lnTo>
                        <a:lnTo>
                          <a:pt x="142" y="1133"/>
                        </a:lnTo>
                        <a:lnTo>
                          <a:pt x="139" y="1139"/>
                        </a:lnTo>
                        <a:lnTo>
                          <a:pt x="137" y="1139"/>
                        </a:lnTo>
                        <a:lnTo>
                          <a:pt x="132" y="1139"/>
                        </a:lnTo>
                        <a:lnTo>
                          <a:pt x="132" y="1141"/>
                        </a:lnTo>
                        <a:lnTo>
                          <a:pt x="129" y="1144"/>
                        </a:lnTo>
                        <a:lnTo>
                          <a:pt x="132" y="1144"/>
                        </a:lnTo>
                        <a:lnTo>
                          <a:pt x="134" y="1147"/>
                        </a:lnTo>
                        <a:lnTo>
                          <a:pt x="137" y="1152"/>
                        </a:lnTo>
                        <a:lnTo>
                          <a:pt x="139" y="1155"/>
                        </a:lnTo>
                        <a:lnTo>
                          <a:pt x="142" y="1155"/>
                        </a:lnTo>
                        <a:lnTo>
                          <a:pt x="142" y="1152"/>
                        </a:lnTo>
                        <a:lnTo>
                          <a:pt x="144" y="1155"/>
                        </a:lnTo>
                        <a:lnTo>
                          <a:pt x="147" y="1157"/>
                        </a:lnTo>
                        <a:lnTo>
                          <a:pt x="159" y="1163"/>
                        </a:lnTo>
                        <a:lnTo>
                          <a:pt x="164" y="1168"/>
                        </a:lnTo>
                        <a:lnTo>
                          <a:pt x="167" y="1173"/>
                        </a:lnTo>
                        <a:lnTo>
                          <a:pt x="169" y="1176"/>
                        </a:lnTo>
                        <a:lnTo>
                          <a:pt x="172" y="1176"/>
                        </a:lnTo>
                        <a:lnTo>
                          <a:pt x="174" y="1179"/>
                        </a:lnTo>
                        <a:lnTo>
                          <a:pt x="179" y="1176"/>
                        </a:lnTo>
                        <a:lnTo>
                          <a:pt x="182" y="1179"/>
                        </a:lnTo>
                        <a:lnTo>
                          <a:pt x="184" y="1179"/>
                        </a:lnTo>
                        <a:lnTo>
                          <a:pt x="189" y="1179"/>
                        </a:lnTo>
                        <a:lnTo>
                          <a:pt x="189" y="1181"/>
                        </a:lnTo>
                        <a:lnTo>
                          <a:pt x="194" y="1181"/>
                        </a:lnTo>
                        <a:lnTo>
                          <a:pt x="199" y="1184"/>
                        </a:lnTo>
                        <a:lnTo>
                          <a:pt x="202" y="1184"/>
                        </a:lnTo>
                        <a:lnTo>
                          <a:pt x="207" y="1184"/>
                        </a:lnTo>
                        <a:lnTo>
                          <a:pt x="212" y="1184"/>
                        </a:lnTo>
                        <a:lnTo>
                          <a:pt x="217" y="1184"/>
                        </a:lnTo>
                        <a:lnTo>
                          <a:pt x="217" y="1186"/>
                        </a:lnTo>
                        <a:lnTo>
                          <a:pt x="219" y="1186"/>
                        </a:lnTo>
                        <a:lnTo>
                          <a:pt x="229" y="1194"/>
                        </a:lnTo>
                        <a:lnTo>
                          <a:pt x="232" y="1197"/>
                        </a:lnTo>
                        <a:lnTo>
                          <a:pt x="234" y="1197"/>
                        </a:lnTo>
                        <a:lnTo>
                          <a:pt x="234" y="1194"/>
                        </a:lnTo>
                        <a:lnTo>
                          <a:pt x="239" y="1192"/>
                        </a:lnTo>
                        <a:lnTo>
                          <a:pt x="242" y="1192"/>
                        </a:lnTo>
                        <a:lnTo>
                          <a:pt x="242" y="1194"/>
                        </a:lnTo>
                        <a:lnTo>
                          <a:pt x="244" y="1194"/>
                        </a:lnTo>
                        <a:lnTo>
                          <a:pt x="249" y="1194"/>
                        </a:lnTo>
                        <a:lnTo>
                          <a:pt x="249" y="1197"/>
                        </a:lnTo>
                        <a:lnTo>
                          <a:pt x="252" y="1197"/>
                        </a:lnTo>
                        <a:lnTo>
                          <a:pt x="254" y="1197"/>
                        </a:lnTo>
                        <a:lnTo>
                          <a:pt x="256" y="1200"/>
                        </a:lnTo>
                        <a:lnTo>
                          <a:pt x="254" y="1205"/>
                        </a:lnTo>
                        <a:lnTo>
                          <a:pt x="259" y="1208"/>
                        </a:lnTo>
                        <a:lnTo>
                          <a:pt x="261" y="1208"/>
                        </a:lnTo>
                        <a:lnTo>
                          <a:pt x="264" y="1210"/>
                        </a:lnTo>
                        <a:lnTo>
                          <a:pt x="266" y="1213"/>
                        </a:lnTo>
                        <a:lnTo>
                          <a:pt x="269" y="1213"/>
                        </a:lnTo>
                        <a:lnTo>
                          <a:pt x="271" y="1216"/>
                        </a:lnTo>
                        <a:lnTo>
                          <a:pt x="274" y="1216"/>
                        </a:lnTo>
                        <a:lnTo>
                          <a:pt x="276" y="1221"/>
                        </a:lnTo>
                        <a:lnTo>
                          <a:pt x="276" y="1224"/>
                        </a:lnTo>
                        <a:lnTo>
                          <a:pt x="279" y="1224"/>
                        </a:lnTo>
                        <a:lnTo>
                          <a:pt x="284" y="1224"/>
                        </a:lnTo>
                        <a:lnTo>
                          <a:pt x="286" y="1224"/>
                        </a:lnTo>
                        <a:lnTo>
                          <a:pt x="286" y="1221"/>
                        </a:lnTo>
                        <a:lnTo>
                          <a:pt x="289" y="1218"/>
                        </a:lnTo>
                        <a:lnTo>
                          <a:pt x="289" y="1216"/>
                        </a:lnTo>
                        <a:lnTo>
                          <a:pt x="291" y="1216"/>
                        </a:lnTo>
                        <a:lnTo>
                          <a:pt x="291" y="1213"/>
                        </a:lnTo>
                        <a:lnTo>
                          <a:pt x="294" y="1210"/>
                        </a:lnTo>
                        <a:lnTo>
                          <a:pt x="291" y="1210"/>
                        </a:lnTo>
                        <a:lnTo>
                          <a:pt x="289" y="1202"/>
                        </a:lnTo>
                        <a:lnTo>
                          <a:pt x="284" y="1194"/>
                        </a:lnTo>
                        <a:lnTo>
                          <a:pt x="281" y="1189"/>
                        </a:lnTo>
                        <a:lnTo>
                          <a:pt x="281" y="1186"/>
                        </a:lnTo>
                        <a:lnTo>
                          <a:pt x="281" y="1181"/>
                        </a:lnTo>
                        <a:lnTo>
                          <a:pt x="281" y="1173"/>
                        </a:lnTo>
                        <a:lnTo>
                          <a:pt x="281" y="1171"/>
                        </a:lnTo>
                        <a:lnTo>
                          <a:pt x="279" y="1176"/>
                        </a:lnTo>
                        <a:lnTo>
                          <a:pt x="279" y="1173"/>
                        </a:lnTo>
                        <a:lnTo>
                          <a:pt x="279" y="1171"/>
                        </a:lnTo>
                        <a:lnTo>
                          <a:pt x="276" y="1165"/>
                        </a:lnTo>
                        <a:lnTo>
                          <a:pt x="271" y="1160"/>
                        </a:lnTo>
                        <a:lnTo>
                          <a:pt x="269" y="1160"/>
                        </a:lnTo>
                        <a:lnTo>
                          <a:pt x="269" y="1157"/>
                        </a:lnTo>
                        <a:lnTo>
                          <a:pt x="271" y="1152"/>
                        </a:lnTo>
                        <a:lnTo>
                          <a:pt x="271" y="1149"/>
                        </a:lnTo>
                        <a:lnTo>
                          <a:pt x="274" y="1147"/>
                        </a:lnTo>
                        <a:lnTo>
                          <a:pt x="274" y="1144"/>
                        </a:lnTo>
                        <a:lnTo>
                          <a:pt x="276" y="1141"/>
                        </a:lnTo>
                        <a:lnTo>
                          <a:pt x="279" y="1131"/>
                        </a:lnTo>
                        <a:lnTo>
                          <a:pt x="281" y="1133"/>
                        </a:lnTo>
                        <a:lnTo>
                          <a:pt x="281" y="1125"/>
                        </a:lnTo>
                        <a:lnTo>
                          <a:pt x="281" y="1123"/>
                        </a:lnTo>
                        <a:lnTo>
                          <a:pt x="279" y="1120"/>
                        </a:lnTo>
                        <a:lnTo>
                          <a:pt x="284" y="1120"/>
                        </a:lnTo>
                        <a:lnTo>
                          <a:pt x="286" y="1120"/>
                        </a:lnTo>
                        <a:lnTo>
                          <a:pt x="286" y="1123"/>
                        </a:lnTo>
                        <a:lnTo>
                          <a:pt x="286" y="1125"/>
                        </a:lnTo>
                        <a:lnTo>
                          <a:pt x="289" y="1128"/>
                        </a:lnTo>
                        <a:lnTo>
                          <a:pt x="291" y="1128"/>
                        </a:lnTo>
                        <a:lnTo>
                          <a:pt x="296" y="1120"/>
                        </a:lnTo>
                        <a:lnTo>
                          <a:pt x="294" y="1117"/>
                        </a:lnTo>
                        <a:lnTo>
                          <a:pt x="291" y="1117"/>
                        </a:lnTo>
                        <a:lnTo>
                          <a:pt x="289" y="1115"/>
                        </a:lnTo>
                        <a:lnTo>
                          <a:pt x="289" y="1112"/>
                        </a:lnTo>
                        <a:lnTo>
                          <a:pt x="289" y="1109"/>
                        </a:lnTo>
                        <a:lnTo>
                          <a:pt x="291" y="1109"/>
                        </a:lnTo>
                        <a:lnTo>
                          <a:pt x="294" y="1112"/>
                        </a:lnTo>
                        <a:lnTo>
                          <a:pt x="296" y="1109"/>
                        </a:lnTo>
                        <a:lnTo>
                          <a:pt x="294" y="1096"/>
                        </a:lnTo>
                        <a:lnTo>
                          <a:pt x="294" y="1093"/>
                        </a:lnTo>
                        <a:lnTo>
                          <a:pt x="291" y="1093"/>
                        </a:lnTo>
                        <a:lnTo>
                          <a:pt x="291" y="1091"/>
                        </a:lnTo>
                        <a:lnTo>
                          <a:pt x="291" y="1088"/>
                        </a:lnTo>
                        <a:lnTo>
                          <a:pt x="289" y="1088"/>
                        </a:lnTo>
                        <a:lnTo>
                          <a:pt x="286" y="1085"/>
                        </a:lnTo>
                        <a:lnTo>
                          <a:pt x="281" y="1088"/>
                        </a:lnTo>
                        <a:lnTo>
                          <a:pt x="279" y="1085"/>
                        </a:lnTo>
                        <a:lnTo>
                          <a:pt x="279" y="1088"/>
                        </a:lnTo>
                        <a:lnTo>
                          <a:pt x="276" y="1085"/>
                        </a:lnTo>
                        <a:lnTo>
                          <a:pt x="276" y="1083"/>
                        </a:lnTo>
                        <a:lnTo>
                          <a:pt x="274" y="1080"/>
                        </a:lnTo>
                        <a:lnTo>
                          <a:pt x="276" y="1080"/>
                        </a:lnTo>
                        <a:lnTo>
                          <a:pt x="274" y="1077"/>
                        </a:lnTo>
                        <a:lnTo>
                          <a:pt x="274" y="1075"/>
                        </a:lnTo>
                        <a:lnTo>
                          <a:pt x="266" y="1072"/>
                        </a:lnTo>
                        <a:lnTo>
                          <a:pt x="269" y="1061"/>
                        </a:lnTo>
                        <a:lnTo>
                          <a:pt x="274" y="1059"/>
                        </a:lnTo>
                        <a:lnTo>
                          <a:pt x="274" y="1056"/>
                        </a:lnTo>
                        <a:lnTo>
                          <a:pt x="271" y="1051"/>
                        </a:lnTo>
                        <a:lnTo>
                          <a:pt x="274" y="1040"/>
                        </a:lnTo>
                        <a:lnTo>
                          <a:pt x="276" y="1037"/>
                        </a:lnTo>
                        <a:lnTo>
                          <a:pt x="279" y="1035"/>
                        </a:lnTo>
                        <a:lnTo>
                          <a:pt x="279" y="1032"/>
                        </a:lnTo>
                        <a:lnTo>
                          <a:pt x="279" y="1030"/>
                        </a:lnTo>
                        <a:lnTo>
                          <a:pt x="279" y="1027"/>
                        </a:lnTo>
                        <a:lnTo>
                          <a:pt x="281" y="1024"/>
                        </a:lnTo>
                        <a:lnTo>
                          <a:pt x="281" y="1027"/>
                        </a:lnTo>
                        <a:lnTo>
                          <a:pt x="284" y="1030"/>
                        </a:lnTo>
                        <a:lnTo>
                          <a:pt x="286" y="1032"/>
                        </a:lnTo>
                        <a:lnTo>
                          <a:pt x="291" y="1040"/>
                        </a:lnTo>
                        <a:lnTo>
                          <a:pt x="294" y="1043"/>
                        </a:lnTo>
                        <a:lnTo>
                          <a:pt x="299" y="1037"/>
                        </a:lnTo>
                        <a:lnTo>
                          <a:pt x="299" y="1035"/>
                        </a:lnTo>
                        <a:lnTo>
                          <a:pt x="299" y="1032"/>
                        </a:lnTo>
                        <a:lnTo>
                          <a:pt x="296" y="1027"/>
                        </a:lnTo>
                        <a:lnTo>
                          <a:pt x="294" y="1022"/>
                        </a:lnTo>
                        <a:lnTo>
                          <a:pt x="296" y="1024"/>
                        </a:lnTo>
                        <a:lnTo>
                          <a:pt x="299" y="1022"/>
                        </a:lnTo>
                        <a:lnTo>
                          <a:pt x="304" y="1019"/>
                        </a:lnTo>
                        <a:lnTo>
                          <a:pt x="306" y="1016"/>
                        </a:lnTo>
                        <a:lnTo>
                          <a:pt x="306" y="1014"/>
                        </a:lnTo>
                        <a:lnTo>
                          <a:pt x="306" y="1011"/>
                        </a:lnTo>
                        <a:lnTo>
                          <a:pt x="309" y="1011"/>
                        </a:lnTo>
                        <a:lnTo>
                          <a:pt x="311" y="1011"/>
                        </a:lnTo>
                        <a:lnTo>
                          <a:pt x="314" y="1011"/>
                        </a:lnTo>
                        <a:lnTo>
                          <a:pt x="314" y="1008"/>
                        </a:lnTo>
                        <a:lnTo>
                          <a:pt x="316" y="1008"/>
                        </a:lnTo>
                        <a:lnTo>
                          <a:pt x="319" y="1006"/>
                        </a:lnTo>
                        <a:lnTo>
                          <a:pt x="321" y="1003"/>
                        </a:lnTo>
                        <a:lnTo>
                          <a:pt x="324" y="1000"/>
                        </a:lnTo>
                        <a:lnTo>
                          <a:pt x="324" y="998"/>
                        </a:lnTo>
                        <a:lnTo>
                          <a:pt x="329" y="998"/>
                        </a:lnTo>
                        <a:lnTo>
                          <a:pt x="331" y="998"/>
                        </a:lnTo>
                        <a:lnTo>
                          <a:pt x="334" y="1000"/>
                        </a:lnTo>
                        <a:lnTo>
                          <a:pt x="339" y="1000"/>
                        </a:lnTo>
                        <a:lnTo>
                          <a:pt x="339" y="1003"/>
                        </a:lnTo>
                        <a:lnTo>
                          <a:pt x="341" y="1000"/>
                        </a:lnTo>
                        <a:lnTo>
                          <a:pt x="341" y="998"/>
                        </a:lnTo>
                        <a:lnTo>
                          <a:pt x="344" y="998"/>
                        </a:lnTo>
                        <a:lnTo>
                          <a:pt x="346" y="995"/>
                        </a:lnTo>
                        <a:lnTo>
                          <a:pt x="349" y="995"/>
                        </a:lnTo>
                        <a:lnTo>
                          <a:pt x="349" y="1000"/>
                        </a:lnTo>
                        <a:lnTo>
                          <a:pt x="351" y="1000"/>
                        </a:lnTo>
                        <a:lnTo>
                          <a:pt x="354" y="1000"/>
                        </a:lnTo>
                        <a:lnTo>
                          <a:pt x="356" y="1000"/>
                        </a:lnTo>
                        <a:lnTo>
                          <a:pt x="361" y="1000"/>
                        </a:lnTo>
                        <a:lnTo>
                          <a:pt x="364" y="1000"/>
                        </a:lnTo>
                        <a:lnTo>
                          <a:pt x="364" y="1003"/>
                        </a:lnTo>
                        <a:lnTo>
                          <a:pt x="366" y="1003"/>
                        </a:lnTo>
                        <a:lnTo>
                          <a:pt x="369" y="1008"/>
                        </a:lnTo>
                        <a:lnTo>
                          <a:pt x="374" y="1011"/>
                        </a:lnTo>
                        <a:lnTo>
                          <a:pt x="374" y="1014"/>
                        </a:lnTo>
                        <a:lnTo>
                          <a:pt x="379" y="1019"/>
                        </a:lnTo>
                        <a:lnTo>
                          <a:pt x="376" y="1019"/>
                        </a:lnTo>
                        <a:lnTo>
                          <a:pt x="379" y="1022"/>
                        </a:lnTo>
                        <a:lnTo>
                          <a:pt x="379" y="1024"/>
                        </a:lnTo>
                        <a:lnTo>
                          <a:pt x="381" y="1024"/>
                        </a:lnTo>
                        <a:lnTo>
                          <a:pt x="381" y="1022"/>
                        </a:lnTo>
                        <a:lnTo>
                          <a:pt x="381" y="1019"/>
                        </a:lnTo>
                        <a:lnTo>
                          <a:pt x="381" y="1016"/>
                        </a:lnTo>
                        <a:lnTo>
                          <a:pt x="379" y="1016"/>
                        </a:lnTo>
                        <a:lnTo>
                          <a:pt x="381" y="1014"/>
                        </a:lnTo>
                        <a:lnTo>
                          <a:pt x="384" y="1014"/>
                        </a:lnTo>
                        <a:lnTo>
                          <a:pt x="384" y="1016"/>
                        </a:lnTo>
                        <a:lnTo>
                          <a:pt x="386" y="1016"/>
                        </a:lnTo>
                        <a:lnTo>
                          <a:pt x="386" y="1019"/>
                        </a:lnTo>
                        <a:lnTo>
                          <a:pt x="391" y="1022"/>
                        </a:lnTo>
                        <a:lnTo>
                          <a:pt x="394" y="1024"/>
                        </a:lnTo>
                        <a:lnTo>
                          <a:pt x="396" y="1024"/>
                        </a:lnTo>
                        <a:lnTo>
                          <a:pt x="401" y="1019"/>
                        </a:lnTo>
                        <a:lnTo>
                          <a:pt x="401" y="1016"/>
                        </a:lnTo>
                        <a:lnTo>
                          <a:pt x="404" y="1016"/>
                        </a:lnTo>
                        <a:lnTo>
                          <a:pt x="406" y="1014"/>
                        </a:lnTo>
                        <a:lnTo>
                          <a:pt x="409" y="1016"/>
                        </a:lnTo>
                        <a:lnTo>
                          <a:pt x="409" y="1014"/>
                        </a:lnTo>
                        <a:lnTo>
                          <a:pt x="411" y="1014"/>
                        </a:lnTo>
                        <a:lnTo>
                          <a:pt x="414" y="1014"/>
                        </a:lnTo>
                        <a:lnTo>
                          <a:pt x="416" y="1011"/>
                        </a:lnTo>
                        <a:lnTo>
                          <a:pt x="416" y="1014"/>
                        </a:lnTo>
                        <a:lnTo>
                          <a:pt x="421" y="1016"/>
                        </a:lnTo>
                        <a:lnTo>
                          <a:pt x="424" y="1014"/>
                        </a:lnTo>
                        <a:lnTo>
                          <a:pt x="424" y="1011"/>
                        </a:lnTo>
                        <a:lnTo>
                          <a:pt x="429" y="1011"/>
                        </a:lnTo>
                        <a:lnTo>
                          <a:pt x="431" y="1011"/>
                        </a:lnTo>
                        <a:lnTo>
                          <a:pt x="434" y="1014"/>
                        </a:lnTo>
                        <a:lnTo>
                          <a:pt x="436" y="1014"/>
                        </a:lnTo>
                        <a:lnTo>
                          <a:pt x="436" y="1019"/>
                        </a:lnTo>
                        <a:lnTo>
                          <a:pt x="439" y="1022"/>
                        </a:lnTo>
                        <a:lnTo>
                          <a:pt x="444" y="1022"/>
                        </a:lnTo>
                        <a:lnTo>
                          <a:pt x="446" y="1022"/>
                        </a:lnTo>
                        <a:lnTo>
                          <a:pt x="446" y="1024"/>
                        </a:lnTo>
                        <a:lnTo>
                          <a:pt x="451" y="1024"/>
                        </a:lnTo>
                        <a:lnTo>
                          <a:pt x="454" y="1024"/>
                        </a:lnTo>
                        <a:lnTo>
                          <a:pt x="456" y="1019"/>
                        </a:lnTo>
                        <a:lnTo>
                          <a:pt x="458" y="1019"/>
                        </a:lnTo>
                        <a:lnTo>
                          <a:pt x="461" y="1022"/>
                        </a:lnTo>
                        <a:lnTo>
                          <a:pt x="466" y="1022"/>
                        </a:lnTo>
                        <a:lnTo>
                          <a:pt x="468" y="1022"/>
                        </a:lnTo>
                        <a:lnTo>
                          <a:pt x="471" y="1019"/>
                        </a:lnTo>
                        <a:lnTo>
                          <a:pt x="473" y="1019"/>
                        </a:lnTo>
                        <a:lnTo>
                          <a:pt x="478" y="1008"/>
                        </a:lnTo>
                        <a:lnTo>
                          <a:pt x="478" y="1006"/>
                        </a:lnTo>
                        <a:lnTo>
                          <a:pt x="476" y="1006"/>
                        </a:lnTo>
                        <a:lnTo>
                          <a:pt x="476" y="1003"/>
                        </a:lnTo>
                        <a:lnTo>
                          <a:pt x="473" y="1003"/>
                        </a:lnTo>
                        <a:lnTo>
                          <a:pt x="468" y="1003"/>
                        </a:lnTo>
                        <a:lnTo>
                          <a:pt x="468" y="1000"/>
                        </a:lnTo>
                        <a:lnTo>
                          <a:pt x="466" y="1000"/>
                        </a:lnTo>
                        <a:lnTo>
                          <a:pt x="461" y="998"/>
                        </a:lnTo>
                        <a:lnTo>
                          <a:pt x="461" y="995"/>
                        </a:lnTo>
                        <a:lnTo>
                          <a:pt x="458" y="995"/>
                        </a:lnTo>
                        <a:lnTo>
                          <a:pt x="456" y="992"/>
                        </a:lnTo>
                        <a:lnTo>
                          <a:pt x="456" y="990"/>
                        </a:lnTo>
                        <a:lnTo>
                          <a:pt x="458" y="990"/>
                        </a:lnTo>
                        <a:lnTo>
                          <a:pt x="461" y="987"/>
                        </a:lnTo>
                        <a:lnTo>
                          <a:pt x="463" y="987"/>
                        </a:lnTo>
                        <a:lnTo>
                          <a:pt x="468" y="984"/>
                        </a:lnTo>
                        <a:lnTo>
                          <a:pt x="468" y="982"/>
                        </a:lnTo>
                        <a:lnTo>
                          <a:pt x="468" y="979"/>
                        </a:lnTo>
                        <a:lnTo>
                          <a:pt x="463" y="971"/>
                        </a:lnTo>
                        <a:lnTo>
                          <a:pt x="466" y="971"/>
                        </a:lnTo>
                        <a:lnTo>
                          <a:pt x="468" y="968"/>
                        </a:lnTo>
                        <a:lnTo>
                          <a:pt x="471" y="966"/>
                        </a:lnTo>
                        <a:lnTo>
                          <a:pt x="473" y="966"/>
                        </a:lnTo>
                        <a:lnTo>
                          <a:pt x="476" y="966"/>
                        </a:lnTo>
                        <a:lnTo>
                          <a:pt x="478" y="966"/>
                        </a:lnTo>
                        <a:lnTo>
                          <a:pt x="483" y="966"/>
                        </a:lnTo>
                        <a:lnTo>
                          <a:pt x="486" y="963"/>
                        </a:lnTo>
                        <a:lnTo>
                          <a:pt x="483" y="960"/>
                        </a:lnTo>
                        <a:lnTo>
                          <a:pt x="481" y="960"/>
                        </a:lnTo>
                        <a:lnTo>
                          <a:pt x="473" y="958"/>
                        </a:lnTo>
                        <a:lnTo>
                          <a:pt x="471" y="955"/>
                        </a:lnTo>
                        <a:lnTo>
                          <a:pt x="473" y="955"/>
                        </a:lnTo>
                        <a:lnTo>
                          <a:pt x="476" y="952"/>
                        </a:lnTo>
                        <a:lnTo>
                          <a:pt x="476" y="950"/>
                        </a:lnTo>
                        <a:lnTo>
                          <a:pt x="473" y="950"/>
                        </a:lnTo>
                        <a:lnTo>
                          <a:pt x="468" y="950"/>
                        </a:lnTo>
                        <a:lnTo>
                          <a:pt x="471" y="947"/>
                        </a:lnTo>
                        <a:lnTo>
                          <a:pt x="471" y="944"/>
                        </a:lnTo>
                        <a:lnTo>
                          <a:pt x="468" y="942"/>
                        </a:lnTo>
                        <a:lnTo>
                          <a:pt x="473" y="942"/>
                        </a:lnTo>
                        <a:lnTo>
                          <a:pt x="473" y="939"/>
                        </a:lnTo>
                        <a:lnTo>
                          <a:pt x="476" y="939"/>
                        </a:lnTo>
                        <a:lnTo>
                          <a:pt x="476" y="942"/>
                        </a:lnTo>
                        <a:lnTo>
                          <a:pt x="478" y="942"/>
                        </a:lnTo>
                        <a:lnTo>
                          <a:pt x="481" y="942"/>
                        </a:lnTo>
                        <a:lnTo>
                          <a:pt x="483" y="942"/>
                        </a:lnTo>
                        <a:lnTo>
                          <a:pt x="488" y="942"/>
                        </a:lnTo>
                        <a:lnTo>
                          <a:pt x="491" y="942"/>
                        </a:lnTo>
                        <a:lnTo>
                          <a:pt x="493" y="939"/>
                        </a:lnTo>
                        <a:lnTo>
                          <a:pt x="496" y="939"/>
                        </a:lnTo>
                        <a:lnTo>
                          <a:pt x="498" y="939"/>
                        </a:lnTo>
                        <a:lnTo>
                          <a:pt x="501" y="936"/>
                        </a:lnTo>
                        <a:lnTo>
                          <a:pt x="503" y="936"/>
                        </a:lnTo>
                        <a:lnTo>
                          <a:pt x="506" y="934"/>
                        </a:lnTo>
                        <a:lnTo>
                          <a:pt x="508" y="934"/>
                        </a:lnTo>
                        <a:lnTo>
                          <a:pt x="508" y="936"/>
                        </a:lnTo>
                        <a:lnTo>
                          <a:pt x="511" y="936"/>
                        </a:lnTo>
                        <a:lnTo>
                          <a:pt x="513" y="934"/>
                        </a:lnTo>
                        <a:lnTo>
                          <a:pt x="516" y="934"/>
                        </a:lnTo>
                        <a:lnTo>
                          <a:pt x="518" y="931"/>
                        </a:lnTo>
                        <a:lnTo>
                          <a:pt x="521" y="931"/>
                        </a:lnTo>
                        <a:lnTo>
                          <a:pt x="523" y="931"/>
                        </a:lnTo>
                        <a:lnTo>
                          <a:pt x="526" y="931"/>
                        </a:lnTo>
                        <a:lnTo>
                          <a:pt x="528" y="928"/>
                        </a:lnTo>
                        <a:lnTo>
                          <a:pt x="528" y="926"/>
                        </a:lnTo>
                        <a:lnTo>
                          <a:pt x="531" y="923"/>
                        </a:lnTo>
                        <a:lnTo>
                          <a:pt x="533" y="923"/>
                        </a:lnTo>
                        <a:lnTo>
                          <a:pt x="533" y="926"/>
                        </a:lnTo>
                        <a:lnTo>
                          <a:pt x="538" y="923"/>
                        </a:lnTo>
                        <a:lnTo>
                          <a:pt x="548" y="920"/>
                        </a:lnTo>
                        <a:lnTo>
                          <a:pt x="556" y="920"/>
                        </a:lnTo>
                        <a:lnTo>
                          <a:pt x="563" y="918"/>
                        </a:lnTo>
                        <a:lnTo>
                          <a:pt x="566" y="915"/>
                        </a:lnTo>
                        <a:lnTo>
                          <a:pt x="568" y="915"/>
                        </a:lnTo>
                        <a:lnTo>
                          <a:pt x="571" y="912"/>
                        </a:lnTo>
                        <a:lnTo>
                          <a:pt x="571" y="910"/>
                        </a:lnTo>
                        <a:lnTo>
                          <a:pt x="573" y="910"/>
                        </a:lnTo>
                        <a:lnTo>
                          <a:pt x="576" y="907"/>
                        </a:lnTo>
                        <a:lnTo>
                          <a:pt x="578" y="907"/>
                        </a:lnTo>
                        <a:lnTo>
                          <a:pt x="581" y="904"/>
                        </a:lnTo>
                        <a:lnTo>
                          <a:pt x="583" y="904"/>
                        </a:lnTo>
                        <a:lnTo>
                          <a:pt x="586" y="904"/>
                        </a:lnTo>
                        <a:lnTo>
                          <a:pt x="588" y="907"/>
                        </a:lnTo>
                        <a:lnTo>
                          <a:pt x="591" y="904"/>
                        </a:lnTo>
                        <a:lnTo>
                          <a:pt x="593" y="907"/>
                        </a:lnTo>
                        <a:lnTo>
                          <a:pt x="596" y="910"/>
                        </a:lnTo>
                        <a:lnTo>
                          <a:pt x="598" y="910"/>
                        </a:lnTo>
                        <a:lnTo>
                          <a:pt x="601" y="907"/>
                        </a:lnTo>
                        <a:lnTo>
                          <a:pt x="603" y="907"/>
                        </a:lnTo>
                        <a:lnTo>
                          <a:pt x="606" y="907"/>
                        </a:lnTo>
                        <a:lnTo>
                          <a:pt x="608" y="910"/>
                        </a:lnTo>
                        <a:lnTo>
                          <a:pt x="608" y="912"/>
                        </a:lnTo>
                        <a:lnTo>
                          <a:pt x="608" y="915"/>
                        </a:lnTo>
                        <a:lnTo>
                          <a:pt x="608" y="918"/>
                        </a:lnTo>
                        <a:lnTo>
                          <a:pt x="608" y="920"/>
                        </a:lnTo>
                        <a:lnTo>
                          <a:pt x="613" y="923"/>
                        </a:lnTo>
                        <a:lnTo>
                          <a:pt x="611" y="926"/>
                        </a:lnTo>
                        <a:lnTo>
                          <a:pt x="611" y="931"/>
                        </a:lnTo>
                        <a:lnTo>
                          <a:pt x="608" y="934"/>
                        </a:lnTo>
                        <a:lnTo>
                          <a:pt x="611" y="936"/>
                        </a:lnTo>
                        <a:lnTo>
                          <a:pt x="616" y="936"/>
                        </a:lnTo>
                        <a:lnTo>
                          <a:pt x="618" y="936"/>
                        </a:lnTo>
                        <a:lnTo>
                          <a:pt x="618" y="934"/>
                        </a:lnTo>
                        <a:lnTo>
                          <a:pt x="621" y="934"/>
                        </a:lnTo>
                        <a:lnTo>
                          <a:pt x="623" y="936"/>
                        </a:lnTo>
                        <a:lnTo>
                          <a:pt x="623" y="934"/>
                        </a:lnTo>
                        <a:lnTo>
                          <a:pt x="623" y="931"/>
                        </a:lnTo>
                        <a:lnTo>
                          <a:pt x="626" y="931"/>
                        </a:lnTo>
                        <a:lnTo>
                          <a:pt x="626" y="934"/>
                        </a:lnTo>
                        <a:lnTo>
                          <a:pt x="628" y="936"/>
                        </a:lnTo>
                        <a:lnTo>
                          <a:pt x="628" y="939"/>
                        </a:lnTo>
                        <a:lnTo>
                          <a:pt x="628" y="942"/>
                        </a:lnTo>
                        <a:lnTo>
                          <a:pt x="631" y="942"/>
                        </a:lnTo>
                        <a:lnTo>
                          <a:pt x="631" y="939"/>
                        </a:lnTo>
                        <a:lnTo>
                          <a:pt x="631" y="936"/>
                        </a:lnTo>
                        <a:lnTo>
                          <a:pt x="636" y="939"/>
                        </a:lnTo>
                        <a:lnTo>
                          <a:pt x="638" y="939"/>
                        </a:lnTo>
                        <a:lnTo>
                          <a:pt x="638" y="942"/>
                        </a:lnTo>
                        <a:lnTo>
                          <a:pt x="641" y="942"/>
                        </a:lnTo>
                        <a:lnTo>
                          <a:pt x="643" y="942"/>
                        </a:lnTo>
                        <a:lnTo>
                          <a:pt x="643" y="939"/>
                        </a:lnTo>
                        <a:lnTo>
                          <a:pt x="646" y="939"/>
                        </a:lnTo>
                        <a:lnTo>
                          <a:pt x="646" y="942"/>
                        </a:lnTo>
                        <a:lnTo>
                          <a:pt x="646" y="944"/>
                        </a:lnTo>
                        <a:lnTo>
                          <a:pt x="643" y="944"/>
                        </a:lnTo>
                        <a:lnTo>
                          <a:pt x="641" y="947"/>
                        </a:lnTo>
                        <a:lnTo>
                          <a:pt x="641" y="950"/>
                        </a:lnTo>
                        <a:lnTo>
                          <a:pt x="641" y="952"/>
                        </a:lnTo>
                        <a:lnTo>
                          <a:pt x="643" y="952"/>
                        </a:lnTo>
                        <a:lnTo>
                          <a:pt x="646" y="952"/>
                        </a:lnTo>
                        <a:lnTo>
                          <a:pt x="651" y="950"/>
                        </a:lnTo>
                        <a:lnTo>
                          <a:pt x="653" y="950"/>
                        </a:lnTo>
                        <a:lnTo>
                          <a:pt x="656" y="952"/>
                        </a:lnTo>
                        <a:lnTo>
                          <a:pt x="658" y="952"/>
                        </a:lnTo>
                        <a:lnTo>
                          <a:pt x="656" y="950"/>
                        </a:lnTo>
                        <a:lnTo>
                          <a:pt x="658" y="950"/>
                        </a:lnTo>
                        <a:lnTo>
                          <a:pt x="660" y="947"/>
                        </a:lnTo>
                        <a:lnTo>
                          <a:pt x="663" y="944"/>
                        </a:lnTo>
                        <a:lnTo>
                          <a:pt x="665" y="944"/>
                        </a:lnTo>
                        <a:lnTo>
                          <a:pt x="668" y="942"/>
                        </a:lnTo>
                        <a:lnTo>
                          <a:pt x="670" y="936"/>
                        </a:lnTo>
                        <a:lnTo>
                          <a:pt x="673" y="936"/>
                        </a:lnTo>
                        <a:lnTo>
                          <a:pt x="675" y="936"/>
                        </a:lnTo>
                        <a:lnTo>
                          <a:pt x="678" y="936"/>
                        </a:lnTo>
                        <a:lnTo>
                          <a:pt x="680" y="934"/>
                        </a:lnTo>
                        <a:lnTo>
                          <a:pt x="685" y="934"/>
                        </a:lnTo>
                        <a:lnTo>
                          <a:pt x="688" y="931"/>
                        </a:lnTo>
                        <a:lnTo>
                          <a:pt x="690" y="931"/>
                        </a:lnTo>
                        <a:lnTo>
                          <a:pt x="690" y="934"/>
                        </a:lnTo>
                        <a:lnTo>
                          <a:pt x="688" y="936"/>
                        </a:lnTo>
                        <a:lnTo>
                          <a:pt x="685" y="936"/>
                        </a:lnTo>
                        <a:lnTo>
                          <a:pt x="685" y="939"/>
                        </a:lnTo>
                        <a:lnTo>
                          <a:pt x="685" y="942"/>
                        </a:lnTo>
                        <a:lnTo>
                          <a:pt x="688" y="942"/>
                        </a:lnTo>
                        <a:lnTo>
                          <a:pt x="705" y="960"/>
                        </a:lnTo>
                        <a:lnTo>
                          <a:pt x="735" y="1019"/>
                        </a:lnTo>
                        <a:lnTo>
                          <a:pt x="740" y="1016"/>
                        </a:lnTo>
                        <a:lnTo>
                          <a:pt x="740" y="1014"/>
                        </a:lnTo>
                        <a:lnTo>
                          <a:pt x="740" y="1011"/>
                        </a:lnTo>
                        <a:lnTo>
                          <a:pt x="743" y="1008"/>
                        </a:lnTo>
                        <a:lnTo>
                          <a:pt x="745" y="1008"/>
                        </a:lnTo>
                        <a:lnTo>
                          <a:pt x="745" y="1011"/>
                        </a:lnTo>
                        <a:lnTo>
                          <a:pt x="748" y="1011"/>
                        </a:lnTo>
                        <a:lnTo>
                          <a:pt x="750" y="1014"/>
                        </a:lnTo>
                        <a:lnTo>
                          <a:pt x="753" y="1016"/>
                        </a:lnTo>
                        <a:lnTo>
                          <a:pt x="755" y="1019"/>
                        </a:lnTo>
                        <a:lnTo>
                          <a:pt x="760" y="1019"/>
                        </a:lnTo>
                        <a:lnTo>
                          <a:pt x="765" y="1022"/>
                        </a:lnTo>
                        <a:lnTo>
                          <a:pt x="768" y="1019"/>
                        </a:lnTo>
                        <a:lnTo>
                          <a:pt x="770" y="1022"/>
                        </a:lnTo>
                        <a:lnTo>
                          <a:pt x="770" y="1019"/>
                        </a:lnTo>
                        <a:lnTo>
                          <a:pt x="773" y="1016"/>
                        </a:lnTo>
                        <a:lnTo>
                          <a:pt x="775" y="1016"/>
                        </a:lnTo>
                        <a:lnTo>
                          <a:pt x="778" y="1016"/>
                        </a:lnTo>
                        <a:lnTo>
                          <a:pt x="778" y="1014"/>
                        </a:lnTo>
                        <a:lnTo>
                          <a:pt x="780" y="1014"/>
                        </a:lnTo>
                        <a:lnTo>
                          <a:pt x="783" y="1014"/>
                        </a:lnTo>
                        <a:lnTo>
                          <a:pt x="785" y="1016"/>
                        </a:lnTo>
                        <a:lnTo>
                          <a:pt x="785" y="1019"/>
                        </a:lnTo>
                        <a:lnTo>
                          <a:pt x="788" y="1019"/>
                        </a:lnTo>
                        <a:lnTo>
                          <a:pt x="790" y="1022"/>
                        </a:lnTo>
                        <a:lnTo>
                          <a:pt x="793" y="1024"/>
                        </a:lnTo>
                        <a:lnTo>
                          <a:pt x="793" y="1027"/>
                        </a:lnTo>
                        <a:lnTo>
                          <a:pt x="793" y="1030"/>
                        </a:lnTo>
                        <a:lnTo>
                          <a:pt x="795" y="1032"/>
                        </a:lnTo>
                        <a:lnTo>
                          <a:pt x="803" y="1035"/>
                        </a:lnTo>
                        <a:lnTo>
                          <a:pt x="803" y="1037"/>
                        </a:lnTo>
                        <a:lnTo>
                          <a:pt x="803" y="1040"/>
                        </a:lnTo>
                        <a:lnTo>
                          <a:pt x="805" y="1040"/>
                        </a:lnTo>
                        <a:lnTo>
                          <a:pt x="808" y="1045"/>
                        </a:lnTo>
                        <a:lnTo>
                          <a:pt x="810" y="1045"/>
                        </a:lnTo>
                        <a:lnTo>
                          <a:pt x="813" y="1048"/>
                        </a:lnTo>
                        <a:lnTo>
                          <a:pt x="815" y="1048"/>
                        </a:lnTo>
                        <a:lnTo>
                          <a:pt x="818" y="1048"/>
                        </a:lnTo>
                        <a:lnTo>
                          <a:pt x="820" y="1048"/>
                        </a:lnTo>
                        <a:lnTo>
                          <a:pt x="823" y="1048"/>
                        </a:lnTo>
                        <a:lnTo>
                          <a:pt x="823" y="1045"/>
                        </a:lnTo>
                        <a:lnTo>
                          <a:pt x="828" y="1043"/>
                        </a:lnTo>
                        <a:lnTo>
                          <a:pt x="828" y="1045"/>
                        </a:lnTo>
                        <a:lnTo>
                          <a:pt x="828" y="1048"/>
                        </a:lnTo>
                        <a:lnTo>
                          <a:pt x="830" y="1051"/>
                        </a:lnTo>
                        <a:lnTo>
                          <a:pt x="833" y="1053"/>
                        </a:lnTo>
                        <a:lnTo>
                          <a:pt x="835" y="1056"/>
                        </a:lnTo>
                        <a:lnTo>
                          <a:pt x="833" y="1064"/>
                        </a:lnTo>
                        <a:lnTo>
                          <a:pt x="838" y="1067"/>
                        </a:lnTo>
                        <a:lnTo>
                          <a:pt x="843" y="1061"/>
                        </a:lnTo>
                        <a:lnTo>
                          <a:pt x="845" y="1056"/>
                        </a:lnTo>
                        <a:lnTo>
                          <a:pt x="850" y="1051"/>
                        </a:lnTo>
                        <a:lnTo>
                          <a:pt x="855" y="1048"/>
                        </a:lnTo>
                        <a:lnTo>
                          <a:pt x="860" y="1048"/>
                        </a:lnTo>
                        <a:lnTo>
                          <a:pt x="865" y="1043"/>
                        </a:lnTo>
                        <a:lnTo>
                          <a:pt x="870" y="1040"/>
                        </a:lnTo>
                        <a:lnTo>
                          <a:pt x="875" y="1035"/>
                        </a:lnTo>
                        <a:lnTo>
                          <a:pt x="882" y="1030"/>
                        </a:lnTo>
                        <a:lnTo>
                          <a:pt x="892" y="1027"/>
                        </a:lnTo>
                        <a:lnTo>
                          <a:pt x="900" y="1024"/>
                        </a:lnTo>
                        <a:lnTo>
                          <a:pt x="905" y="1024"/>
                        </a:lnTo>
                        <a:lnTo>
                          <a:pt x="910" y="1024"/>
                        </a:lnTo>
                        <a:lnTo>
                          <a:pt x="915" y="1027"/>
                        </a:lnTo>
                        <a:lnTo>
                          <a:pt x="917" y="1030"/>
                        </a:lnTo>
                        <a:lnTo>
                          <a:pt x="922" y="1027"/>
                        </a:lnTo>
                        <a:lnTo>
                          <a:pt x="927" y="1027"/>
                        </a:lnTo>
                        <a:lnTo>
                          <a:pt x="932" y="1027"/>
                        </a:lnTo>
                        <a:lnTo>
                          <a:pt x="940" y="1035"/>
                        </a:lnTo>
                        <a:lnTo>
                          <a:pt x="942" y="1037"/>
                        </a:lnTo>
                        <a:lnTo>
                          <a:pt x="947" y="1037"/>
                        </a:lnTo>
                        <a:lnTo>
                          <a:pt x="957" y="1037"/>
                        </a:lnTo>
                        <a:lnTo>
                          <a:pt x="962" y="1037"/>
                        </a:lnTo>
                        <a:lnTo>
                          <a:pt x="972" y="1037"/>
                        </a:lnTo>
                        <a:lnTo>
                          <a:pt x="982" y="1037"/>
                        </a:lnTo>
                        <a:lnTo>
                          <a:pt x="985" y="1035"/>
                        </a:lnTo>
                        <a:lnTo>
                          <a:pt x="985" y="1030"/>
                        </a:lnTo>
                        <a:lnTo>
                          <a:pt x="985" y="1027"/>
                        </a:lnTo>
                        <a:lnTo>
                          <a:pt x="987" y="1022"/>
                        </a:lnTo>
                        <a:lnTo>
                          <a:pt x="987" y="1019"/>
                        </a:lnTo>
                        <a:lnTo>
                          <a:pt x="985" y="1014"/>
                        </a:lnTo>
                        <a:lnTo>
                          <a:pt x="982" y="1008"/>
                        </a:lnTo>
                        <a:lnTo>
                          <a:pt x="985" y="1003"/>
                        </a:lnTo>
                        <a:lnTo>
                          <a:pt x="987" y="1000"/>
                        </a:lnTo>
                        <a:lnTo>
                          <a:pt x="992" y="995"/>
                        </a:lnTo>
                        <a:lnTo>
                          <a:pt x="997" y="992"/>
                        </a:lnTo>
                        <a:lnTo>
                          <a:pt x="1000" y="987"/>
                        </a:lnTo>
                        <a:lnTo>
                          <a:pt x="1002" y="987"/>
                        </a:lnTo>
                        <a:lnTo>
                          <a:pt x="1007" y="990"/>
                        </a:lnTo>
                        <a:lnTo>
                          <a:pt x="1012" y="992"/>
                        </a:lnTo>
                        <a:lnTo>
                          <a:pt x="1020" y="995"/>
                        </a:lnTo>
                        <a:lnTo>
                          <a:pt x="1025" y="998"/>
                        </a:lnTo>
                        <a:lnTo>
                          <a:pt x="1030" y="1000"/>
                        </a:lnTo>
                        <a:lnTo>
                          <a:pt x="1035" y="1000"/>
                        </a:lnTo>
                        <a:lnTo>
                          <a:pt x="1040" y="1003"/>
                        </a:lnTo>
                        <a:lnTo>
                          <a:pt x="1042" y="1008"/>
                        </a:lnTo>
                        <a:lnTo>
                          <a:pt x="1045" y="1016"/>
                        </a:lnTo>
                        <a:lnTo>
                          <a:pt x="1045" y="1022"/>
                        </a:lnTo>
                        <a:lnTo>
                          <a:pt x="1050" y="1024"/>
                        </a:lnTo>
                        <a:lnTo>
                          <a:pt x="1055" y="1030"/>
                        </a:lnTo>
                        <a:lnTo>
                          <a:pt x="1064" y="1032"/>
                        </a:lnTo>
                        <a:lnTo>
                          <a:pt x="1069" y="1030"/>
                        </a:lnTo>
                        <a:lnTo>
                          <a:pt x="1077" y="1027"/>
                        </a:lnTo>
                        <a:lnTo>
                          <a:pt x="1084" y="1024"/>
                        </a:lnTo>
                        <a:lnTo>
                          <a:pt x="1092" y="1024"/>
                        </a:lnTo>
                        <a:lnTo>
                          <a:pt x="1104" y="1030"/>
                        </a:lnTo>
                        <a:lnTo>
                          <a:pt x="1107" y="1032"/>
                        </a:lnTo>
                        <a:lnTo>
                          <a:pt x="1109" y="1035"/>
                        </a:lnTo>
                        <a:lnTo>
                          <a:pt x="1114" y="1037"/>
                        </a:lnTo>
                        <a:lnTo>
                          <a:pt x="1119" y="1040"/>
                        </a:lnTo>
                        <a:lnTo>
                          <a:pt x="1124" y="1043"/>
                        </a:lnTo>
                        <a:lnTo>
                          <a:pt x="1127" y="1048"/>
                        </a:lnTo>
                        <a:lnTo>
                          <a:pt x="1134" y="1051"/>
                        </a:lnTo>
                        <a:lnTo>
                          <a:pt x="1142" y="1053"/>
                        </a:lnTo>
                        <a:lnTo>
                          <a:pt x="1149" y="1053"/>
                        </a:lnTo>
                        <a:lnTo>
                          <a:pt x="1154" y="1056"/>
                        </a:lnTo>
                        <a:lnTo>
                          <a:pt x="1159" y="1053"/>
                        </a:lnTo>
                        <a:lnTo>
                          <a:pt x="1164" y="1056"/>
                        </a:lnTo>
                        <a:lnTo>
                          <a:pt x="1179" y="1051"/>
                        </a:lnTo>
                        <a:lnTo>
                          <a:pt x="1187" y="1048"/>
                        </a:lnTo>
                        <a:lnTo>
                          <a:pt x="1194" y="1048"/>
                        </a:lnTo>
                        <a:lnTo>
                          <a:pt x="1204" y="1040"/>
                        </a:lnTo>
                        <a:lnTo>
                          <a:pt x="1209" y="1035"/>
                        </a:lnTo>
                        <a:lnTo>
                          <a:pt x="1217" y="1032"/>
                        </a:lnTo>
                        <a:lnTo>
                          <a:pt x="1222" y="1035"/>
                        </a:lnTo>
                        <a:lnTo>
                          <a:pt x="1227" y="1040"/>
                        </a:lnTo>
                        <a:lnTo>
                          <a:pt x="1232" y="1040"/>
                        </a:lnTo>
                        <a:lnTo>
                          <a:pt x="1237" y="1040"/>
                        </a:lnTo>
                        <a:lnTo>
                          <a:pt x="1239" y="1037"/>
                        </a:lnTo>
                        <a:lnTo>
                          <a:pt x="1242" y="1037"/>
                        </a:lnTo>
                        <a:lnTo>
                          <a:pt x="1244" y="1040"/>
                        </a:lnTo>
                        <a:lnTo>
                          <a:pt x="1249" y="1043"/>
                        </a:lnTo>
                        <a:lnTo>
                          <a:pt x="1257" y="1045"/>
                        </a:lnTo>
                        <a:lnTo>
                          <a:pt x="1261" y="1048"/>
                        </a:lnTo>
                        <a:lnTo>
                          <a:pt x="1266" y="1048"/>
                        </a:lnTo>
                        <a:lnTo>
                          <a:pt x="1269" y="1045"/>
                        </a:lnTo>
                        <a:lnTo>
                          <a:pt x="1281" y="1035"/>
                        </a:lnTo>
                        <a:lnTo>
                          <a:pt x="1281" y="1030"/>
                        </a:lnTo>
                        <a:lnTo>
                          <a:pt x="1281" y="1027"/>
                        </a:lnTo>
                        <a:lnTo>
                          <a:pt x="1284" y="1024"/>
                        </a:lnTo>
                        <a:lnTo>
                          <a:pt x="1286" y="1022"/>
                        </a:lnTo>
                        <a:lnTo>
                          <a:pt x="1289" y="1014"/>
                        </a:lnTo>
                        <a:lnTo>
                          <a:pt x="1289" y="1006"/>
                        </a:lnTo>
                        <a:lnTo>
                          <a:pt x="1291" y="1003"/>
                        </a:lnTo>
                        <a:lnTo>
                          <a:pt x="1296" y="1000"/>
                        </a:lnTo>
                        <a:lnTo>
                          <a:pt x="1304" y="992"/>
                        </a:lnTo>
                        <a:lnTo>
                          <a:pt x="1304" y="990"/>
                        </a:lnTo>
                        <a:lnTo>
                          <a:pt x="1301" y="987"/>
                        </a:lnTo>
                        <a:lnTo>
                          <a:pt x="1301" y="979"/>
                        </a:lnTo>
                        <a:lnTo>
                          <a:pt x="1296" y="979"/>
                        </a:lnTo>
                        <a:lnTo>
                          <a:pt x="1291" y="982"/>
                        </a:lnTo>
                        <a:lnTo>
                          <a:pt x="1291" y="979"/>
                        </a:lnTo>
                        <a:lnTo>
                          <a:pt x="1294" y="976"/>
                        </a:lnTo>
                        <a:lnTo>
                          <a:pt x="1299" y="968"/>
                        </a:lnTo>
                        <a:lnTo>
                          <a:pt x="1301" y="966"/>
                        </a:lnTo>
                        <a:lnTo>
                          <a:pt x="1304" y="963"/>
                        </a:lnTo>
                        <a:lnTo>
                          <a:pt x="1314" y="960"/>
                        </a:lnTo>
                        <a:lnTo>
                          <a:pt x="1324" y="958"/>
                        </a:lnTo>
                        <a:lnTo>
                          <a:pt x="1331" y="958"/>
                        </a:lnTo>
                        <a:lnTo>
                          <a:pt x="1339" y="955"/>
                        </a:lnTo>
                        <a:lnTo>
                          <a:pt x="1344" y="955"/>
                        </a:lnTo>
                        <a:lnTo>
                          <a:pt x="1346" y="958"/>
                        </a:lnTo>
                        <a:lnTo>
                          <a:pt x="1351" y="960"/>
                        </a:lnTo>
                        <a:lnTo>
                          <a:pt x="1354" y="966"/>
                        </a:lnTo>
                        <a:lnTo>
                          <a:pt x="1359" y="966"/>
                        </a:lnTo>
                        <a:lnTo>
                          <a:pt x="1364" y="966"/>
                        </a:lnTo>
                        <a:lnTo>
                          <a:pt x="1369" y="966"/>
                        </a:lnTo>
                        <a:lnTo>
                          <a:pt x="1371" y="968"/>
                        </a:lnTo>
                        <a:lnTo>
                          <a:pt x="1374" y="971"/>
                        </a:lnTo>
                        <a:lnTo>
                          <a:pt x="1376" y="976"/>
                        </a:lnTo>
                        <a:lnTo>
                          <a:pt x="1376" y="979"/>
                        </a:lnTo>
                        <a:lnTo>
                          <a:pt x="1379" y="982"/>
                        </a:lnTo>
                        <a:lnTo>
                          <a:pt x="1381" y="984"/>
                        </a:lnTo>
                        <a:lnTo>
                          <a:pt x="1381" y="987"/>
                        </a:lnTo>
                        <a:lnTo>
                          <a:pt x="1384" y="992"/>
                        </a:lnTo>
                        <a:lnTo>
                          <a:pt x="1384" y="998"/>
                        </a:lnTo>
                        <a:lnTo>
                          <a:pt x="1386" y="1003"/>
                        </a:lnTo>
                        <a:lnTo>
                          <a:pt x="1389" y="1008"/>
                        </a:lnTo>
                        <a:lnTo>
                          <a:pt x="1394" y="1019"/>
                        </a:lnTo>
                        <a:lnTo>
                          <a:pt x="1394" y="1030"/>
                        </a:lnTo>
                        <a:lnTo>
                          <a:pt x="1396" y="1035"/>
                        </a:lnTo>
                        <a:lnTo>
                          <a:pt x="1396" y="1040"/>
                        </a:lnTo>
                        <a:lnTo>
                          <a:pt x="1396" y="1045"/>
                        </a:lnTo>
                        <a:lnTo>
                          <a:pt x="1401" y="1048"/>
                        </a:lnTo>
                        <a:lnTo>
                          <a:pt x="1406" y="1051"/>
                        </a:lnTo>
                        <a:lnTo>
                          <a:pt x="1411" y="1048"/>
                        </a:lnTo>
                        <a:lnTo>
                          <a:pt x="1416" y="1051"/>
                        </a:lnTo>
                        <a:lnTo>
                          <a:pt x="1421" y="1051"/>
                        </a:lnTo>
                        <a:lnTo>
                          <a:pt x="1426" y="1053"/>
                        </a:lnTo>
                        <a:lnTo>
                          <a:pt x="1434" y="1061"/>
                        </a:lnTo>
                        <a:lnTo>
                          <a:pt x="1436" y="1061"/>
                        </a:lnTo>
                        <a:lnTo>
                          <a:pt x="1441" y="1064"/>
                        </a:lnTo>
                        <a:lnTo>
                          <a:pt x="1441" y="1067"/>
                        </a:lnTo>
                        <a:lnTo>
                          <a:pt x="1441" y="1069"/>
                        </a:lnTo>
                        <a:lnTo>
                          <a:pt x="1444" y="1072"/>
                        </a:lnTo>
                        <a:lnTo>
                          <a:pt x="1444" y="1077"/>
                        </a:lnTo>
                        <a:lnTo>
                          <a:pt x="1444" y="1083"/>
                        </a:lnTo>
                        <a:lnTo>
                          <a:pt x="1446" y="1085"/>
                        </a:lnTo>
                        <a:lnTo>
                          <a:pt x="1449" y="1091"/>
                        </a:lnTo>
                        <a:lnTo>
                          <a:pt x="1454" y="1091"/>
                        </a:lnTo>
                        <a:lnTo>
                          <a:pt x="1459" y="1091"/>
                        </a:lnTo>
                        <a:lnTo>
                          <a:pt x="1461" y="1091"/>
                        </a:lnTo>
                        <a:lnTo>
                          <a:pt x="1471" y="1085"/>
                        </a:lnTo>
                        <a:lnTo>
                          <a:pt x="1478" y="1080"/>
                        </a:lnTo>
                        <a:lnTo>
                          <a:pt x="1483" y="1080"/>
                        </a:lnTo>
                        <a:lnTo>
                          <a:pt x="1491" y="1075"/>
                        </a:lnTo>
                        <a:lnTo>
                          <a:pt x="1501" y="1072"/>
                        </a:lnTo>
                        <a:lnTo>
                          <a:pt x="1501" y="1075"/>
                        </a:lnTo>
                        <a:lnTo>
                          <a:pt x="1498" y="1077"/>
                        </a:lnTo>
                        <a:lnTo>
                          <a:pt x="1498" y="1083"/>
                        </a:lnTo>
                        <a:lnTo>
                          <a:pt x="1498" y="1088"/>
                        </a:lnTo>
                        <a:lnTo>
                          <a:pt x="1498" y="1093"/>
                        </a:lnTo>
                        <a:lnTo>
                          <a:pt x="1496" y="1096"/>
                        </a:lnTo>
                        <a:lnTo>
                          <a:pt x="1491" y="1099"/>
                        </a:lnTo>
                        <a:lnTo>
                          <a:pt x="1491" y="1104"/>
                        </a:lnTo>
                        <a:lnTo>
                          <a:pt x="1488" y="1115"/>
                        </a:lnTo>
                        <a:lnTo>
                          <a:pt x="1486" y="1125"/>
                        </a:lnTo>
                        <a:lnTo>
                          <a:pt x="1481" y="1136"/>
                        </a:lnTo>
                        <a:lnTo>
                          <a:pt x="1478" y="1141"/>
                        </a:lnTo>
                        <a:lnTo>
                          <a:pt x="1476" y="1147"/>
                        </a:lnTo>
                        <a:lnTo>
                          <a:pt x="1473" y="1149"/>
                        </a:lnTo>
                        <a:lnTo>
                          <a:pt x="1471" y="1147"/>
                        </a:lnTo>
                        <a:lnTo>
                          <a:pt x="1459" y="1144"/>
                        </a:lnTo>
                        <a:lnTo>
                          <a:pt x="1456" y="1147"/>
                        </a:lnTo>
                        <a:lnTo>
                          <a:pt x="1446" y="1155"/>
                        </a:lnTo>
                        <a:lnTo>
                          <a:pt x="1449" y="1160"/>
                        </a:lnTo>
                        <a:lnTo>
                          <a:pt x="1451" y="1165"/>
                        </a:lnTo>
                        <a:lnTo>
                          <a:pt x="1451" y="1181"/>
                        </a:lnTo>
                        <a:lnTo>
                          <a:pt x="1446" y="1189"/>
                        </a:lnTo>
                        <a:lnTo>
                          <a:pt x="1441" y="1194"/>
                        </a:lnTo>
                        <a:lnTo>
                          <a:pt x="1441" y="1197"/>
                        </a:lnTo>
                        <a:lnTo>
                          <a:pt x="1441" y="1200"/>
                        </a:lnTo>
                        <a:lnTo>
                          <a:pt x="1441" y="1202"/>
                        </a:lnTo>
                        <a:lnTo>
                          <a:pt x="1444" y="1202"/>
                        </a:lnTo>
                        <a:lnTo>
                          <a:pt x="1444" y="1200"/>
                        </a:lnTo>
                        <a:lnTo>
                          <a:pt x="1444" y="1197"/>
                        </a:lnTo>
                        <a:lnTo>
                          <a:pt x="1446" y="1197"/>
                        </a:lnTo>
                        <a:lnTo>
                          <a:pt x="1451" y="1197"/>
                        </a:lnTo>
                        <a:lnTo>
                          <a:pt x="1451" y="1194"/>
                        </a:lnTo>
                        <a:lnTo>
                          <a:pt x="1454" y="1194"/>
                        </a:lnTo>
                        <a:lnTo>
                          <a:pt x="1454" y="1192"/>
                        </a:lnTo>
                        <a:lnTo>
                          <a:pt x="1456" y="1186"/>
                        </a:lnTo>
                        <a:lnTo>
                          <a:pt x="1459" y="1181"/>
                        </a:lnTo>
                        <a:lnTo>
                          <a:pt x="1459" y="1184"/>
                        </a:lnTo>
                        <a:lnTo>
                          <a:pt x="1461" y="1184"/>
                        </a:lnTo>
                        <a:lnTo>
                          <a:pt x="1461" y="1186"/>
                        </a:lnTo>
                        <a:lnTo>
                          <a:pt x="1463" y="1186"/>
                        </a:lnTo>
                        <a:lnTo>
                          <a:pt x="1466" y="1184"/>
                        </a:lnTo>
                        <a:lnTo>
                          <a:pt x="1466" y="1186"/>
                        </a:lnTo>
                        <a:lnTo>
                          <a:pt x="1466" y="1189"/>
                        </a:lnTo>
                        <a:lnTo>
                          <a:pt x="1466" y="1192"/>
                        </a:lnTo>
                        <a:lnTo>
                          <a:pt x="1468" y="1192"/>
                        </a:lnTo>
                        <a:lnTo>
                          <a:pt x="1471" y="1192"/>
                        </a:lnTo>
                        <a:lnTo>
                          <a:pt x="1473" y="1194"/>
                        </a:lnTo>
                        <a:lnTo>
                          <a:pt x="1476" y="1194"/>
                        </a:lnTo>
                        <a:lnTo>
                          <a:pt x="1478" y="1197"/>
                        </a:lnTo>
                        <a:lnTo>
                          <a:pt x="1483" y="1194"/>
                        </a:lnTo>
                        <a:lnTo>
                          <a:pt x="1486" y="1194"/>
                        </a:lnTo>
                        <a:lnTo>
                          <a:pt x="1488" y="1192"/>
                        </a:lnTo>
                        <a:lnTo>
                          <a:pt x="1493" y="1189"/>
                        </a:lnTo>
                        <a:lnTo>
                          <a:pt x="1503" y="1181"/>
                        </a:lnTo>
                        <a:lnTo>
                          <a:pt x="1506" y="1179"/>
                        </a:lnTo>
                        <a:lnTo>
                          <a:pt x="1508" y="1173"/>
                        </a:lnTo>
                        <a:lnTo>
                          <a:pt x="1513" y="1168"/>
                        </a:lnTo>
                        <a:lnTo>
                          <a:pt x="1513" y="1165"/>
                        </a:lnTo>
                        <a:lnTo>
                          <a:pt x="1516" y="1163"/>
                        </a:lnTo>
                        <a:lnTo>
                          <a:pt x="1518" y="1160"/>
                        </a:lnTo>
                        <a:lnTo>
                          <a:pt x="1521" y="1160"/>
                        </a:lnTo>
                        <a:lnTo>
                          <a:pt x="1523" y="1152"/>
                        </a:lnTo>
                        <a:lnTo>
                          <a:pt x="1526" y="1149"/>
                        </a:lnTo>
                        <a:lnTo>
                          <a:pt x="1528" y="1147"/>
                        </a:lnTo>
                        <a:lnTo>
                          <a:pt x="1541" y="1131"/>
                        </a:lnTo>
                        <a:lnTo>
                          <a:pt x="1543" y="1128"/>
                        </a:lnTo>
                        <a:lnTo>
                          <a:pt x="1546" y="1125"/>
                        </a:lnTo>
                        <a:lnTo>
                          <a:pt x="1546" y="1123"/>
                        </a:lnTo>
                        <a:lnTo>
                          <a:pt x="1551" y="1115"/>
                        </a:lnTo>
                        <a:lnTo>
                          <a:pt x="1553" y="1107"/>
                        </a:lnTo>
                        <a:lnTo>
                          <a:pt x="1553" y="1101"/>
                        </a:lnTo>
                        <a:lnTo>
                          <a:pt x="1561" y="1096"/>
                        </a:lnTo>
                        <a:lnTo>
                          <a:pt x="1563" y="1088"/>
                        </a:lnTo>
                        <a:lnTo>
                          <a:pt x="1568" y="1083"/>
                        </a:lnTo>
                        <a:lnTo>
                          <a:pt x="1571" y="1077"/>
                        </a:lnTo>
                        <a:lnTo>
                          <a:pt x="1573" y="1077"/>
                        </a:lnTo>
                        <a:lnTo>
                          <a:pt x="1573" y="1075"/>
                        </a:lnTo>
                        <a:lnTo>
                          <a:pt x="1576" y="1072"/>
                        </a:lnTo>
                        <a:lnTo>
                          <a:pt x="1576" y="1067"/>
                        </a:lnTo>
                        <a:lnTo>
                          <a:pt x="1578" y="1064"/>
                        </a:lnTo>
                        <a:lnTo>
                          <a:pt x="1578" y="1061"/>
                        </a:lnTo>
                        <a:lnTo>
                          <a:pt x="1578" y="1059"/>
                        </a:lnTo>
                        <a:lnTo>
                          <a:pt x="1581" y="1053"/>
                        </a:lnTo>
                        <a:lnTo>
                          <a:pt x="1581" y="1051"/>
                        </a:lnTo>
                        <a:lnTo>
                          <a:pt x="1581" y="1040"/>
                        </a:lnTo>
                        <a:lnTo>
                          <a:pt x="1581" y="1037"/>
                        </a:lnTo>
                        <a:lnTo>
                          <a:pt x="1581" y="1035"/>
                        </a:lnTo>
                        <a:lnTo>
                          <a:pt x="1578" y="1027"/>
                        </a:lnTo>
                        <a:lnTo>
                          <a:pt x="1578" y="1022"/>
                        </a:lnTo>
                        <a:lnTo>
                          <a:pt x="1581" y="1019"/>
                        </a:lnTo>
                        <a:lnTo>
                          <a:pt x="1581" y="1014"/>
                        </a:lnTo>
                        <a:lnTo>
                          <a:pt x="1581" y="1008"/>
                        </a:lnTo>
                        <a:lnTo>
                          <a:pt x="1583" y="1008"/>
                        </a:lnTo>
                        <a:lnTo>
                          <a:pt x="1583" y="1006"/>
                        </a:lnTo>
                        <a:lnTo>
                          <a:pt x="1586" y="1000"/>
                        </a:lnTo>
                        <a:lnTo>
                          <a:pt x="1588" y="998"/>
                        </a:lnTo>
                        <a:lnTo>
                          <a:pt x="1591" y="995"/>
                        </a:lnTo>
                        <a:lnTo>
                          <a:pt x="1591" y="992"/>
                        </a:lnTo>
                        <a:lnTo>
                          <a:pt x="1591" y="990"/>
                        </a:lnTo>
                        <a:lnTo>
                          <a:pt x="1593" y="987"/>
                        </a:lnTo>
                        <a:lnTo>
                          <a:pt x="1588" y="982"/>
                        </a:lnTo>
                        <a:lnTo>
                          <a:pt x="1591" y="976"/>
                        </a:lnTo>
                        <a:lnTo>
                          <a:pt x="1588" y="974"/>
                        </a:lnTo>
                        <a:lnTo>
                          <a:pt x="1588" y="968"/>
                        </a:lnTo>
                        <a:lnTo>
                          <a:pt x="1586" y="968"/>
                        </a:lnTo>
                        <a:lnTo>
                          <a:pt x="1583" y="966"/>
                        </a:lnTo>
                        <a:lnTo>
                          <a:pt x="1581" y="966"/>
                        </a:lnTo>
                        <a:lnTo>
                          <a:pt x="1576" y="963"/>
                        </a:lnTo>
                        <a:lnTo>
                          <a:pt x="1573" y="960"/>
                        </a:lnTo>
                        <a:lnTo>
                          <a:pt x="1571" y="963"/>
                        </a:lnTo>
                        <a:lnTo>
                          <a:pt x="1573" y="960"/>
                        </a:lnTo>
                        <a:lnTo>
                          <a:pt x="1576" y="960"/>
                        </a:lnTo>
                        <a:lnTo>
                          <a:pt x="1578" y="963"/>
                        </a:lnTo>
                        <a:lnTo>
                          <a:pt x="1581" y="963"/>
                        </a:lnTo>
                        <a:lnTo>
                          <a:pt x="1583" y="963"/>
                        </a:lnTo>
                        <a:lnTo>
                          <a:pt x="1588" y="966"/>
                        </a:lnTo>
                        <a:lnTo>
                          <a:pt x="1591" y="966"/>
                        </a:lnTo>
                        <a:lnTo>
                          <a:pt x="1591" y="963"/>
                        </a:lnTo>
                        <a:lnTo>
                          <a:pt x="1591" y="960"/>
                        </a:lnTo>
                        <a:lnTo>
                          <a:pt x="1591" y="958"/>
                        </a:lnTo>
                        <a:lnTo>
                          <a:pt x="1583" y="952"/>
                        </a:lnTo>
                        <a:lnTo>
                          <a:pt x="1581" y="950"/>
                        </a:lnTo>
                        <a:lnTo>
                          <a:pt x="1578" y="947"/>
                        </a:lnTo>
                        <a:lnTo>
                          <a:pt x="1576" y="947"/>
                        </a:lnTo>
                        <a:lnTo>
                          <a:pt x="1576" y="942"/>
                        </a:lnTo>
                        <a:lnTo>
                          <a:pt x="1573" y="939"/>
                        </a:lnTo>
                        <a:lnTo>
                          <a:pt x="1571" y="939"/>
                        </a:lnTo>
                        <a:lnTo>
                          <a:pt x="1568" y="936"/>
                        </a:lnTo>
                        <a:lnTo>
                          <a:pt x="1566" y="936"/>
                        </a:lnTo>
                        <a:lnTo>
                          <a:pt x="1563" y="936"/>
                        </a:lnTo>
                        <a:lnTo>
                          <a:pt x="1561" y="936"/>
                        </a:lnTo>
                        <a:lnTo>
                          <a:pt x="1553" y="934"/>
                        </a:lnTo>
                        <a:lnTo>
                          <a:pt x="1553" y="939"/>
                        </a:lnTo>
                        <a:lnTo>
                          <a:pt x="1556" y="939"/>
                        </a:lnTo>
                        <a:lnTo>
                          <a:pt x="1553" y="942"/>
                        </a:lnTo>
                        <a:lnTo>
                          <a:pt x="1553" y="947"/>
                        </a:lnTo>
                        <a:lnTo>
                          <a:pt x="1553" y="952"/>
                        </a:lnTo>
                        <a:lnTo>
                          <a:pt x="1548" y="955"/>
                        </a:lnTo>
                        <a:lnTo>
                          <a:pt x="1551" y="950"/>
                        </a:lnTo>
                        <a:lnTo>
                          <a:pt x="1553" y="947"/>
                        </a:lnTo>
                        <a:lnTo>
                          <a:pt x="1551" y="944"/>
                        </a:lnTo>
                        <a:lnTo>
                          <a:pt x="1546" y="950"/>
                        </a:lnTo>
                        <a:lnTo>
                          <a:pt x="1543" y="952"/>
                        </a:lnTo>
                        <a:lnTo>
                          <a:pt x="1538" y="952"/>
                        </a:lnTo>
                        <a:lnTo>
                          <a:pt x="1533" y="952"/>
                        </a:lnTo>
                        <a:lnTo>
                          <a:pt x="1536" y="950"/>
                        </a:lnTo>
                        <a:lnTo>
                          <a:pt x="1538" y="947"/>
                        </a:lnTo>
                        <a:lnTo>
                          <a:pt x="1541" y="944"/>
                        </a:lnTo>
                        <a:lnTo>
                          <a:pt x="1538" y="944"/>
                        </a:lnTo>
                        <a:lnTo>
                          <a:pt x="1536" y="942"/>
                        </a:lnTo>
                        <a:lnTo>
                          <a:pt x="1536" y="939"/>
                        </a:lnTo>
                        <a:lnTo>
                          <a:pt x="1538" y="936"/>
                        </a:lnTo>
                        <a:lnTo>
                          <a:pt x="1541" y="934"/>
                        </a:lnTo>
                        <a:lnTo>
                          <a:pt x="1536" y="934"/>
                        </a:lnTo>
                        <a:lnTo>
                          <a:pt x="1533" y="936"/>
                        </a:lnTo>
                        <a:lnTo>
                          <a:pt x="1533" y="939"/>
                        </a:lnTo>
                        <a:lnTo>
                          <a:pt x="1533" y="942"/>
                        </a:lnTo>
                        <a:lnTo>
                          <a:pt x="1533" y="944"/>
                        </a:lnTo>
                        <a:lnTo>
                          <a:pt x="1531" y="947"/>
                        </a:lnTo>
                        <a:lnTo>
                          <a:pt x="1528" y="947"/>
                        </a:lnTo>
                        <a:lnTo>
                          <a:pt x="1526" y="947"/>
                        </a:lnTo>
                        <a:lnTo>
                          <a:pt x="1526" y="942"/>
                        </a:lnTo>
                        <a:lnTo>
                          <a:pt x="1528" y="939"/>
                        </a:lnTo>
                        <a:lnTo>
                          <a:pt x="1528" y="936"/>
                        </a:lnTo>
                        <a:lnTo>
                          <a:pt x="1528" y="934"/>
                        </a:lnTo>
                        <a:lnTo>
                          <a:pt x="1528" y="928"/>
                        </a:lnTo>
                        <a:lnTo>
                          <a:pt x="1526" y="926"/>
                        </a:lnTo>
                        <a:lnTo>
                          <a:pt x="1523" y="926"/>
                        </a:lnTo>
                        <a:lnTo>
                          <a:pt x="1518" y="928"/>
                        </a:lnTo>
                        <a:lnTo>
                          <a:pt x="1513" y="928"/>
                        </a:lnTo>
                        <a:lnTo>
                          <a:pt x="1511" y="926"/>
                        </a:lnTo>
                        <a:lnTo>
                          <a:pt x="1506" y="923"/>
                        </a:lnTo>
                        <a:lnTo>
                          <a:pt x="1506" y="920"/>
                        </a:lnTo>
                        <a:lnTo>
                          <a:pt x="1506" y="918"/>
                        </a:lnTo>
                        <a:lnTo>
                          <a:pt x="1513" y="912"/>
                        </a:lnTo>
                        <a:lnTo>
                          <a:pt x="1516" y="910"/>
                        </a:lnTo>
                        <a:lnTo>
                          <a:pt x="1521" y="907"/>
                        </a:lnTo>
                        <a:lnTo>
                          <a:pt x="1523" y="902"/>
                        </a:lnTo>
                        <a:lnTo>
                          <a:pt x="1526" y="902"/>
                        </a:lnTo>
                        <a:lnTo>
                          <a:pt x="1528" y="899"/>
                        </a:lnTo>
                        <a:lnTo>
                          <a:pt x="1541" y="886"/>
                        </a:lnTo>
                        <a:lnTo>
                          <a:pt x="1543" y="881"/>
                        </a:lnTo>
                        <a:lnTo>
                          <a:pt x="1546" y="881"/>
                        </a:lnTo>
                        <a:lnTo>
                          <a:pt x="1546" y="878"/>
                        </a:lnTo>
                        <a:lnTo>
                          <a:pt x="1546" y="875"/>
                        </a:lnTo>
                        <a:lnTo>
                          <a:pt x="1548" y="873"/>
                        </a:lnTo>
                        <a:lnTo>
                          <a:pt x="1551" y="870"/>
                        </a:lnTo>
                        <a:lnTo>
                          <a:pt x="1551" y="867"/>
                        </a:lnTo>
                        <a:lnTo>
                          <a:pt x="1551" y="870"/>
                        </a:lnTo>
                        <a:lnTo>
                          <a:pt x="1553" y="865"/>
                        </a:lnTo>
                        <a:lnTo>
                          <a:pt x="1558" y="862"/>
                        </a:lnTo>
                        <a:lnTo>
                          <a:pt x="1561" y="854"/>
                        </a:lnTo>
                        <a:lnTo>
                          <a:pt x="1563" y="857"/>
                        </a:lnTo>
                        <a:lnTo>
                          <a:pt x="1568" y="849"/>
                        </a:lnTo>
                        <a:lnTo>
                          <a:pt x="1571" y="846"/>
                        </a:lnTo>
                        <a:lnTo>
                          <a:pt x="1573" y="843"/>
                        </a:lnTo>
                        <a:lnTo>
                          <a:pt x="1578" y="841"/>
                        </a:lnTo>
                        <a:lnTo>
                          <a:pt x="1581" y="838"/>
                        </a:lnTo>
                        <a:lnTo>
                          <a:pt x="1581" y="833"/>
                        </a:lnTo>
                        <a:lnTo>
                          <a:pt x="1583" y="827"/>
                        </a:lnTo>
                        <a:lnTo>
                          <a:pt x="1593" y="819"/>
                        </a:lnTo>
                        <a:lnTo>
                          <a:pt x="1598" y="814"/>
                        </a:lnTo>
                        <a:lnTo>
                          <a:pt x="1601" y="809"/>
                        </a:lnTo>
                        <a:lnTo>
                          <a:pt x="1603" y="803"/>
                        </a:lnTo>
                        <a:lnTo>
                          <a:pt x="1608" y="801"/>
                        </a:lnTo>
                        <a:lnTo>
                          <a:pt x="1616" y="798"/>
                        </a:lnTo>
                        <a:lnTo>
                          <a:pt x="1631" y="795"/>
                        </a:lnTo>
                        <a:lnTo>
                          <a:pt x="1641" y="795"/>
                        </a:lnTo>
                        <a:lnTo>
                          <a:pt x="1646" y="795"/>
                        </a:lnTo>
                        <a:lnTo>
                          <a:pt x="1651" y="795"/>
                        </a:lnTo>
                        <a:lnTo>
                          <a:pt x="1653" y="795"/>
                        </a:lnTo>
                        <a:lnTo>
                          <a:pt x="1656" y="795"/>
                        </a:lnTo>
                        <a:lnTo>
                          <a:pt x="1656" y="801"/>
                        </a:lnTo>
                        <a:lnTo>
                          <a:pt x="1658" y="803"/>
                        </a:lnTo>
                        <a:lnTo>
                          <a:pt x="1661" y="801"/>
                        </a:lnTo>
                        <a:lnTo>
                          <a:pt x="1661" y="795"/>
                        </a:lnTo>
                        <a:lnTo>
                          <a:pt x="1663" y="793"/>
                        </a:lnTo>
                        <a:lnTo>
                          <a:pt x="1678" y="801"/>
                        </a:lnTo>
                        <a:lnTo>
                          <a:pt x="1680" y="801"/>
                        </a:lnTo>
                        <a:lnTo>
                          <a:pt x="1680" y="798"/>
                        </a:lnTo>
                        <a:lnTo>
                          <a:pt x="1683" y="795"/>
                        </a:lnTo>
                        <a:lnTo>
                          <a:pt x="1688" y="795"/>
                        </a:lnTo>
                        <a:lnTo>
                          <a:pt x="1690" y="798"/>
                        </a:lnTo>
                        <a:lnTo>
                          <a:pt x="1690" y="801"/>
                        </a:lnTo>
                        <a:lnTo>
                          <a:pt x="1693" y="801"/>
                        </a:lnTo>
                        <a:lnTo>
                          <a:pt x="1695" y="801"/>
                        </a:lnTo>
                        <a:lnTo>
                          <a:pt x="1695" y="798"/>
                        </a:lnTo>
                        <a:lnTo>
                          <a:pt x="1693" y="795"/>
                        </a:lnTo>
                        <a:lnTo>
                          <a:pt x="1695" y="793"/>
                        </a:lnTo>
                        <a:lnTo>
                          <a:pt x="1700" y="793"/>
                        </a:lnTo>
                        <a:lnTo>
                          <a:pt x="1698" y="790"/>
                        </a:lnTo>
                        <a:lnTo>
                          <a:pt x="1698" y="787"/>
                        </a:lnTo>
                        <a:lnTo>
                          <a:pt x="1700" y="785"/>
                        </a:lnTo>
                        <a:lnTo>
                          <a:pt x="1705" y="785"/>
                        </a:lnTo>
                        <a:lnTo>
                          <a:pt x="1708" y="787"/>
                        </a:lnTo>
                        <a:lnTo>
                          <a:pt x="1715" y="790"/>
                        </a:lnTo>
                        <a:lnTo>
                          <a:pt x="1718" y="790"/>
                        </a:lnTo>
                        <a:lnTo>
                          <a:pt x="1723" y="793"/>
                        </a:lnTo>
                        <a:lnTo>
                          <a:pt x="1725" y="795"/>
                        </a:lnTo>
                        <a:lnTo>
                          <a:pt x="1725" y="790"/>
                        </a:lnTo>
                        <a:lnTo>
                          <a:pt x="1728" y="790"/>
                        </a:lnTo>
                        <a:lnTo>
                          <a:pt x="1733" y="790"/>
                        </a:lnTo>
                        <a:lnTo>
                          <a:pt x="1733" y="793"/>
                        </a:lnTo>
                        <a:lnTo>
                          <a:pt x="1735" y="795"/>
                        </a:lnTo>
                        <a:lnTo>
                          <a:pt x="1738" y="798"/>
                        </a:lnTo>
                        <a:lnTo>
                          <a:pt x="1743" y="801"/>
                        </a:lnTo>
                        <a:lnTo>
                          <a:pt x="1740" y="803"/>
                        </a:lnTo>
                        <a:lnTo>
                          <a:pt x="1735" y="803"/>
                        </a:lnTo>
                        <a:lnTo>
                          <a:pt x="1730" y="803"/>
                        </a:lnTo>
                        <a:lnTo>
                          <a:pt x="1728" y="803"/>
                        </a:lnTo>
                        <a:lnTo>
                          <a:pt x="1728" y="806"/>
                        </a:lnTo>
                        <a:lnTo>
                          <a:pt x="1733" y="811"/>
                        </a:lnTo>
                        <a:lnTo>
                          <a:pt x="1735" y="811"/>
                        </a:lnTo>
                        <a:lnTo>
                          <a:pt x="1740" y="811"/>
                        </a:lnTo>
                        <a:lnTo>
                          <a:pt x="1743" y="811"/>
                        </a:lnTo>
                        <a:lnTo>
                          <a:pt x="1745" y="809"/>
                        </a:lnTo>
                        <a:lnTo>
                          <a:pt x="1748" y="806"/>
                        </a:lnTo>
                        <a:lnTo>
                          <a:pt x="1748" y="809"/>
                        </a:lnTo>
                        <a:lnTo>
                          <a:pt x="1753" y="809"/>
                        </a:lnTo>
                        <a:lnTo>
                          <a:pt x="1755" y="806"/>
                        </a:lnTo>
                        <a:lnTo>
                          <a:pt x="1758" y="803"/>
                        </a:lnTo>
                        <a:lnTo>
                          <a:pt x="1760" y="803"/>
                        </a:lnTo>
                        <a:lnTo>
                          <a:pt x="1763" y="801"/>
                        </a:lnTo>
                        <a:lnTo>
                          <a:pt x="1765" y="803"/>
                        </a:lnTo>
                        <a:lnTo>
                          <a:pt x="1768" y="806"/>
                        </a:lnTo>
                        <a:lnTo>
                          <a:pt x="1770" y="806"/>
                        </a:lnTo>
                        <a:lnTo>
                          <a:pt x="1773" y="803"/>
                        </a:lnTo>
                        <a:lnTo>
                          <a:pt x="1775" y="801"/>
                        </a:lnTo>
                        <a:lnTo>
                          <a:pt x="1778" y="803"/>
                        </a:lnTo>
                        <a:lnTo>
                          <a:pt x="1780" y="803"/>
                        </a:lnTo>
                        <a:lnTo>
                          <a:pt x="1783" y="803"/>
                        </a:lnTo>
                        <a:lnTo>
                          <a:pt x="1783" y="801"/>
                        </a:lnTo>
                        <a:lnTo>
                          <a:pt x="1783" y="798"/>
                        </a:lnTo>
                        <a:lnTo>
                          <a:pt x="1780" y="795"/>
                        </a:lnTo>
                        <a:lnTo>
                          <a:pt x="1775" y="793"/>
                        </a:lnTo>
                        <a:lnTo>
                          <a:pt x="1770" y="793"/>
                        </a:lnTo>
                        <a:lnTo>
                          <a:pt x="1770" y="790"/>
                        </a:lnTo>
                        <a:lnTo>
                          <a:pt x="1773" y="790"/>
                        </a:lnTo>
                        <a:lnTo>
                          <a:pt x="1770" y="782"/>
                        </a:lnTo>
                        <a:lnTo>
                          <a:pt x="1773" y="782"/>
                        </a:lnTo>
                        <a:lnTo>
                          <a:pt x="1778" y="774"/>
                        </a:lnTo>
                        <a:lnTo>
                          <a:pt x="1778" y="771"/>
                        </a:lnTo>
                        <a:lnTo>
                          <a:pt x="1780" y="769"/>
                        </a:lnTo>
                        <a:lnTo>
                          <a:pt x="1783" y="766"/>
                        </a:lnTo>
                        <a:lnTo>
                          <a:pt x="1785" y="763"/>
                        </a:lnTo>
                        <a:lnTo>
                          <a:pt x="1795" y="755"/>
                        </a:lnTo>
                        <a:lnTo>
                          <a:pt x="1795" y="753"/>
                        </a:lnTo>
                        <a:lnTo>
                          <a:pt x="1795" y="750"/>
                        </a:lnTo>
                        <a:lnTo>
                          <a:pt x="1803" y="742"/>
                        </a:lnTo>
                        <a:lnTo>
                          <a:pt x="1805" y="740"/>
                        </a:lnTo>
                        <a:lnTo>
                          <a:pt x="1805" y="734"/>
                        </a:lnTo>
                        <a:lnTo>
                          <a:pt x="1808" y="732"/>
                        </a:lnTo>
                        <a:lnTo>
                          <a:pt x="1813" y="726"/>
                        </a:lnTo>
                        <a:lnTo>
                          <a:pt x="1815" y="726"/>
                        </a:lnTo>
                        <a:lnTo>
                          <a:pt x="1818" y="724"/>
                        </a:lnTo>
                        <a:lnTo>
                          <a:pt x="1825" y="724"/>
                        </a:lnTo>
                        <a:lnTo>
                          <a:pt x="1835" y="721"/>
                        </a:lnTo>
                        <a:lnTo>
                          <a:pt x="1838" y="721"/>
                        </a:lnTo>
                        <a:lnTo>
                          <a:pt x="1838" y="718"/>
                        </a:lnTo>
                        <a:lnTo>
                          <a:pt x="1840" y="718"/>
                        </a:lnTo>
                        <a:lnTo>
                          <a:pt x="1843" y="721"/>
                        </a:lnTo>
                        <a:lnTo>
                          <a:pt x="1845" y="724"/>
                        </a:lnTo>
                        <a:lnTo>
                          <a:pt x="1845" y="726"/>
                        </a:lnTo>
                        <a:lnTo>
                          <a:pt x="1850" y="726"/>
                        </a:lnTo>
                        <a:lnTo>
                          <a:pt x="1853" y="724"/>
                        </a:lnTo>
                        <a:lnTo>
                          <a:pt x="1858" y="718"/>
                        </a:lnTo>
                        <a:lnTo>
                          <a:pt x="1855" y="729"/>
                        </a:lnTo>
                        <a:lnTo>
                          <a:pt x="1853" y="732"/>
                        </a:lnTo>
                        <a:lnTo>
                          <a:pt x="1853" y="734"/>
                        </a:lnTo>
                        <a:lnTo>
                          <a:pt x="1850" y="737"/>
                        </a:lnTo>
                        <a:lnTo>
                          <a:pt x="1850" y="740"/>
                        </a:lnTo>
                        <a:lnTo>
                          <a:pt x="1853" y="742"/>
                        </a:lnTo>
                        <a:lnTo>
                          <a:pt x="1850" y="745"/>
                        </a:lnTo>
                        <a:lnTo>
                          <a:pt x="1850" y="747"/>
                        </a:lnTo>
                        <a:lnTo>
                          <a:pt x="1850" y="750"/>
                        </a:lnTo>
                        <a:lnTo>
                          <a:pt x="1855" y="747"/>
                        </a:lnTo>
                        <a:lnTo>
                          <a:pt x="1858" y="747"/>
                        </a:lnTo>
                        <a:lnTo>
                          <a:pt x="1855" y="753"/>
                        </a:lnTo>
                        <a:lnTo>
                          <a:pt x="1853" y="758"/>
                        </a:lnTo>
                        <a:lnTo>
                          <a:pt x="1855" y="761"/>
                        </a:lnTo>
                        <a:lnTo>
                          <a:pt x="1855" y="758"/>
                        </a:lnTo>
                        <a:lnTo>
                          <a:pt x="1860" y="755"/>
                        </a:lnTo>
                        <a:lnTo>
                          <a:pt x="1863" y="755"/>
                        </a:lnTo>
                        <a:lnTo>
                          <a:pt x="1870" y="742"/>
                        </a:lnTo>
                        <a:lnTo>
                          <a:pt x="1872" y="742"/>
                        </a:lnTo>
                        <a:lnTo>
                          <a:pt x="1877" y="737"/>
                        </a:lnTo>
                        <a:lnTo>
                          <a:pt x="1880" y="734"/>
                        </a:lnTo>
                        <a:lnTo>
                          <a:pt x="1885" y="729"/>
                        </a:lnTo>
                        <a:lnTo>
                          <a:pt x="1887" y="729"/>
                        </a:lnTo>
                        <a:lnTo>
                          <a:pt x="1890" y="726"/>
                        </a:lnTo>
                        <a:lnTo>
                          <a:pt x="1892" y="726"/>
                        </a:lnTo>
                        <a:lnTo>
                          <a:pt x="1892" y="729"/>
                        </a:lnTo>
                        <a:lnTo>
                          <a:pt x="1892" y="732"/>
                        </a:lnTo>
                        <a:lnTo>
                          <a:pt x="1895" y="732"/>
                        </a:lnTo>
                        <a:lnTo>
                          <a:pt x="1897" y="726"/>
                        </a:lnTo>
                        <a:lnTo>
                          <a:pt x="1895" y="726"/>
                        </a:lnTo>
                        <a:lnTo>
                          <a:pt x="1892" y="724"/>
                        </a:lnTo>
                        <a:lnTo>
                          <a:pt x="1895" y="718"/>
                        </a:lnTo>
                        <a:lnTo>
                          <a:pt x="1895" y="713"/>
                        </a:lnTo>
                        <a:lnTo>
                          <a:pt x="1897" y="708"/>
                        </a:lnTo>
                        <a:lnTo>
                          <a:pt x="1897" y="705"/>
                        </a:lnTo>
                        <a:lnTo>
                          <a:pt x="1897" y="702"/>
                        </a:lnTo>
                        <a:lnTo>
                          <a:pt x="1902" y="700"/>
                        </a:lnTo>
                        <a:lnTo>
                          <a:pt x="1912" y="694"/>
                        </a:lnTo>
                        <a:lnTo>
                          <a:pt x="1917" y="694"/>
                        </a:lnTo>
                        <a:lnTo>
                          <a:pt x="1920" y="700"/>
                        </a:lnTo>
                        <a:lnTo>
                          <a:pt x="1920" y="702"/>
                        </a:lnTo>
                        <a:lnTo>
                          <a:pt x="1917" y="702"/>
                        </a:lnTo>
                        <a:lnTo>
                          <a:pt x="1912" y="705"/>
                        </a:lnTo>
                        <a:lnTo>
                          <a:pt x="1910" y="708"/>
                        </a:lnTo>
                        <a:lnTo>
                          <a:pt x="1910" y="713"/>
                        </a:lnTo>
                        <a:lnTo>
                          <a:pt x="1907" y="716"/>
                        </a:lnTo>
                        <a:lnTo>
                          <a:pt x="1907" y="718"/>
                        </a:lnTo>
                        <a:lnTo>
                          <a:pt x="1907" y="726"/>
                        </a:lnTo>
                        <a:lnTo>
                          <a:pt x="1905" y="729"/>
                        </a:lnTo>
                        <a:lnTo>
                          <a:pt x="1905" y="732"/>
                        </a:lnTo>
                        <a:lnTo>
                          <a:pt x="1905" y="734"/>
                        </a:lnTo>
                        <a:lnTo>
                          <a:pt x="1905" y="737"/>
                        </a:lnTo>
                        <a:lnTo>
                          <a:pt x="1905" y="740"/>
                        </a:lnTo>
                        <a:lnTo>
                          <a:pt x="1902" y="742"/>
                        </a:lnTo>
                        <a:lnTo>
                          <a:pt x="1900" y="745"/>
                        </a:lnTo>
                        <a:lnTo>
                          <a:pt x="1900" y="747"/>
                        </a:lnTo>
                        <a:lnTo>
                          <a:pt x="1902" y="750"/>
                        </a:lnTo>
                        <a:lnTo>
                          <a:pt x="1900" y="753"/>
                        </a:lnTo>
                        <a:lnTo>
                          <a:pt x="1897" y="755"/>
                        </a:lnTo>
                        <a:lnTo>
                          <a:pt x="1895" y="755"/>
                        </a:lnTo>
                        <a:lnTo>
                          <a:pt x="1892" y="755"/>
                        </a:lnTo>
                        <a:lnTo>
                          <a:pt x="1890" y="761"/>
                        </a:lnTo>
                        <a:lnTo>
                          <a:pt x="1885" y="761"/>
                        </a:lnTo>
                        <a:lnTo>
                          <a:pt x="1877" y="763"/>
                        </a:lnTo>
                        <a:lnTo>
                          <a:pt x="1877" y="766"/>
                        </a:lnTo>
                        <a:lnTo>
                          <a:pt x="1877" y="769"/>
                        </a:lnTo>
                        <a:lnTo>
                          <a:pt x="1877" y="771"/>
                        </a:lnTo>
                        <a:lnTo>
                          <a:pt x="1872" y="774"/>
                        </a:lnTo>
                        <a:lnTo>
                          <a:pt x="1870" y="779"/>
                        </a:lnTo>
                        <a:lnTo>
                          <a:pt x="1865" y="787"/>
                        </a:lnTo>
                        <a:lnTo>
                          <a:pt x="1858" y="790"/>
                        </a:lnTo>
                        <a:lnTo>
                          <a:pt x="1855" y="795"/>
                        </a:lnTo>
                        <a:lnTo>
                          <a:pt x="1853" y="798"/>
                        </a:lnTo>
                        <a:lnTo>
                          <a:pt x="1848" y="803"/>
                        </a:lnTo>
                        <a:lnTo>
                          <a:pt x="1848" y="809"/>
                        </a:lnTo>
                        <a:lnTo>
                          <a:pt x="1843" y="817"/>
                        </a:lnTo>
                        <a:lnTo>
                          <a:pt x="1840" y="822"/>
                        </a:lnTo>
                        <a:lnTo>
                          <a:pt x="1835" y="825"/>
                        </a:lnTo>
                        <a:lnTo>
                          <a:pt x="1833" y="827"/>
                        </a:lnTo>
                        <a:lnTo>
                          <a:pt x="1830" y="833"/>
                        </a:lnTo>
                        <a:lnTo>
                          <a:pt x="1825" y="835"/>
                        </a:lnTo>
                        <a:lnTo>
                          <a:pt x="1820" y="835"/>
                        </a:lnTo>
                        <a:lnTo>
                          <a:pt x="1818" y="838"/>
                        </a:lnTo>
                        <a:lnTo>
                          <a:pt x="1815" y="841"/>
                        </a:lnTo>
                        <a:lnTo>
                          <a:pt x="1810" y="841"/>
                        </a:lnTo>
                        <a:lnTo>
                          <a:pt x="1808" y="841"/>
                        </a:lnTo>
                        <a:lnTo>
                          <a:pt x="1810" y="843"/>
                        </a:lnTo>
                        <a:lnTo>
                          <a:pt x="1810" y="849"/>
                        </a:lnTo>
                        <a:lnTo>
                          <a:pt x="1808" y="859"/>
                        </a:lnTo>
                        <a:lnTo>
                          <a:pt x="1803" y="862"/>
                        </a:lnTo>
                        <a:lnTo>
                          <a:pt x="1800" y="867"/>
                        </a:lnTo>
                        <a:lnTo>
                          <a:pt x="1795" y="867"/>
                        </a:lnTo>
                        <a:lnTo>
                          <a:pt x="1795" y="873"/>
                        </a:lnTo>
                        <a:lnTo>
                          <a:pt x="1793" y="878"/>
                        </a:lnTo>
                        <a:lnTo>
                          <a:pt x="1790" y="891"/>
                        </a:lnTo>
                        <a:lnTo>
                          <a:pt x="1790" y="904"/>
                        </a:lnTo>
                        <a:lnTo>
                          <a:pt x="1790" y="912"/>
                        </a:lnTo>
                        <a:lnTo>
                          <a:pt x="1790" y="918"/>
                        </a:lnTo>
                        <a:lnTo>
                          <a:pt x="1790" y="926"/>
                        </a:lnTo>
                        <a:lnTo>
                          <a:pt x="1793" y="928"/>
                        </a:lnTo>
                        <a:lnTo>
                          <a:pt x="1793" y="939"/>
                        </a:lnTo>
                        <a:lnTo>
                          <a:pt x="1793" y="942"/>
                        </a:lnTo>
                        <a:lnTo>
                          <a:pt x="1795" y="942"/>
                        </a:lnTo>
                        <a:lnTo>
                          <a:pt x="1795" y="952"/>
                        </a:lnTo>
                        <a:lnTo>
                          <a:pt x="1798" y="958"/>
                        </a:lnTo>
                        <a:lnTo>
                          <a:pt x="1798" y="966"/>
                        </a:lnTo>
                        <a:lnTo>
                          <a:pt x="1798" y="971"/>
                        </a:lnTo>
                        <a:lnTo>
                          <a:pt x="1800" y="979"/>
                        </a:lnTo>
                        <a:lnTo>
                          <a:pt x="1803" y="984"/>
                        </a:lnTo>
                        <a:lnTo>
                          <a:pt x="1803" y="990"/>
                        </a:lnTo>
                        <a:lnTo>
                          <a:pt x="1803" y="1003"/>
                        </a:lnTo>
                        <a:lnTo>
                          <a:pt x="1805" y="1008"/>
                        </a:lnTo>
                        <a:lnTo>
                          <a:pt x="1805" y="1014"/>
                        </a:lnTo>
                        <a:lnTo>
                          <a:pt x="1808" y="1016"/>
                        </a:lnTo>
                        <a:lnTo>
                          <a:pt x="1810" y="1014"/>
                        </a:lnTo>
                        <a:lnTo>
                          <a:pt x="1813" y="1011"/>
                        </a:lnTo>
                        <a:lnTo>
                          <a:pt x="1815" y="1006"/>
                        </a:lnTo>
                        <a:lnTo>
                          <a:pt x="1818" y="1003"/>
                        </a:lnTo>
                        <a:lnTo>
                          <a:pt x="1820" y="1000"/>
                        </a:lnTo>
                        <a:lnTo>
                          <a:pt x="1828" y="995"/>
                        </a:lnTo>
                        <a:lnTo>
                          <a:pt x="1830" y="987"/>
                        </a:lnTo>
                        <a:lnTo>
                          <a:pt x="1830" y="982"/>
                        </a:lnTo>
                        <a:lnTo>
                          <a:pt x="1830" y="976"/>
                        </a:lnTo>
                        <a:lnTo>
                          <a:pt x="1833" y="971"/>
                        </a:lnTo>
                        <a:lnTo>
                          <a:pt x="1830" y="971"/>
                        </a:lnTo>
                        <a:lnTo>
                          <a:pt x="1833" y="968"/>
                        </a:lnTo>
                        <a:lnTo>
                          <a:pt x="1835" y="968"/>
                        </a:lnTo>
                        <a:lnTo>
                          <a:pt x="1838" y="966"/>
                        </a:lnTo>
                        <a:lnTo>
                          <a:pt x="1840" y="963"/>
                        </a:lnTo>
                        <a:lnTo>
                          <a:pt x="1848" y="960"/>
                        </a:lnTo>
                        <a:lnTo>
                          <a:pt x="1853" y="963"/>
                        </a:lnTo>
                        <a:lnTo>
                          <a:pt x="1850" y="960"/>
                        </a:lnTo>
                        <a:lnTo>
                          <a:pt x="1850" y="955"/>
                        </a:lnTo>
                        <a:lnTo>
                          <a:pt x="1850" y="947"/>
                        </a:lnTo>
                        <a:lnTo>
                          <a:pt x="1850" y="942"/>
                        </a:lnTo>
                        <a:lnTo>
                          <a:pt x="1853" y="939"/>
                        </a:lnTo>
                        <a:lnTo>
                          <a:pt x="1860" y="931"/>
                        </a:lnTo>
                        <a:lnTo>
                          <a:pt x="1865" y="928"/>
                        </a:lnTo>
                        <a:lnTo>
                          <a:pt x="1867" y="926"/>
                        </a:lnTo>
                        <a:lnTo>
                          <a:pt x="1870" y="928"/>
                        </a:lnTo>
                        <a:lnTo>
                          <a:pt x="1872" y="928"/>
                        </a:lnTo>
                        <a:lnTo>
                          <a:pt x="1875" y="928"/>
                        </a:lnTo>
                        <a:lnTo>
                          <a:pt x="1880" y="923"/>
                        </a:lnTo>
                        <a:lnTo>
                          <a:pt x="1880" y="920"/>
                        </a:lnTo>
                        <a:lnTo>
                          <a:pt x="1875" y="915"/>
                        </a:lnTo>
                        <a:lnTo>
                          <a:pt x="1875" y="910"/>
                        </a:lnTo>
                        <a:lnTo>
                          <a:pt x="1875" y="907"/>
                        </a:lnTo>
                        <a:lnTo>
                          <a:pt x="1875" y="902"/>
                        </a:lnTo>
                        <a:lnTo>
                          <a:pt x="1875" y="899"/>
                        </a:lnTo>
                        <a:lnTo>
                          <a:pt x="1877" y="894"/>
                        </a:lnTo>
                        <a:lnTo>
                          <a:pt x="1877" y="891"/>
                        </a:lnTo>
                        <a:lnTo>
                          <a:pt x="1880" y="889"/>
                        </a:lnTo>
                        <a:lnTo>
                          <a:pt x="1885" y="886"/>
                        </a:lnTo>
                        <a:lnTo>
                          <a:pt x="1882" y="883"/>
                        </a:lnTo>
                        <a:lnTo>
                          <a:pt x="1882" y="881"/>
                        </a:lnTo>
                        <a:lnTo>
                          <a:pt x="1887" y="878"/>
                        </a:lnTo>
                        <a:lnTo>
                          <a:pt x="1890" y="878"/>
                        </a:lnTo>
                        <a:lnTo>
                          <a:pt x="1892" y="875"/>
                        </a:lnTo>
                        <a:lnTo>
                          <a:pt x="1892" y="878"/>
                        </a:lnTo>
                        <a:lnTo>
                          <a:pt x="1890" y="881"/>
                        </a:lnTo>
                        <a:lnTo>
                          <a:pt x="1887" y="883"/>
                        </a:lnTo>
                        <a:lnTo>
                          <a:pt x="1890" y="889"/>
                        </a:lnTo>
                        <a:lnTo>
                          <a:pt x="1892" y="891"/>
                        </a:lnTo>
                        <a:lnTo>
                          <a:pt x="1895" y="891"/>
                        </a:lnTo>
                        <a:lnTo>
                          <a:pt x="1897" y="886"/>
                        </a:lnTo>
                        <a:lnTo>
                          <a:pt x="1897" y="883"/>
                        </a:lnTo>
                        <a:lnTo>
                          <a:pt x="1895" y="873"/>
                        </a:lnTo>
                        <a:lnTo>
                          <a:pt x="1895" y="870"/>
                        </a:lnTo>
                        <a:lnTo>
                          <a:pt x="1890" y="873"/>
                        </a:lnTo>
                        <a:lnTo>
                          <a:pt x="1890" y="870"/>
                        </a:lnTo>
                        <a:lnTo>
                          <a:pt x="1890" y="865"/>
                        </a:lnTo>
                        <a:lnTo>
                          <a:pt x="1890" y="859"/>
                        </a:lnTo>
                        <a:lnTo>
                          <a:pt x="1890" y="857"/>
                        </a:lnTo>
                        <a:lnTo>
                          <a:pt x="1890" y="854"/>
                        </a:lnTo>
                        <a:lnTo>
                          <a:pt x="1892" y="849"/>
                        </a:lnTo>
                        <a:lnTo>
                          <a:pt x="1895" y="843"/>
                        </a:lnTo>
                        <a:lnTo>
                          <a:pt x="1895" y="841"/>
                        </a:lnTo>
                        <a:lnTo>
                          <a:pt x="1887" y="838"/>
                        </a:lnTo>
                        <a:lnTo>
                          <a:pt x="1885" y="838"/>
                        </a:lnTo>
                        <a:lnTo>
                          <a:pt x="1885" y="841"/>
                        </a:lnTo>
                        <a:lnTo>
                          <a:pt x="1882" y="843"/>
                        </a:lnTo>
                        <a:lnTo>
                          <a:pt x="1880" y="841"/>
                        </a:lnTo>
                        <a:lnTo>
                          <a:pt x="1880" y="838"/>
                        </a:lnTo>
                        <a:lnTo>
                          <a:pt x="1880" y="833"/>
                        </a:lnTo>
                        <a:lnTo>
                          <a:pt x="1880" y="830"/>
                        </a:lnTo>
                        <a:lnTo>
                          <a:pt x="1882" y="825"/>
                        </a:lnTo>
                        <a:lnTo>
                          <a:pt x="1882" y="819"/>
                        </a:lnTo>
                        <a:lnTo>
                          <a:pt x="1887" y="814"/>
                        </a:lnTo>
                        <a:lnTo>
                          <a:pt x="1890" y="811"/>
                        </a:lnTo>
                        <a:lnTo>
                          <a:pt x="1892" y="809"/>
                        </a:lnTo>
                        <a:lnTo>
                          <a:pt x="1892" y="803"/>
                        </a:lnTo>
                        <a:lnTo>
                          <a:pt x="1895" y="803"/>
                        </a:lnTo>
                        <a:lnTo>
                          <a:pt x="1895" y="801"/>
                        </a:lnTo>
                        <a:lnTo>
                          <a:pt x="1897" y="798"/>
                        </a:lnTo>
                        <a:lnTo>
                          <a:pt x="1897" y="793"/>
                        </a:lnTo>
                        <a:lnTo>
                          <a:pt x="1897" y="790"/>
                        </a:lnTo>
                        <a:lnTo>
                          <a:pt x="1897" y="787"/>
                        </a:lnTo>
                        <a:lnTo>
                          <a:pt x="1900" y="785"/>
                        </a:lnTo>
                        <a:lnTo>
                          <a:pt x="1900" y="782"/>
                        </a:lnTo>
                        <a:lnTo>
                          <a:pt x="1902" y="779"/>
                        </a:lnTo>
                        <a:lnTo>
                          <a:pt x="1907" y="777"/>
                        </a:lnTo>
                        <a:lnTo>
                          <a:pt x="1907" y="779"/>
                        </a:lnTo>
                        <a:lnTo>
                          <a:pt x="1910" y="782"/>
                        </a:lnTo>
                        <a:lnTo>
                          <a:pt x="1912" y="779"/>
                        </a:lnTo>
                        <a:lnTo>
                          <a:pt x="1915" y="777"/>
                        </a:lnTo>
                        <a:lnTo>
                          <a:pt x="1917" y="779"/>
                        </a:lnTo>
                        <a:lnTo>
                          <a:pt x="1917" y="782"/>
                        </a:lnTo>
                        <a:lnTo>
                          <a:pt x="1920" y="782"/>
                        </a:lnTo>
                        <a:lnTo>
                          <a:pt x="1922" y="779"/>
                        </a:lnTo>
                        <a:lnTo>
                          <a:pt x="1922" y="774"/>
                        </a:lnTo>
                        <a:lnTo>
                          <a:pt x="1925" y="771"/>
                        </a:lnTo>
                        <a:lnTo>
                          <a:pt x="1927" y="771"/>
                        </a:lnTo>
                        <a:lnTo>
                          <a:pt x="1930" y="769"/>
                        </a:lnTo>
                        <a:lnTo>
                          <a:pt x="1932" y="769"/>
                        </a:lnTo>
                        <a:lnTo>
                          <a:pt x="1935" y="763"/>
                        </a:lnTo>
                        <a:lnTo>
                          <a:pt x="1937" y="761"/>
                        </a:lnTo>
                        <a:lnTo>
                          <a:pt x="1937" y="763"/>
                        </a:lnTo>
                        <a:lnTo>
                          <a:pt x="1940" y="766"/>
                        </a:lnTo>
                        <a:lnTo>
                          <a:pt x="1937" y="766"/>
                        </a:lnTo>
                        <a:lnTo>
                          <a:pt x="1937" y="771"/>
                        </a:lnTo>
                        <a:lnTo>
                          <a:pt x="1937" y="777"/>
                        </a:lnTo>
                        <a:lnTo>
                          <a:pt x="1937" y="779"/>
                        </a:lnTo>
                        <a:lnTo>
                          <a:pt x="1937" y="782"/>
                        </a:lnTo>
                        <a:lnTo>
                          <a:pt x="1940" y="779"/>
                        </a:lnTo>
                        <a:lnTo>
                          <a:pt x="1947" y="771"/>
                        </a:lnTo>
                        <a:lnTo>
                          <a:pt x="1947" y="769"/>
                        </a:lnTo>
                        <a:lnTo>
                          <a:pt x="1947" y="766"/>
                        </a:lnTo>
                        <a:lnTo>
                          <a:pt x="1950" y="766"/>
                        </a:lnTo>
                        <a:lnTo>
                          <a:pt x="1952" y="766"/>
                        </a:lnTo>
                        <a:lnTo>
                          <a:pt x="1955" y="763"/>
                        </a:lnTo>
                        <a:lnTo>
                          <a:pt x="1960" y="761"/>
                        </a:lnTo>
                        <a:lnTo>
                          <a:pt x="1962" y="761"/>
                        </a:lnTo>
                        <a:lnTo>
                          <a:pt x="1965" y="758"/>
                        </a:lnTo>
                        <a:lnTo>
                          <a:pt x="1967" y="761"/>
                        </a:lnTo>
                        <a:lnTo>
                          <a:pt x="1975" y="761"/>
                        </a:lnTo>
                        <a:lnTo>
                          <a:pt x="1980" y="761"/>
                        </a:lnTo>
                        <a:lnTo>
                          <a:pt x="1982" y="763"/>
                        </a:lnTo>
                        <a:lnTo>
                          <a:pt x="1985" y="766"/>
                        </a:lnTo>
                        <a:lnTo>
                          <a:pt x="1987" y="769"/>
                        </a:lnTo>
                        <a:lnTo>
                          <a:pt x="1992" y="777"/>
                        </a:lnTo>
                        <a:lnTo>
                          <a:pt x="1992" y="779"/>
                        </a:lnTo>
                        <a:lnTo>
                          <a:pt x="1995" y="779"/>
                        </a:lnTo>
                        <a:lnTo>
                          <a:pt x="1997" y="774"/>
                        </a:lnTo>
                        <a:lnTo>
                          <a:pt x="2000" y="766"/>
                        </a:lnTo>
                        <a:lnTo>
                          <a:pt x="1997" y="763"/>
                        </a:lnTo>
                        <a:lnTo>
                          <a:pt x="2000" y="763"/>
                        </a:lnTo>
                        <a:lnTo>
                          <a:pt x="2002" y="761"/>
                        </a:lnTo>
                        <a:lnTo>
                          <a:pt x="2005" y="761"/>
                        </a:lnTo>
                        <a:lnTo>
                          <a:pt x="2005" y="758"/>
                        </a:lnTo>
                        <a:lnTo>
                          <a:pt x="2007" y="761"/>
                        </a:lnTo>
                        <a:lnTo>
                          <a:pt x="2010" y="761"/>
                        </a:lnTo>
                        <a:lnTo>
                          <a:pt x="2012" y="755"/>
                        </a:lnTo>
                        <a:lnTo>
                          <a:pt x="2012" y="753"/>
                        </a:lnTo>
                        <a:lnTo>
                          <a:pt x="2015" y="753"/>
                        </a:lnTo>
                        <a:lnTo>
                          <a:pt x="2017" y="750"/>
                        </a:lnTo>
                        <a:lnTo>
                          <a:pt x="2020" y="750"/>
                        </a:lnTo>
                        <a:lnTo>
                          <a:pt x="2020" y="747"/>
                        </a:lnTo>
                        <a:lnTo>
                          <a:pt x="2020" y="745"/>
                        </a:lnTo>
                        <a:lnTo>
                          <a:pt x="2022" y="747"/>
                        </a:lnTo>
                        <a:lnTo>
                          <a:pt x="2025" y="747"/>
                        </a:lnTo>
                        <a:lnTo>
                          <a:pt x="2025" y="742"/>
                        </a:lnTo>
                        <a:lnTo>
                          <a:pt x="2027" y="742"/>
                        </a:lnTo>
                        <a:lnTo>
                          <a:pt x="2030" y="740"/>
                        </a:lnTo>
                        <a:lnTo>
                          <a:pt x="2030" y="737"/>
                        </a:lnTo>
                        <a:lnTo>
                          <a:pt x="2030" y="734"/>
                        </a:lnTo>
                        <a:lnTo>
                          <a:pt x="2032" y="734"/>
                        </a:lnTo>
                        <a:lnTo>
                          <a:pt x="2035" y="734"/>
                        </a:lnTo>
                        <a:lnTo>
                          <a:pt x="2037" y="732"/>
                        </a:lnTo>
                        <a:lnTo>
                          <a:pt x="2037" y="729"/>
                        </a:lnTo>
                        <a:lnTo>
                          <a:pt x="2040" y="726"/>
                        </a:lnTo>
                        <a:lnTo>
                          <a:pt x="2040" y="724"/>
                        </a:lnTo>
                        <a:lnTo>
                          <a:pt x="2042" y="726"/>
                        </a:lnTo>
                        <a:lnTo>
                          <a:pt x="2045" y="726"/>
                        </a:lnTo>
                        <a:lnTo>
                          <a:pt x="2047" y="724"/>
                        </a:lnTo>
                        <a:lnTo>
                          <a:pt x="2055" y="721"/>
                        </a:lnTo>
                        <a:lnTo>
                          <a:pt x="2057" y="718"/>
                        </a:lnTo>
                        <a:lnTo>
                          <a:pt x="2060" y="716"/>
                        </a:lnTo>
                        <a:lnTo>
                          <a:pt x="2062" y="716"/>
                        </a:lnTo>
                        <a:lnTo>
                          <a:pt x="2062" y="713"/>
                        </a:lnTo>
                        <a:lnTo>
                          <a:pt x="2062" y="710"/>
                        </a:lnTo>
                        <a:lnTo>
                          <a:pt x="2064" y="710"/>
                        </a:lnTo>
                        <a:lnTo>
                          <a:pt x="2064" y="713"/>
                        </a:lnTo>
                        <a:lnTo>
                          <a:pt x="2062" y="713"/>
                        </a:lnTo>
                        <a:lnTo>
                          <a:pt x="2064" y="713"/>
                        </a:lnTo>
                        <a:lnTo>
                          <a:pt x="2069" y="710"/>
                        </a:lnTo>
                        <a:lnTo>
                          <a:pt x="2072" y="710"/>
                        </a:lnTo>
                        <a:lnTo>
                          <a:pt x="2074" y="708"/>
                        </a:lnTo>
                        <a:lnTo>
                          <a:pt x="2084" y="702"/>
                        </a:lnTo>
                        <a:lnTo>
                          <a:pt x="2092" y="700"/>
                        </a:lnTo>
                        <a:lnTo>
                          <a:pt x="2092" y="697"/>
                        </a:lnTo>
                        <a:lnTo>
                          <a:pt x="2089" y="697"/>
                        </a:lnTo>
                        <a:lnTo>
                          <a:pt x="2087" y="692"/>
                        </a:lnTo>
                        <a:lnTo>
                          <a:pt x="2087" y="689"/>
                        </a:lnTo>
                        <a:lnTo>
                          <a:pt x="2089" y="689"/>
                        </a:lnTo>
                        <a:lnTo>
                          <a:pt x="2092" y="692"/>
                        </a:lnTo>
                        <a:lnTo>
                          <a:pt x="2092" y="694"/>
                        </a:lnTo>
                        <a:lnTo>
                          <a:pt x="2094" y="694"/>
                        </a:lnTo>
                        <a:lnTo>
                          <a:pt x="2094" y="697"/>
                        </a:lnTo>
                        <a:lnTo>
                          <a:pt x="2097" y="697"/>
                        </a:lnTo>
                        <a:lnTo>
                          <a:pt x="2094" y="694"/>
                        </a:lnTo>
                        <a:lnTo>
                          <a:pt x="2097" y="694"/>
                        </a:lnTo>
                        <a:lnTo>
                          <a:pt x="2097" y="697"/>
                        </a:lnTo>
                        <a:lnTo>
                          <a:pt x="2099" y="697"/>
                        </a:lnTo>
                        <a:lnTo>
                          <a:pt x="2102" y="700"/>
                        </a:lnTo>
                        <a:lnTo>
                          <a:pt x="2104" y="700"/>
                        </a:lnTo>
                        <a:lnTo>
                          <a:pt x="2107" y="702"/>
                        </a:lnTo>
                        <a:lnTo>
                          <a:pt x="2112" y="705"/>
                        </a:lnTo>
                        <a:lnTo>
                          <a:pt x="2114" y="705"/>
                        </a:lnTo>
                        <a:lnTo>
                          <a:pt x="2117" y="705"/>
                        </a:lnTo>
                        <a:lnTo>
                          <a:pt x="2117" y="702"/>
                        </a:lnTo>
                        <a:lnTo>
                          <a:pt x="2119" y="702"/>
                        </a:lnTo>
                        <a:lnTo>
                          <a:pt x="2122" y="697"/>
                        </a:lnTo>
                        <a:lnTo>
                          <a:pt x="2124" y="692"/>
                        </a:lnTo>
                        <a:lnTo>
                          <a:pt x="2122" y="689"/>
                        </a:lnTo>
                        <a:lnTo>
                          <a:pt x="2119" y="686"/>
                        </a:lnTo>
                        <a:lnTo>
                          <a:pt x="2117" y="686"/>
                        </a:lnTo>
                        <a:lnTo>
                          <a:pt x="2117" y="684"/>
                        </a:lnTo>
                        <a:lnTo>
                          <a:pt x="2117" y="681"/>
                        </a:lnTo>
                        <a:lnTo>
                          <a:pt x="2122" y="684"/>
                        </a:lnTo>
                        <a:lnTo>
                          <a:pt x="2122" y="681"/>
                        </a:lnTo>
                        <a:lnTo>
                          <a:pt x="2119" y="678"/>
                        </a:lnTo>
                        <a:lnTo>
                          <a:pt x="2117" y="673"/>
                        </a:lnTo>
                        <a:lnTo>
                          <a:pt x="2114" y="670"/>
                        </a:lnTo>
                        <a:lnTo>
                          <a:pt x="2114" y="665"/>
                        </a:lnTo>
                        <a:lnTo>
                          <a:pt x="2112" y="662"/>
                        </a:lnTo>
                        <a:lnTo>
                          <a:pt x="2112" y="652"/>
                        </a:lnTo>
                        <a:lnTo>
                          <a:pt x="2109" y="654"/>
                        </a:lnTo>
                        <a:lnTo>
                          <a:pt x="2107" y="649"/>
                        </a:lnTo>
                        <a:lnTo>
                          <a:pt x="2109" y="646"/>
                        </a:lnTo>
                        <a:lnTo>
                          <a:pt x="2109" y="649"/>
                        </a:lnTo>
                        <a:lnTo>
                          <a:pt x="2109" y="644"/>
                        </a:lnTo>
                        <a:lnTo>
                          <a:pt x="2107" y="638"/>
                        </a:lnTo>
                        <a:lnTo>
                          <a:pt x="2104" y="641"/>
                        </a:lnTo>
                        <a:lnTo>
                          <a:pt x="2104" y="644"/>
                        </a:lnTo>
                        <a:lnTo>
                          <a:pt x="2102" y="641"/>
                        </a:lnTo>
                        <a:lnTo>
                          <a:pt x="2099" y="638"/>
                        </a:lnTo>
                        <a:lnTo>
                          <a:pt x="2097" y="638"/>
                        </a:lnTo>
                        <a:lnTo>
                          <a:pt x="2094" y="636"/>
                        </a:lnTo>
                        <a:lnTo>
                          <a:pt x="2094" y="630"/>
                        </a:lnTo>
                        <a:lnTo>
                          <a:pt x="2094" y="628"/>
                        </a:lnTo>
                        <a:lnTo>
                          <a:pt x="2094" y="625"/>
                        </a:lnTo>
                        <a:lnTo>
                          <a:pt x="2097" y="622"/>
                        </a:lnTo>
                        <a:lnTo>
                          <a:pt x="2099" y="625"/>
                        </a:lnTo>
                        <a:lnTo>
                          <a:pt x="2104" y="628"/>
                        </a:lnTo>
                        <a:lnTo>
                          <a:pt x="2107" y="625"/>
                        </a:lnTo>
                        <a:lnTo>
                          <a:pt x="2104" y="625"/>
                        </a:lnTo>
                        <a:lnTo>
                          <a:pt x="2107" y="628"/>
                        </a:lnTo>
                        <a:lnTo>
                          <a:pt x="2112" y="628"/>
                        </a:lnTo>
                        <a:lnTo>
                          <a:pt x="2109" y="628"/>
                        </a:lnTo>
                        <a:lnTo>
                          <a:pt x="2109" y="630"/>
                        </a:lnTo>
                        <a:lnTo>
                          <a:pt x="2114" y="628"/>
                        </a:lnTo>
                        <a:lnTo>
                          <a:pt x="2117" y="625"/>
                        </a:lnTo>
                        <a:lnTo>
                          <a:pt x="2119" y="622"/>
                        </a:lnTo>
                        <a:lnTo>
                          <a:pt x="2122" y="622"/>
                        </a:lnTo>
                        <a:lnTo>
                          <a:pt x="2129" y="614"/>
                        </a:lnTo>
                        <a:lnTo>
                          <a:pt x="2129" y="612"/>
                        </a:lnTo>
                        <a:lnTo>
                          <a:pt x="2132" y="609"/>
                        </a:lnTo>
                        <a:lnTo>
                          <a:pt x="2137" y="604"/>
                        </a:lnTo>
                        <a:lnTo>
                          <a:pt x="2137" y="598"/>
                        </a:lnTo>
                        <a:lnTo>
                          <a:pt x="2139" y="596"/>
                        </a:lnTo>
                        <a:lnTo>
                          <a:pt x="2139" y="593"/>
                        </a:lnTo>
                        <a:lnTo>
                          <a:pt x="2137" y="591"/>
                        </a:lnTo>
                        <a:lnTo>
                          <a:pt x="2132" y="585"/>
                        </a:lnTo>
                        <a:lnTo>
                          <a:pt x="2132" y="580"/>
                        </a:lnTo>
                        <a:lnTo>
                          <a:pt x="2132" y="575"/>
                        </a:lnTo>
                        <a:lnTo>
                          <a:pt x="2134" y="575"/>
                        </a:lnTo>
                        <a:lnTo>
                          <a:pt x="2137" y="577"/>
                        </a:lnTo>
                        <a:lnTo>
                          <a:pt x="2139" y="575"/>
                        </a:lnTo>
                        <a:lnTo>
                          <a:pt x="2139" y="567"/>
                        </a:lnTo>
                        <a:lnTo>
                          <a:pt x="2142" y="569"/>
                        </a:lnTo>
                        <a:lnTo>
                          <a:pt x="2142" y="567"/>
                        </a:lnTo>
                        <a:lnTo>
                          <a:pt x="2142" y="569"/>
                        </a:lnTo>
                        <a:lnTo>
                          <a:pt x="2144" y="575"/>
                        </a:lnTo>
                        <a:lnTo>
                          <a:pt x="2147" y="575"/>
                        </a:lnTo>
                        <a:lnTo>
                          <a:pt x="2149" y="569"/>
                        </a:lnTo>
                        <a:lnTo>
                          <a:pt x="2149" y="567"/>
                        </a:lnTo>
                        <a:lnTo>
                          <a:pt x="2152" y="567"/>
                        </a:lnTo>
                        <a:lnTo>
                          <a:pt x="2149" y="572"/>
                        </a:lnTo>
                        <a:lnTo>
                          <a:pt x="2149" y="577"/>
                        </a:lnTo>
                        <a:lnTo>
                          <a:pt x="2147" y="577"/>
                        </a:lnTo>
                        <a:lnTo>
                          <a:pt x="2144" y="577"/>
                        </a:lnTo>
                        <a:lnTo>
                          <a:pt x="2147" y="583"/>
                        </a:lnTo>
                        <a:lnTo>
                          <a:pt x="2147" y="585"/>
                        </a:lnTo>
                        <a:lnTo>
                          <a:pt x="2149" y="588"/>
                        </a:lnTo>
                        <a:lnTo>
                          <a:pt x="2152" y="591"/>
                        </a:lnTo>
                        <a:lnTo>
                          <a:pt x="2152" y="596"/>
                        </a:lnTo>
                        <a:lnTo>
                          <a:pt x="2154" y="596"/>
                        </a:lnTo>
                        <a:lnTo>
                          <a:pt x="2157" y="596"/>
                        </a:lnTo>
                        <a:lnTo>
                          <a:pt x="2162" y="598"/>
                        </a:lnTo>
                        <a:lnTo>
                          <a:pt x="2167" y="596"/>
                        </a:lnTo>
                        <a:lnTo>
                          <a:pt x="2169" y="593"/>
                        </a:lnTo>
                        <a:lnTo>
                          <a:pt x="2172" y="593"/>
                        </a:lnTo>
                        <a:lnTo>
                          <a:pt x="2177" y="596"/>
                        </a:lnTo>
                        <a:lnTo>
                          <a:pt x="2179" y="593"/>
                        </a:lnTo>
                        <a:lnTo>
                          <a:pt x="2182" y="596"/>
                        </a:lnTo>
                        <a:lnTo>
                          <a:pt x="2182" y="598"/>
                        </a:lnTo>
                        <a:lnTo>
                          <a:pt x="2184" y="598"/>
                        </a:lnTo>
                        <a:lnTo>
                          <a:pt x="2187" y="598"/>
                        </a:lnTo>
                        <a:lnTo>
                          <a:pt x="2187" y="604"/>
                        </a:lnTo>
                        <a:lnTo>
                          <a:pt x="2189" y="606"/>
                        </a:lnTo>
                        <a:lnTo>
                          <a:pt x="2187" y="612"/>
                        </a:lnTo>
                        <a:lnTo>
                          <a:pt x="2187" y="614"/>
                        </a:lnTo>
                        <a:lnTo>
                          <a:pt x="2194" y="620"/>
                        </a:lnTo>
                        <a:lnTo>
                          <a:pt x="2194" y="622"/>
                        </a:lnTo>
                        <a:lnTo>
                          <a:pt x="2197" y="625"/>
                        </a:lnTo>
                        <a:lnTo>
                          <a:pt x="2199" y="625"/>
                        </a:lnTo>
                        <a:lnTo>
                          <a:pt x="2202" y="625"/>
                        </a:lnTo>
                        <a:lnTo>
                          <a:pt x="2199" y="622"/>
                        </a:lnTo>
                        <a:lnTo>
                          <a:pt x="2202" y="620"/>
                        </a:lnTo>
                        <a:lnTo>
                          <a:pt x="2202" y="622"/>
                        </a:lnTo>
                        <a:lnTo>
                          <a:pt x="2204" y="622"/>
                        </a:lnTo>
                        <a:lnTo>
                          <a:pt x="2204" y="617"/>
                        </a:lnTo>
                        <a:lnTo>
                          <a:pt x="2204" y="622"/>
                        </a:lnTo>
                        <a:lnTo>
                          <a:pt x="2204" y="625"/>
                        </a:lnTo>
                        <a:lnTo>
                          <a:pt x="2207" y="628"/>
                        </a:lnTo>
                        <a:lnTo>
                          <a:pt x="2209" y="628"/>
                        </a:lnTo>
                        <a:lnTo>
                          <a:pt x="2212" y="628"/>
                        </a:lnTo>
                        <a:lnTo>
                          <a:pt x="2212" y="630"/>
                        </a:lnTo>
                        <a:lnTo>
                          <a:pt x="2214" y="633"/>
                        </a:lnTo>
                        <a:lnTo>
                          <a:pt x="2214" y="636"/>
                        </a:lnTo>
                        <a:lnTo>
                          <a:pt x="2217" y="636"/>
                        </a:lnTo>
                        <a:lnTo>
                          <a:pt x="2217" y="633"/>
                        </a:lnTo>
                        <a:lnTo>
                          <a:pt x="2217" y="638"/>
                        </a:lnTo>
                        <a:lnTo>
                          <a:pt x="2219" y="638"/>
                        </a:lnTo>
                        <a:lnTo>
                          <a:pt x="2222" y="638"/>
                        </a:lnTo>
                        <a:lnTo>
                          <a:pt x="2224" y="633"/>
                        </a:lnTo>
                        <a:lnTo>
                          <a:pt x="2224" y="630"/>
                        </a:lnTo>
                        <a:lnTo>
                          <a:pt x="2224" y="633"/>
                        </a:lnTo>
                        <a:lnTo>
                          <a:pt x="2222" y="638"/>
                        </a:lnTo>
                        <a:lnTo>
                          <a:pt x="2224" y="641"/>
                        </a:lnTo>
                        <a:lnTo>
                          <a:pt x="2227" y="641"/>
                        </a:lnTo>
                        <a:lnTo>
                          <a:pt x="2229" y="638"/>
                        </a:lnTo>
                        <a:lnTo>
                          <a:pt x="2229" y="636"/>
                        </a:lnTo>
                        <a:lnTo>
                          <a:pt x="2227" y="636"/>
                        </a:lnTo>
                        <a:lnTo>
                          <a:pt x="2227" y="633"/>
                        </a:lnTo>
                        <a:lnTo>
                          <a:pt x="2229" y="633"/>
                        </a:lnTo>
                        <a:lnTo>
                          <a:pt x="2232" y="633"/>
                        </a:lnTo>
                        <a:lnTo>
                          <a:pt x="2234" y="636"/>
                        </a:lnTo>
                        <a:lnTo>
                          <a:pt x="2237" y="636"/>
                        </a:lnTo>
                        <a:lnTo>
                          <a:pt x="2234" y="630"/>
                        </a:lnTo>
                        <a:lnTo>
                          <a:pt x="2234" y="628"/>
                        </a:lnTo>
                        <a:lnTo>
                          <a:pt x="2229" y="628"/>
                        </a:lnTo>
                        <a:lnTo>
                          <a:pt x="2229" y="625"/>
                        </a:lnTo>
                        <a:lnTo>
                          <a:pt x="2232" y="625"/>
                        </a:lnTo>
                        <a:lnTo>
                          <a:pt x="2229" y="622"/>
                        </a:lnTo>
                        <a:lnTo>
                          <a:pt x="2227" y="622"/>
                        </a:lnTo>
                        <a:lnTo>
                          <a:pt x="2229" y="620"/>
                        </a:lnTo>
                        <a:lnTo>
                          <a:pt x="2232" y="620"/>
                        </a:lnTo>
                        <a:lnTo>
                          <a:pt x="2234" y="620"/>
                        </a:lnTo>
                        <a:lnTo>
                          <a:pt x="2232" y="617"/>
                        </a:lnTo>
                        <a:lnTo>
                          <a:pt x="2234" y="620"/>
                        </a:lnTo>
                        <a:lnTo>
                          <a:pt x="2242" y="614"/>
                        </a:lnTo>
                        <a:lnTo>
                          <a:pt x="2239" y="612"/>
                        </a:lnTo>
                        <a:lnTo>
                          <a:pt x="2239" y="609"/>
                        </a:lnTo>
                        <a:lnTo>
                          <a:pt x="2237" y="609"/>
                        </a:lnTo>
                        <a:lnTo>
                          <a:pt x="2232" y="606"/>
                        </a:lnTo>
                        <a:lnTo>
                          <a:pt x="2239" y="606"/>
                        </a:lnTo>
                        <a:lnTo>
                          <a:pt x="2239" y="604"/>
                        </a:lnTo>
                        <a:lnTo>
                          <a:pt x="2239" y="601"/>
                        </a:lnTo>
                        <a:lnTo>
                          <a:pt x="2244" y="598"/>
                        </a:lnTo>
                        <a:lnTo>
                          <a:pt x="2247" y="596"/>
                        </a:lnTo>
                        <a:lnTo>
                          <a:pt x="2252" y="598"/>
                        </a:lnTo>
                        <a:lnTo>
                          <a:pt x="2254" y="598"/>
                        </a:lnTo>
                        <a:lnTo>
                          <a:pt x="2254" y="596"/>
                        </a:lnTo>
                        <a:lnTo>
                          <a:pt x="2252" y="593"/>
                        </a:lnTo>
                        <a:lnTo>
                          <a:pt x="2249" y="588"/>
                        </a:lnTo>
                        <a:lnTo>
                          <a:pt x="2252" y="585"/>
                        </a:lnTo>
                        <a:lnTo>
                          <a:pt x="2254" y="591"/>
                        </a:lnTo>
                        <a:lnTo>
                          <a:pt x="2257" y="591"/>
                        </a:lnTo>
                        <a:lnTo>
                          <a:pt x="2259" y="593"/>
                        </a:lnTo>
                        <a:lnTo>
                          <a:pt x="2262" y="593"/>
                        </a:lnTo>
                        <a:lnTo>
                          <a:pt x="2262" y="591"/>
                        </a:lnTo>
                        <a:lnTo>
                          <a:pt x="2262" y="588"/>
                        </a:lnTo>
                        <a:lnTo>
                          <a:pt x="2262" y="583"/>
                        </a:lnTo>
                        <a:lnTo>
                          <a:pt x="2266" y="583"/>
                        </a:lnTo>
                        <a:lnTo>
                          <a:pt x="2269" y="577"/>
                        </a:lnTo>
                        <a:lnTo>
                          <a:pt x="2271" y="577"/>
                        </a:lnTo>
                        <a:lnTo>
                          <a:pt x="2274" y="580"/>
                        </a:lnTo>
                        <a:lnTo>
                          <a:pt x="2274" y="575"/>
                        </a:lnTo>
                        <a:lnTo>
                          <a:pt x="2271" y="575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</p:grpSp>
            <p:grpSp>
              <p:nvGrpSpPr>
                <p:cNvPr id="20" name="Group 278"/>
                <p:cNvGrpSpPr>
                  <a:grpSpLocks/>
                </p:cNvGrpSpPr>
                <p:nvPr/>
              </p:nvGrpSpPr>
              <p:grpSpPr bwMode="auto">
                <a:xfrm>
                  <a:off x="3909" y="867"/>
                  <a:ext cx="199" cy="162"/>
                  <a:chOff x="3909" y="867"/>
                  <a:chExt cx="199" cy="162"/>
                </a:xfrm>
              </p:grpSpPr>
              <p:sp>
                <p:nvSpPr>
                  <p:cNvPr id="2310" name="Freeform 279"/>
                  <p:cNvSpPr>
                    <a:spLocks/>
                  </p:cNvSpPr>
                  <p:nvPr/>
                </p:nvSpPr>
                <p:spPr bwMode="auto">
                  <a:xfrm>
                    <a:off x="4024" y="914"/>
                    <a:ext cx="84" cy="115"/>
                  </a:xfrm>
                  <a:custGeom>
                    <a:avLst/>
                    <a:gdLst>
                      <a:gd name="T0" fmla="*/ 10 w 84"/>
                      <a:gd name="T1" fmla="*/ 78 h 115"/>
                      <a:gd name="T2" fmla="*/ 12 w 84"/>
                      <a:gd name="T3" fmla="*/ 67 h 115"/>
                      <a:gd name="T4" fmla="*/ 17 w 84"/>
                      <a:gd name="T5" fmla="*/ 51 h 115"/>
                      <a:gd name="T6" fmla="*/ 22 w 84"/>
                      <a:gd name="T7" fmla="*/ 56 h 115"/>
                      <a:gd name="T8" fmla="*/ 20 w 84"/>
                      <a:gd name="T9" fmla="*/ 43 h 115"/>
                      <a:gd name="T10" fmla="*/ 22 w 84"/>
                      <a:gd name="T11" fmla="*/ 32 h 115"/>
                      <a:gd name="T12" fmla="*/ 22 w 84"/>
                      <a:gd name="T13" fmla="*/ 32 h 115"/>
                      <a:gd name="T14" fmla="*/ 25 w 84"/>
                      <a:gd name="T15" fmla="*/ 27 h 115"/>
                      <a:gd name="T16" fmla="*/ 25 w 84"/>
                      <a:gd name="T17" fmla="*/ 24 h 115"/>
                      <a:gd name="T18" fmla="*/ 30 w 84"/>
                      <a:gd name="T19" fmla="*/ 16 h 115"/>
                      <a:gd name="T20" fmla="*/ 30 w 84"/>
                      <a:gd name="T21" fmla="*/ 8 h 115"/>
                      <a:gd name="T22" fmla="*/ 35 w 84"/>
                      <a:gd name="T23" fmla="*/ 11 h 115"/>
                      <a:gd name="T24" fmla="*/ 40 w 84"/>
                      <a:gd name="T25" fmla="*/ 19 h 115"/>
                      <a:gd name="T26" fmla="*/ 40 w 84"/>
                      <a:gd name="T27" fmla="*/ 6 h 115"/>
                      <a:gd name="T28" fmla="*/ 50 w 84"/>
                      <a:gd name="T29" fmla="*/ 6 h 115"/>
                      <a:gd name="T30" fmla="*/ 50 w 84"/>
                      <a:gd name="T31" fmla="*/ 8 h 115"/>
                      <a:gd name="T32" fmla="*/ 52 w 84"/>
                      <a:gd name="T33" fmla="*/ 8 h 115"/>
                      <a:gd name="T34" fmla="*/ 50 w 84"/>
                      <a:gd name="T35" fmla="*/ 22 h 115"/>
                      <a:gd name="T36" fmla="*/ 50 w 84"/>
                      <a:gd name="T37" fmla="*/ 30 h 115"/>
                      <a:gd name="T38" fmla="*/ 52 w 84"/>
                      <a:gd name="T39" fmla="*/ 30 h 115"/>
                      <a:gd name="T40" fmla="*/ 54 w 84"/>
                      <a:gd name="T41" fmla="*/ 19 h 115"/>
                      <a:gd name="T42" fmla="*/ 59 w 84"/>
                      <a:gd name="T43" fmla="*/ 22 h 115"/>
                      <a:gd name="T44" fmla="*/ 59 w 84"/>
                      <a:gd name="T45" fmla="*/ 27 h 115"/>
                      <a:gd name="T46" fmla="*/ 62 w 84"/>
                      <a:gd name="T47" fmla="*/ 22 h 115"/>
                      <a:gd name="T48" fmla="*/ 67 w 84"/>
                      <a:gd name="T49" fmla="*/ 27 h 115"/>
                      <a:gd name="T50" fmla="*/ 64 w 84"/>
                      <a:gd name="T51" fmla="*/ 32 h 115"/>
                      <a:gd name="T52" fmla="*/ 69 w 84"/>
                      <a:gd name="T53" fmla="*/ 38 h 115"/>
                      <a:gd name="T54" fmla="*/ 69 w 84"/>
                      <a:gd name="T55" fmla="*/ 32 h 115"/>
                      <a:gd name="T56" fmla="*/ 74 w 84"/>
                      <a:gd name="T57" fmla="*/ 46 h 115"/>
                      <a:gd name="T58" fmla="*/ 84 w 84"/>
                      <a:gd name="T59" fmla="*/ 54 h 115"/>
                      <a:gd name="T60" fmla="*/ 84 w 84"/>
                      <a:gd name="T61" fmla="*/ 64 h 115"/>
                      <a:gd name="T62" fmla="*/ 84 w 84"/>
                      <a:gd name="T63" fmla="*/ 72 h 115"/>
                      <a:gd name="T64" fmla="*/ 79 w 84"/>
                      <a:gd name="T65" fmla="*/ 86 h 115"/>
                      <a:gd name="T66" fmla="*/ 74 w 84"/>
                      <a:gd name="T67" fmla="*/ 88 h 115"/>
                      <a:gd name="T68" fmla="*/ 59 w 84"/>
                      <a:gd name="T69" fmla="*/ 94 h 115"/>
                      <a:gd name="T70" fmla="*/ 54 w 84"/>
                      <a:gd name="T71" fmla="*/ 96 h 115"/>
                      <a:gd name="T72" fmla="*/ 50 w 84"/>
                      <a:gd name="T73" fmla="*/ 96 h 115"/>
                      <a:gd name="T74" fmla="*/ 47 w 84"/>
                      <a:gd name="T75" fmla="*/ 99 h 115"/>
                      <a:gd name="T76" fmla="*/ 37 w 84"/>
                      <a:gd name="T77" fmla="*/ 96 h 115"/>
                      <a:gd name="T78" fmla="*/ 32 w 84"/>
                      <a:gd name="T79" fmla="*/ 96 h 115"/>
                      <a:gd name="T80" fmla="*/ 22 w 84"/>
                      <a:gd name="T81" fmla="*/ 102 h 115"/>
                      <a:gd name="T82" fmla="*/ 20 w 84"/>
                      <a:gd name="T83" fmla="*/ 107 h 115"/>
                      <a:gd name="T84" fmla="*/ 10 w 84"/>
                      <a:gd name="T85" fmla="*/ 112 h 115"/>
                      <a:gd name="T86" fmla="*/ 0 w 84"/>
                      <a:gd name="T87" fmla="*/ 115 h 115"/>
                      <a:gd name="T88" fmla="*/ 2 w 84"/>
                      <a:gd name="T89" fmla="*/ 110 h 115"/>
                      <a:gd name="T90" fmla="*/ 0 w 84"/>
                      <a:gd name="T91" fmla="*/ 107 h 115"/>
                      <a:gd name="T92" fmla="*/ 2 w 84"/>
                      <a:gd name="T93" fmla="*/ 99 h 115"/>
                      <a:gd name="T94" fmla="*/ 7 w 84"/>
                      <a:gd name="T95" fmla="*/ 83 h 11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84"/>
                      <a:gd name="T145" fmla="*/ 0 h 115"/>
                      <a:gd name="T146" fmla="*/ 84 w 84"/>
                      <a:gd name="T147" fmla="*/ 115 h 115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84" h="115">
                        <a:moveTo>
                          <a:pt x="7" y="78"/>
                        </a:moveTo>
                        <a:lnTo>
                          <a:pt x="10" y="78"/>
                        </a:lnTo>
                        <a:lnTo>
                          <a:pt x="10" y="75"/>
                        </a:lnTo>
                        <a:lnTo>
                          <a:pt x="12" y="67"/>
                        </a:lnTo>
                        <a:lnTo>
                          <a:pt x="12" y="64"/>
                        </a:lnTo>
                        <a:lnTo>
                          <a:pt x="17" y="51"/>
                        </a:lnTo>
                        <a:lnTo>
                          <a:pt x="20" y="56"/>
                        </a:lnTo>
                        <a:lnTo>
                          <a:pt x="22" y="56"/>
                        </a:lnTo>
                        <a:lnTo>
                          <a:pt x="20" y="51"/>
                        </a:lnTo>
                        <a:lnTo>
                          <a:pt x="20" y="43"/>
                        </a:lnTo>
                        <a:lnTo>
                          <a:pt x="20" y="38"/>
                        </a:lnTo>
                        <a:lnTo>
                          <a:pt x="22" y="32"/>
                        </a:lnTo>
                        <a:lnTo>
                          <a:pt x="25" y="32"/>
                        </a:lnTo>
                        <a:lnTo>
                          <a:pt x="22" y="32"/>
                        </a:lnTo>
                        <a:lnTo>
                          <a:pt x="22" y="30"/>
                        </a:lnTo>
                        <a:lnTo>
                          <a:pt x="25" y="27"/>
                        </a:lnTo>
                        <a:lnTo>
                          <a:pt x="27" y="27"/>
                        </a:lnTo>
                        <a:lnTo>
                          <a:pt x="25" y="24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2" y="14"/>
                        </a:lnTo>
                        <a:lnTo>
                          <a:pt x="30" y="8"/>
                        </a:lnTo>
                        <a:lnTo>
                          <a:pt x="32" y="8"/>
                        </a:lnTo>
                        <a:lnTo>
                          <a:pt x="35" y="11"/>
                        </a:lnTo>
                        <a:lnTo>
                          <a:pt x="35" y="16"/>
                        </a:lnTo>
                        <a:lnTo>
                          <a:pt x="40" y="19"/>
                        </a:lnTo>
                        <a:lnTo>
                          <a:pt x="40" y="14"/>
                        </a:lnTo>
                        <a:lnTo>
                          <a:pt x="40" y="6"/>
                        </a:lnTo>
                        <a:lnTo>
                          <a:pt x="42" y="0"/>
                        </a:lnTo>
                        <a:lnTo>
                          <a:pt x="50" y="6"/>
                        </a:lnTo>
                        <a:lnTo>
                          <a:pt x="50" y="11"/>
                        </a:lnTo>
                        <a:lnTo>
                          <a:pt x="50" y="8"/>
                        </a:lnTo>
                        <a:lnTo>
                          <a:pt x="52" y="8"/>
                        </a:lnTo>
                        <a:lnTo>
                          <a:pt x="52" y="14"/>
                        </a:lnTo>
                        <a:lnTo>
                          <a:pt x="50" y="22"/>
                        </a:lnTo>
                        <a:lnTo>
                          <a:pt x="50" y="27"/>
                        </a:lnTo>
                        <a:lnTo>
                          <a:pt x="50" y="30"/>
                        </a:lnTo>
                        <a:lnTo>
                          <a:pt x="50" y="35"/>
                        </a:lnTo>
                        <a:lnTo>
                          <a:pt x="52" y="30"/>
                        </a:lnTo>
                        <a:lnTo>
                          <a:pt x="54" y="24"/>
                        </a:lnTo>
                        <a:lnTo>
                          <a:pt x="54" y="19"/>
                        </a:lnTo>
                        <a:lnTo>
                          <a:pt x="57" y="19"/>
                        </a:lnTo>
                        <a:lnTo>
                          <a:pt x="59" y="22"/>
                        </a:lnTo>
                        <a:lnTo>
                          <a:pt x="59" y="27"/>
                        </a:lnTo>
                        <a:lnTo>
                          <a:pt x="62" y="24"/>
                        </a:lnTo>
                        <a:lnTo>
                          <a:pt x="62" y="22"/>
                        </a:lnTo>
                        <a:lnTo>
                          <a:pt x="64" y="22"/>
                        </a:lnTo>
                        <a:lnTo>
                          <a:pt x="67" y="27"/>
                        </a:lnTo>
                        <a:lnTo>
                          <a:pt x="64" y="32"/>
                        </a:lnTo>
                        <a:lnTo>
                          <a:pt x="67" y="38"/>
                        </a:lnTo>
                        <a:lnTo>
                          <a:pt x="69" y="38"/>
                        </a:lnTo>
                        <a:lnTo>
                          <a:pt x="67" y="32"/>
                        </a:lnTo>
                        <a:lnTo>
                          <a:pt x="69" y="32"/>
                        </a:lnTo>
                        <a:lnTo>
                          <a:pt x="72" y="38"/>
                        </a:lnTo>
                        <a:lnTo>
                          <a:pt x="74" y="46"/>
                        </a:lnTo>
                        <a:lnTo>
                          <a:pt x="82" y="51"/>
                        </a:lnTo>
                        <a:lnTo>
                          <a:pt x="84" y="54"/>
                        </a:lnTo>
                        <a:lnTo>
                          <a:pt x="84" y="62"/>
                        </a:lnTo>
                        <a:lnTo>
                          <a:pt x="84" y="64"/>
                        </a:lnTo>
                        <a:lnTo>
                          <a:pt x="84" y="67"/>
                        </a:lnTo>
                        <a:lnTo>
                          <a:pt x="84" y="72"/>
                        </a:lnTo>
                        <a:lnTo>
                          <a:pt x="84" y="75"/>
                        </a:lnTo>
                        <a:lnTo>
                          <a:pt x="79" y="86"/>
                        </a:lnTo>
                        <a:lnTo>
                          <a:pt x="77" y="88"/>
                        </a:lnTo>
                        <a:lnTo>
                          <a:pt x="74" y="88"/>
                        </a:lnTo>
                        <a:lnTo>
                          <a:pt x="69" y="88"/>
                        </a:lnTo>
                        <a:lnTo>
                          <a:pt x="59" y="94"/>
                        </a:lnTo>
                        <a:lnTo>
                          <a:pt x="57" y="94"/>
                        </a:lnTo>
                        <a:lnTo>
                          <a:pt x="54" y="96"/>
                        </a:lnTo>
                        <a:lnTo>
                          <a:pt x="52" y="94"/>
                        </a:lnTo>
                        <a:lnTo>
                          <a:pt x="50" y="96"/>
                        </a:lnTo>
                        <a:lnTo>
                          <a:pt x="47" y="99"/>
                        </a:lnTo>
                        <a:lnTo>
                          <a:pt x="45" y="94"/>
                        </a:lnTo>
                        <a:lnTo>
                          <a:pt x="37" y="96"/>
                        </a:lnTo>
                        <a:lnTo>
                          <a:pt x="35" y="96"/>
                        </a:lnTo>
                        <a:lnTo>
                          <a:pt x="32" y="96"/>
                        </a:lnTo>
                        <a:lnTo>
                          <a:pt x="25" y="96"/>
                        </a:lnTo>
                        <a:lnTo>
                          <a:pt x="22" y="102"/>
                        </a:lnTo>
                        <a:lnTo>
                          <a:pt x="20" y="107"/>
                        </a:lnTo>
                        <a:lnTo>
                          <a:pt x="12" y="110"/>
                        </a:lnTo>
                        <a:lnTo>
                          <a:pt x="10" y="112"/>
                        </a:lnTo>
                        <a:lnTo>
                          <a:pt x="7" y="115"/>
                        </a:lnTo>
                        <a:lnTo>
                          <a:pt x="0" y="115"/>
                        </a:lnTo>
                        <a:lnTo>
                          <a:pt x="2" y="112"/>
                        </a:lnTo>
                        <a:lnTo>
                          <a:pt x="2" y="110"/>
                        </a:lnTo>
                        <a:lnTo>
                          <a:pt x="2" y="107"/>
                        </a:lnTo>
                        <a:lnTo>
                          <a:pt x="0" y="107"/>
                        </a:lnTo>
                        <a:lnTo>
                          <a:pt x="0" y="102"/>
                        </a:lnTo>
                        <a:lnTo>
                          <a:pt x="2" y="99"/>
                        </a:lnTo>
                        <a:lnTo>
                          <a:pt x="10" y="83"/>
                        </a:lnTo>
                        <a:lnTo>
                          <a:pt x="7" y="83"/>
                        </a:lnTo>
                        <a:lnTo>
                          <a:pt x="7" y="78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11" name="Freeform 280"/>
                  <p:cNvSpPr>
                    <a:spLocks/>
                  </p:cNvSpPr>
                  <p:nvPr/>
                </p:nvSpPr>
                <p:spPr bwMode="auto">
                  <a:xfrm>
                    <a:off x="3909" y="867"/>
                    <a:ext cx="35" cy="32"/>
                  </a:xfrm>
                  <a:custGeom>
                    <a:avLst/>
                    <a:gdLst>
                      <a:gd name="T0" fmla="*/ 0 w 35"/>
                      <a:gd name="T1" fmla="*/ 8 h 32"/>
                      <a:gd name="T2" fmla="*/ 2 w 35"/>
                      <a:gd name="T3" fmla="*/ 8 h 32"/>
                      <a:gd name="T4" fmla="*/ 5 w 35"/>
                      <a:gd name="T5" fmla="*/ 13 h 32"/>
                      <a:gd name="T6" fmla="*/ 2 w 35"/>
                      <a:gd name="T7" fmla="*/ 16 h 32"/>
                      <a:gd name="T8" fmla="*/ 12 w 35"/>
                      <a:gd name="T9" fmla="*/ 18 h 32"/>
                      <a:gd name="T10" fmla="*/ 15 w 35"/>
                      <a:gd name="T11" fmla="*/ 24 h 32"/>
                      <a:gd name="T12" fmla="*/ 15 w 35"/>
                      <a:gd name="T13" fmla="*/ 24 h 32"/>
                      <a:gd name="T14" fmla="*/ 12 w 35"/>
                      <a:gd name="T15" fmla="*/ 24 h 32"/>
                      <a:gd name="T16" fmla="*/ 10 w 35"/>
                      <a:gd name="T17" fmla="*/ 26 h 32"/>
                      <a:gd name="T18" fmla="*/ 7 w 35"/>
                      <a:gd name="T19" fmla="*/ 24 h 32"/>
                      <a:gd name="T20" fmla="*/ 2 w 35"/>
                      <a:gd name="T21" fmla="*/ 24 h 32"/>
                      <a:gd name="T22" fmla="*/ 2 w 35"/>
                      <a:gd name="T23" fmla="*/ 24 h 32"/>
                      <a:gd name="T24" fmla="*/ 7 w 35"/>
                      <a:gd name="T25" fmla="*/ 32 h 32"/>
                      <a:gd name="T26" fmla="*/ 12 w 35"/>
                      <a:gd name="T27" fmla="*/ 26 h 32"/>
                      <a:gd name="T28" fmla="*/ 15 w 35"/>
                      <a:gd name="T29" fmla="*/ 26 h 32"/>
                      <a:gd name="T30" fmla="*/ 20 w 35"/>
                      <a:gd name="T31" fmla="*/ 29 h 32"/>
                      <a:gd name="T32" fmla="*/ 25 w 35"/>
                      <a:gd name="T33" fmla="*/ 26 h 32"/>
                      <a:gd name="T34" fmla="*/ 32 w 35"/>
                      <a:gd name="T35" fmla="*/ 16 h 32"/>
                      <a:gd name="T36" fmla="*/ 32 w 35"/>
                      <a:gd name="T37" fmla="*/ 16 h 32"/>
                      <a:gd name="T38" fmla="*/ 35 w 35"/>
                      <a:gd name="T39" fmla="*/ 10 h 32"/>
                      <a:gd name="T40" fmla="*/ 35 w 35"/>
                      <a:gd name="T41" fmla="*/ 8 h 32"/>
                      <a:gd name="T42" fmla="*/ 27 w 35"/>
                      <a:gd name="T43" fmla="*/ 2 h 32"/>
                      <a:gd name="T44" fmla="*/ 20 w 35"/>
                      <a:gd name="T45" fmla="*/ 0 h 32"/>
                      <a:gd name="T46" fmla="*/ 2 w 35"/>
                      <a:gd name="T47" fmla="*/ 0 h 32"/>
                      <a:gd name="T48" fmla="*/ 0 w 35"/>
                      <a:gd name="T49" fmla="*/ 5 h 32"/>
                      <a:gd name="T50" fmla="*/ 0 w 35"/>
                      <a:gd name="T51" fmla="*/ 8 h 3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5"/>
                      <a:gd name="T79" fmla="*/ 0 h 32"/>
                      <a:gd name="T80" fmla="*/ 35 w 35"/>
                      <a:gd name="T81" fmla="*/ 32 h 3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5" h="32">
                        <a:moveTo>
                          <a:pt x="0" y="8"/>
                        </a:moveTo>
                        <a:lnTo>
                          <a:pt x="2" y="8"/>
                        </a:lnTo>
                        <a:lnTo>
                          <a:pt x="5" y="13"/>
                        </a:lnTo>
                        <a:lnTo>
                          <a:pt x="2" y="16"/>
                        </a:lnTo>
                        <a:lnTo>
                          <a:pt x="12" y="18"/>
                        </a:lnTo>
                        <a:lnTo>
                          <a:pt x="15" y="24"/>
                        </a:lnTo>
                        <a:lnTo>
                          <a:pt x="12" y="24"/>
                        </a:lnTo>
                        <a:lnTo>
                          <a:pt x="10" y="26"/>
                        </a:lnTo>
                        <a:lnTo>
                          <a:pt x="7" y="24"/>
                        </a:lnTo>
                        <a:lnTo>
                          <a:pt x="2" y="24"/>
                        </a:lnTo>
                        <a:lnTo>
                          <a:pt x="7" y="32"/>
                        </a:lnTo>
                        <a:lnTo>
                          <a:pt x="12" y="26"/>
                        </a:lnTo>
                        <a:lnTo>
                          <a:pt x="15" y="26"/>
                        </a:lnTo>
                        <a:lnTo>
                          <a:pt x="20" y="29"/>
                        </a:lnTo>
                        <a:lnTo>
                          <a:pt x="25" y="26"/>
                        </a:lnTo>
                        <a:lnTo>
                          <a:pt x="32" y="16"/>
                        </a:lnTo>
                        <a:lnTo>
                          <a:pt x="35" y="10"/>
                        </a:lnTo>
                        <a:lnTo>
                          <a:pt x="35" y="8"/>
                        </a:lnTo>
                        <a:lnTo>
                          <a:pt x="27" y="2"/>
                        </a:lnTo>
                        <a:lnTo>
                          <a:pt x="20" y="0"/>
                        </a:lnTo>
                        <a:lnTo>
                          <a:pt x="2" y="0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 cap="rnd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  <p:sp>
                <p:nvSpPr>
                  <p:cNvPr id="2312" name="Freeform 281"/>
                  <p:cNvSpPr>
                    <a:spLocks/>
                  </p:cNvSpPr>
                  <p:nvPr/>
                </p:nvSpPr>
                <p:spPr bwMode="auto">
                  <a:xfrm>
                    <a:off x="3931" y="867"/>
                    <a:ext cx="105" cy="101"/>
                  </a:xfrm>
                  <a:custGeom>
                    <a:avLst/>
                    <a:gdLst>
                      <a:gd name="T0" fmla="*/ 23 w 105"/>
                      <a:gd name="T1" fmla="*/ 13 h 101"/>
                      <a:gd name="T2" fmla="*/ 25 w 105"/>
                      <a:gd name="T3" fmla="*/ 18 h 101"/>
                      <a:gd name="T4" fmla="*/ 15 w 105"/>
                      <a:gd name="T5" fmla="*/ 21 h 101"/>
                      <a:gd name="T6" fmla="*/ 13 w 105"/>
                      <a:gd name="T7" fmla="*/ 29 h 101"/>
                      <a:gd name="T8" fmla="*/ 0 w 105"/>
                      <a:gd name="T9" fmla="*/ 37 h 101"/>
                      <a:gd name="T10" fmla="*/ 5 w 105"/>
                      <a:gd name="T11" fmla="*/ 47 h 101"/>
                      <a:gd name="T12" fmla="*/ 5 w 105"/>
                      <a:gd name="T13" fmla="*/ 42 h 101"/>
                      <a:gd name="T14" fmla="*/ 8 w 105"/>
                      <a:gd name="T15" fmla="*/ 40 h 101"/>
                      <a:gd name="T16" fmla="*/ 13 w 105"/>
                      <a:gd name="T17" fmla="*/ 42 h 101"/>
                      <a:gd name="T18" fmla="*/ 15 w 105"/>
                      <a:gd name="T19" fmla="*/ 45 h 101"/>
                      <a:gd name="T20" fmla="*/ 20 w 105"/>
                      <a:gd name="T21" fmla="*/ 45 h 101"/>
                      <a:gd name="T22" fmla="*/ 20 w 105"/>
                      <a:gd name="T23" fmla="*/ 50 h 101"/>
                      <a:gd name="T24" fmla="*/ 20 w 105"/>
                      <a:gd name="T25" fmla="*/ 61 h 101"/>
                      <a:gd name="T26" fmla="*/ 23 w 105"/>
                      <a:gd name="T27" fmla="*/ 69 h 101"/>
                      <a:gd name="T28" fmla="*/ 28 w 105"/>
                      <a:gd name="T29" fmla="*/ 77 h 101"/>
                      <a:gd name="T30" fmla="*/ 33 w 105"/>
                      <a:gd name="T31" fmla="*/ 82 h 101"/>
                      <a:gd name="T32" fmla="*/ 40 w 105"/>
                      <a:gd name="T33" fmla="*/ 69 h 101"/>
                      <a:gd name="T34" fmla="*/ 43 w 105"/>
                      <a:gd name="T35" fmla="*/ 82 h 101"/>
                      <a:gd name="T36" fmla="*/ 45 w 105"/>
                      <a:gd name="T37" fmla="*/ 82 h 101"/>
                      <a:gd name="T38" fmla="*/ 48 w 105"/>
                      <a:gd name="T39" fmla="*/ 85 h 101"/>
                      <a:gd name="T40" fmla="*/ 60 w 105"/>
                      <a:gd name="T41" fmla="*/ 93 h 101"/>
                      <a:gd name="T42" fmla="*/ 68 w 105"/>
                      <a:gd name="T43" fmla="*/ 95 h 101"/>
                      <a:gd name="T44" fmla="*/ 85 w 105"/>
                      <a:gd name="T45" fmla="*/ 101 h 101"/>
                      <a:gd name="T46" fmla="*/ 90 w 105"/>
                      <a:gd name="T47" fmla="*/ 101 h 101"/>
                      <a:gd name="T48" fmla="*/ 95 w 105"/>
                      <a:gd name="T49" fmla="*/ 95 h 101"/>
                      <a:gd name="T50" fmla="*/ 98 w 105"/>
                      <a:gd name="T51" fmla="*/ 87 h 101"/>
                      <a:gd name="T52" fmla="*/ 98 w 105"/>
                      <a:gd name="T53" fmla="*/ 79 h 101"/>
                      <a:gd name="T54" fmla="*/ 95 w 105"/>
                      <a:gd name="T55" fmla="*/ 71 h 101"/>
                      <a:gd name="T56" fmla="*/ 88 w 105"/>
                      <a:gd name="T57" fmla="*/ 63 h 101"/>
                      <a:gd name="T58" fmla="*/ 95 w 105"/>
                      <a:gd name="T59" fmla="*/ 63 h 101"/>
                      <a:gd name="T60" fmla="*/ 98 w 105"/>
                      <a:gd name="T61" fmla="*/ 53 h 101"/>
                      <a:gd name="T62" fmla="*/ 98 w 105"/>
                      <a:gd name="T63" fmla="*/ 45 h 101"/>
                      <a:gd name="T64" fmla="*/ 98 w 105"/>
                      <a:gd name="T65" fmla="*/ 40 h 101"/>
                      <a:gd name="T66" fmla="*/ 105 w 105"/>
                      <a:gd name="T67" fmla="*/ 29 h 101"/>
                      <a:gd name="T68" fmla="*/ 100 w 105"/>
                      <a:gd name="T69" fmla="*/ 29 h 101"/>
                      <a:gd name="T70" fmla="*/ 100 w 105"/>
                      <a:gd name="T71" fmla="*/ 21 h 101"/>
                      <a:gd name="T72" fmla="*/ 100 w 105"/>
                      <a:gd name="T73" fmla="*/ 18 h 101"/>
                      <a:gd name="T74" fmla="*/ 95 w 105"/>
                      <a:gd name="T75" fmla="*/ 5 h 101"/>
                      <a:gd name="T76" fmla="*/ 93 w 105"/>
                      <a:gd name="T77" fmla="*/ 0 h 101"/>
                      <a:gd name="T78" fmla="*/ 88 w 105"/>
                      <a:gd name="T79" fmla="*/ 2 h 101"/>
                      <a:gd name="T80" fmla="*/ 80 w 105"/>
                      <a:gd name="T81" fmla="*/ 0 h 101"/>
                      <a:gd name="T82" fmla="*/ 80 w 105"/>
                      <a:gd name="T83" fmla="*/ 10 h 101"/>
                      <a:gd name="T84" fmla="*/ 70 w 105"/>
                      <a:gd name="T85" fmla="*/ 21 h 101"/>
                      <a:gd name="T86" fmla="*/ 63 w 105"/>
                      <a:gd name="T87" fmla="*/ 26 h 101"/>
                      <a:gd name="T88" fmla="*/ 65 w 105"/>
                      <a:gd name="T89" fmla="*/ 18 h 101"/>
                      <a:gd name="T90" fmla="*/ 68 w 105"/>
                      <a:gd name="T91" fmla="*/ 13 h 101"/>
                      <a:gd name="T92" fmla="*/ 75 w 105"/>
                      <a:gd name="T93" fmla="*/ 2 h 101"/>
                      <a:gd name="T94" fmla="*/ 25 w 105"/>
                      <a:gd name="T95" fmla="*/ 0 h 101"/>
                      <a:gd name="T96" fmla="*/ 20 w 105"/>
                      <a:gd name="T97" fmla="*/ 10 h 10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5"/>
                      <a:gd name="T148" fmla="*/ 0 h 101"/>
                      <a:gd name="T149" fmla="*/ 105 w 105"/>
                      <a:gd name="T150" fmla="*/ 101 h 101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5" h="101">
                        <a:moveTo>
                          <a:pt x="20" y="10"/>
                        </a:moveTo>
                        <a:lnTo>
                          <a:pt x="23" y="13"/>
                        </a:lnTo>
                        <a:lnTo>
                          <a:pt x="25" y="16"/>
                        </a:lnTo>
                        <a:lnTo>
                          <a:pt x="25" y="18"/>
                        </a:lnTo>
                        <a:lnTo>
                          <a:pt x="20" y="21"/>
                        </a:lnTo>
                        <a:lnTo>
                          <a:pt x="15" y="21"/>
                        </a:lnTo>
                        <a:lnTo>
                          <a:pt x="13" y="26"/>
                        </a:lnTo>
                        <a:lnTo>
                          <a:pt x="13" y="29"/>
                        </a:lnTo>
                        <a:lnTo>
                          <a:pt x="5" y="40"/>
                        </a:lnTo>
                        <a:lnTo>
                          <a:pt x="0" y="37"/>
                        </a:lnTo>
                        <a:lnTo>
                          <a:pt x="5" y="40"/>
                        </a:lnTo>
                        <a:lnTo>
                          <a:pt x="5" y="47"/>
                        </a:lnTo>
                        <a:lnTo>
                          <a:pt x="5" y="45"/>
                        </a:lnTo>
                        <a:lnTo>
                          <a:pt x="5" y="42"/>
                        </a:lnTo>
                        <a:lnTo>
                          <a:pt x="5" y="40"/>
                        </a:lnTo>
                        <a:lnTo>
                          <a:pt x="8" y="40"/>
                        </a:lnTo>
                        <a:lnTo>
                          <a:pt x="10" y="45"/>
                        </a:lnTo>
                        <a:lnTo>
                          <a:pt x="13" y="42"/>
                        </a:lnTo>
                        <a:lnTo>
                          <a:pt x="15" y="45"/>
                        </a:lnTo>
                        <a:lnTo>
                          <a:pt x="18" y="45"/>
                        </a:lnTo>
                        <a:lnTo>
                          <a:pt x="20" y="45"/>
                        </a:lnTo>
                        <a:lnTo>
                          <a:pt x="20" y="47"/>
                        </a:lnTo>
                        <a:lnTo>
                          <a:pt x="20" y="50"/>
                        </a:lnTo>
                        <a:lnTo>
                          <a:pt x="20" y="53"/>
                        </a:lnTo>
                        <a:lnTo>
                          <a:pt x="20" y="61"/>
                        </a:lnTo>
                        <a:lnTo>
                          <a:pt x="20" y="63"/>
                        </a:lnTo>
                        <a:lnTo>
                          <a:pt x="23" y="69"/>
                        </a:lnTo>
                        <a:lnTo>
                          <a:pt x="25" y="71"/>
                        </a:lnTo>
                        <a:lnTo>
                          <a:pt x="28" y="77"/>
                        </a:lnTo>
                        <a:lnTo>
                          <a:pt x="30" y="79"/>
                        </a:lnTo>
                        <a:lnTo>
                          <a:pt x="33" y="82"/>
                        </a:lnTo>
                        <a:lnTo>
                          <a:pt x="38" y="77"/>
                        </a:lnTo>
                        <a:lnTo>
                          <a:pt x="40" y="69"/>
                        </a:lnTo>
                        <a:lnTo>
                          <a:pt x="43" y="74"/>
                        </a:lnTo>
                        <a:lnTo>
                          <a:pt x="43" y="82"/>
                        </a:lnTo>
                        <a:lnTo>
                          <a:pt x="45" y="82"/>
                        </a:lnTo>
                        <a:lnTo>
                          <a:pt x="48" y="82"/>
                        </a:lnTo>
                        <a:lnTo>
                          <a:pt x="48" y="85"/>
                        </a:lnTo>
                        <a:lnTo>
                          <a:pt x="60" y="90"/>
                        </a:lnTo>
                        <a:lnTo>
                          <a:pt x="60" y="93"/>
                        </a:lnTo>
                        <a:lnTo>
                          <a:pt x="65" y="95"/>
                        </a:lnTo>
                        <a:lnTo>
                          <a:pt x="68" y="95"/>
                        </a:lnTo>
                        <a:lnTo>
                          <a:pt x="68" y="101"/>
                        </a:lnTo>
                        <a:lnTo>
                          <a:pt x="85" y="101"/>
                        </a:lnTo>
                        <a:lnTo>
                          <a:pt x="88" y="101"/>
                        </a:lnTo>
                        <a:lnTo>
                          <a:pt x="90" y="101"/>
                        </a:lnTo>
                        <a:lnTo>
                          <a:pt x="90" y="95"/>
                        </a:lnTo>
                        <a:lnTo>
                          <a:pt x="95" y="95"/>
                        </a:lnTo>
                        <a:lnTo>
                          <a:pt x="98" y="93"/>
                        </a:lnTo>
                        <a:lnTo>
                          <a:pt x="98" y="87"/>
                        </a:lnTo>
                        <a:lnTo>
                          <a:pt x="98" y="85"/>
                        </a:lnTo>
                        <a:lnTo>
                          <a:pt x="98" y="79"/>
                        </a:lnTo>
                        <a:lnTo>
                          <a:pt x="95" y="74"/>
                        </a:lnTo>
                        <a:lnTo>
                          <a:pt x="95" y="71"/>
                        </a:lnTo>
                        <a:lnTo>
                          <a:pt x="93" y="71"/>
                        </a:lnTo>
                        <a:lnTo>
                          <a:pt x="88" y="63"/>
                        </a:lnTo>
                        <a:lnTo>
                          <a:pt x="88" y="58"/>
                        </a:lnTo>
                        <a:lnTo>
                          <a:pt x="95" y="63"/>
                        </a:lnTo>
                        <a:lnTo>
                          <a:pt x="98" y="58"/>
                        </a:lnTo>
                        <a:lnTo>
                          <a:pt x="98" y="53"/>
                        </a:lnTo>
                        <a:lnTo>
                          <a:pt x="98" y="45"/>
                        </a:lnTo>
                        <a:lnTo>
                          <a:pt x="98" y="40"/>
                        </a:lnTo>
                        <a:lnTo>
                          <a:pt x="100" y="32"/>
                        </a:lnTo>
                        <a:lnTo>
                          <a:pt x="105" y="29"/>
                        </a:lnTo>
                        <a:lnTo>
                          <a:pt x="103" y="29"/>
                        </a:lnTo>
                        <a:lnTo>
                          <a:pt x="100" y="29"/>
                        </a:lnTo>
                        <a:lnTo>
                          <a:pt x="100" y="24"/>
                        </a:lnTo>
                        <a:lnTo>
                          <a:pt x="100" y="21"/>
                        </a:lnTo>
                        <a:lnTo>
                          <a:pt x="100" y="16"/>
                        </a:lnTo>
                        <a:lnTo>
                          <a:pt x="100" y="18"/>
                        </a:lnTo>
                        <a:lnTo>
                          <a:pt x="100" y="16"/>
                        </a:lnTo>
                        <a:lnTo>
                          <a:pt x="95" y="5"/>
                        </a:lnTo>
                        <a:lnTo>
                          <a:pt x="95" y="2"/>
                        </a:lnTo>
                        <a:lnTo>
                          <a:pt x="93" y="0"/>
                        </a:lnTo>
                        <a:lnTo>
                          <a:pt x="88" y="0"/>
                        </a:lnTo>
                        <a:lnTo>
                          <a:pt x="88" y="2"/>
                        </a:lnTo>
                        <a:lnTo>
                          <a:pt x="85" y="0"/>
                        </a:lnTo>
                        <a:lnTo>
                          <a:pt x="80" y="0"/>
                        </a:lnTo>
                        <a:lnTo>
                          <a:pt x="80" y="2"/>
                        </a:lnTo>
                        <a:lnTo>
                          <a:pt x="80" y="10"/>
                        </a:lnTo>
                        <a:lnTo>
                          <a:pt x="73" y="13"/>
                        </a:lnTo>
                        <a:lnTo>
                          <a:pt x="70" y="21"/>
                        </a:lnTo>
                        <a:lnTo>
                          <a:pt x="65" y="21"/>
                        </a:lnTo>
                        <a:lnTo>
                          <a:pt x="63" y="26"/>
                        </a:lnTo>
                        <a:lnTo>
                          <a:pt x="58" y="26"/>
                        </a:lnTo>
                        <a:lnTo>
                          <a:pt x="65" y="18"/>
                        </a:lnTo>
                        <a:lnTo>
                          <a:pt x="68" y="18"/>
                        </a:lnTo>
                        <a:lnTo>
                          <a:pt x="68" y="13"/>
                        </a:lnTo>
                        <a:lnTo>
                          <a:pt x="75" y="10"/>
                        </a:lnTo>
                        <a:lnTo>
                          <a:pt x="75" y="2"/>
                        </a:lnTo>
                        <a:lnTo>
                          <a:pt x="75" y="0"/>
                        </a:lnTo>
                        <a:lnTo>
                          <a:pt x="25" y="0"/>
                        </a:lnTo>
                        <a:lnTo>
                          <a:pt x="23" y="5"/>
                        </a:lnTo>
                        <a:lnTo>
                          <a:pt x="20" y="10"/>
                        </a:lnTo>
                        <a:close/>
                      </a:path>
                    </a:pathLst>
                  </a:custGeom>
                  <a:solidFill>
                    <a:srgbClr val="D9DBDC"/>
                  </a:solidFill>
                  <a:ln w="6350" cap="rnd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buFontTx/>
                      <a:buChar char="•"/>
                    </a:pPr>
                    <a:endParaRPr lang="es-ES"/>
                  </a:p>
                </p:txBody>
              </p:sp>
            </p:grpSp>
          </p:grpSp>
        </p:grpSp>
        <p:sp>
          <p:nvSpPr>
            <p:cNvPr id="2236" name="Freeform 282"/>
            <p:cNvSpPr>
              <a:spLocks/>
            </p:cNvSpPr>
            <p:nvPr/>
          </p:nvSpPr>
          <p:spPr bwMode="auto">
            <a:xfrm>
              <a:off x="4086" y="1944"/>
              <a:ext cx="85" cy="107"/>
            </a:xfrm>
            <a:custGeom>
              <a:avLst/>
              <a:gdLst>
                <a:gd name="T0" fmla="*/ 80 w 85"/>
                <a:gd name="T1" fmla="*/ 0 h 107"/>
                <a:gd name="T2" fmla="*/ 85 w 85"/>
                <a:gd name="T3" fmla="*/ 3 h 107"/>
                <a:gd name="T4" fmla="*/ 82 w 85"/>
                <a:gd name="T5" fmla="*/ 13 h 107"/>
                <a:gd name="T6" fmla="*/ 82 w 85"/>
                <a:gd name="T7" fmla="*/ 24 h 107"/>
                <a:gd name="T8" fmla="*/ 77 w 85"/>
                <a:gd name="T9" fmla="*/ 40 h 107"/>
                <a:gd name="T10" fmla="*/ 72 w 85"/>
                <a:gd name="T11" fmla="*/ 53 h 107"/>
                <a:gd name="T12" fmla="*/ 70 w 85"/>
                <a:gd name="T13" fmla="*/ 51 h 107"/>
                <a:gd name="T14" fmla="*/ 67 w 85"/>
                <a:gd name="T15" fmla="*/ 56 h 107"/>
                <a:gd name="T16" fmla="*/ 70 w 85"/>
                <a:gd name="T17" fmla="*/ 61 h 107"/>
                <a:gd name="T18" fmla="*/ 65 w 85"/>
                <a:gd name="T19" fmla="*/ 67 h 107"/>
                <a:gd name="T20" fmla="*/ 57 w 85"/>
                <a:gd name="T21" fmla="*/ 75 h 107"/>
                <a:gd name="T22" fmla="*/ 45 w 85"/>
                <a:gd name="T23" fmla="*/ 80 h 107"/>
                <a:gd name="T24" fmla="*/ 40 w 85"/>
                <a:gd name="T25" fmla="*/ 85 h 107"/>
                <a:gd name="T26" fmla="*/ 32 w 85"/>
                <a:gd name="T27" fmla="*/ 91 h 107"/>
                <a:gd name="T28" fmla="*/ 25 w 85"/>
                <a:gd name="T29" fmla="*/ 101 h 107"/>
                <a:gd name="T30" fmla="*/ 12 w 85"/>
                <a:gd name="T31" fmla="*/ 107 h 107"/>
                <a:gd name="T32" fmla="*/ 0 w 85"/>
                <a:gd name="T33" fmla="*/ 101 h 107"/>
                <a:gd name="T34" fmla="*/ 5 w 85"/>
                <a:gd name="T35" fmla="*/ 99 h 107"/>
                <a:gd name="T36" fmla="*/ 12 w 85"/>
                <a:gd name="T37" fmla="*/ 99 h 107"/>
                <a:gd name="T38" fmla="*/ 20 w 85"/>
                <a:gd name="T39" fmla="*/ 96 h 107"/>
                <a:gd name="T40" fmla="*/ 27 w 85"/>
                <a:gd name="T41" fmla="*/ 83 h 107"/>
                <a:gd name="T42" fmla="*/ 40 w 85"/>
                <a:gd name="T43" fmla="*/ 72 h 107"/>
                <a:gd name="T44" fmla="*/ 45 w 85"/>
                <a:gd name="T45" fmla="*/ 67 h 107"/>
                <a:gd name="T46" fmla="*/ 52 w 85"/>
                <a:gd name="T47" fmla="*/ 64 h 107"/>
                <a:gd name="T48" fmla="*/ 47 w 85"/>
                <a:gd name="T49" fmla="*/ 67 h 107"/>
                <a:gd name="T50" fmla="*/ 45 w 85"/>
                <a:gd name="T51" fmla="*/ 61 h 107"/>
                <a:gd name="T52" fmla="*/ 55 w 85"/>
                <a:gd name="T53" fmla="*/ 51 h 107"/>
                <a:gd name="T54" fmla="*/ 62 w 85"/>
                <a:gd name="T55" fmla="*/ 40 h 107"/>
                <a:gd name="T56" fmla="*/ 67 w 85"/>
                <a:gd name="T57" fmla="*/ 32 h 107"/>
                <a:gd name="T58" fmla="*/ 75 w 85"/>
                <a:gd name="T59" fmla="*/ 11 h 107"/>
                <a:gd name="T60" fmla="*/ 77 w 85"/>
                <a:gd name="T61" fmla="*/ 3 h 107"/>
                <a:gd name="T62" fmla="*/ 80 w 85"/>
                <a:gd name="T63" fmla="*/ 0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107"/>
                <a:gd name="T98" fmla="*/ 85 w 85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107">
                  <a:moveTo>
                    <a:pt x="80" y="0"/>
                  </a:moveTo>
                  <a:lnTo>
                    <a:pt x="80" y="0"/>
                  </a:lnTo>
                  <a:lnTo>
                    <a:pt x="82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82" y="13"/>
                  </a:lnTo>
                  <a:lnTo>
                    <a:pt x="82" y="19"/>
                  </a:lnTo>
                  <a:lnTo>
                    <a:pt x="82" y="24"/>
                  </a:lnTo>
                  <a:lnTo>
                    <a:pt x="80" y="32"/>
                  </a:lnTo>
                  <a:lnTo>
                    <a:pt x="77" y="40"/>
                  </a:lnTo>
                  <a:lnTo>
                    <a:pt x="77" y="45"/>
                  </a:lnTo>
                  <a:lnTo>
                    <a:pt x="72" y="53"/>
                  </a:lnTo>
                  <a:lnTo>
                    <a:pt x="72" y="48"/>
                  </a:lnTo>
                  <a:lnTo>
                    <a:pt x="70" y="51"/>
                  </a:lnTo>
                  <a:lnTo>
                    <a:pt x="67" y="56"/>
                  </a:lnTo>
                  <a:lnTo>
                    <a:pt x="70" y="56"/>
                  </a:lnTo>
                  <a:lnTo>
                    <a:pt x="70" y="61"/>
                  </a:lnTo>
                  <a:lnTo>
                    <a:pt x="67" y="64"/>
                  </a:lnTo>
                  <a:lnTo>
                    <a:pt x="65" y="67"/>
                  </a:lnTo>
                  <a:lnTo>
                    <a:pt x="62" y="72"/>
                  </a:lnTo>
                  <a:lnTo>
                    <a:pt x="57" y="75"/>
                  </a:lnTo>
                  <a:lnTo>
                    <a:pt x="50" y="77"/>
                  </a:lnTo>
                  <a:lnTo>
                    <a:pt x="45" y="80"/>
                  </a:lnTo>
                  <a:lnTo>
                    <a:pt x="42" y="83"/>
                  </a:lnTo>
                  <a:lnTo>
                    <a:pt x="40" y="85"/>
                  </a:lnTo>
                  <a:lnTo>
                    <a:pt x="37" y="85"/>
                  </a:lnTo>
                  <a:lnTo>
                    <a:pt x="32" y="91"/>
                  </a:lnTo>
                  <a:lnTo>
                    <a:pt x="30" y="99"/>
                  </a:lnTo>
                  <a:lnTo>
                    <a:pt x="25" y="101"/>
                  </a:lnTo>
                  <a:lnTo>
                    <a:pt x="20" y="104"/>
                  </a:lnTo>
                  <a:lnTo>
                    <a:pt x="12" y="107"/>
                  </a:lnTo>
                  <a:lnTo>
                    <a:pt x="2" y="104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10" y="99"/>
                  </a:lnTo>
                  <a:lnTo>
                    <a:pt x="12" y="99"/>
                  </a:lnTo>
                  <a:lnTo>
                    <a:pt x="15" y="96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7" y="83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2" y="69"/>
                  </a:lnTo>
                  <a:lnTo>
                    <a:pt x="45" y="67"/>
                  </a:lnTo>
                  <a:lnTo>
                    <a:pt x="50" y="67"/>
                  </a:lnTo>
                  <a:lnTo>
                    <a:pt x="52" y="64"/>
                  </a:lnTo>
                  <a:lnTo>
                    <a:pt x="55" y="61"/>
                  </a:lnTo>
                  <a:lnTo>
                    <a:pt x="47" y="67"/>
                  </a:lnTo>
                  <a:lnTo>
                    <a:pt x="42" y="67"/>
                  </a:lnTo>
                  <a:lnTo>
                    <a:pt x="45" y="61"/>
                  </a:lnTo>
                  <a:lnTo>
                    <a:pt x="50" y="59"/>
                  </a:lnTo>
                  <a:lnTo>
                    <a:pt x="55" y="51"/>
                  </a:lnTo>
                  <a:lnTo>
                    <a:pt x="60" y="45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7" y="32"/>
                  </a:lnTo>
                  <a:lnTo>
                    <a:pt x="70" y="27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7" y="3"/>
                  </a:lnTo>
                  <a:lnTo>
                    <a:pt x="77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37" name="Freeform 283"/>
            <p:cNvSpPr>
              <a:spLocks/>
            </p:cNvSpPr>
            <p:nvPr/>
          </p:nvSpPr>
          <p:spPr bwMode="auto">
            <a:xfrm>
              <a:off x="2867" y="3277"/>
              <a:ext cx="226" cy="213"/>
            </a:xfrm>
            <a:custGeom>
              <a:avLst/>
              <a:gdLst>
                <a:gd name="T0" fmla="*/ 47 w 226"/>
                <a:gd name="T1" fmla="*/ 91 h 213"/>
                <a:gd name="T2" fmla="*/ 39 w 226"/>
                <a:gd name="T3" fmla="*/ 109 h 213"/>
                <a:gd name="T4" fmla="*/ 24 w 226"/>
                <a:gd name="T5" fmla="*/ 112 h 213"/>
                <a:gd name="T6" fmla="*/ 14 w 226"/>
                <a:gd name="T7" fmla="*/ 107 h 213"/>
                <a:gd name="T8" fmla="*/ 0 w 226"/>
                <a:gd name="T9" fmla="*/ 107 h 213"/>
                <a:gd name="T10" fmla="*/ 0 w 226"/>
                <a:gd name="T11" fmla="*/ 112 h 213"/>
                <a:gd name="T12" fmla="*/ 7 w 226"/>
                <a:gd name="T13" fmla="*/ 133 h 213"/>
                <a:gd name="T14" fmla="*/ 17 w 226"/>
                <a:gd name="T15" fmla="*/ 152 h 213"/>
                <a:gd name="T16" fmla="*/ 22 w 226"/>
                <a:gd name="T17" fmla="*/ 181 h 213"/>
                <a:gd name="T18" fmla="*/ 17 w 226"/>
                <a:gd name="T19" fmla="*/ 184 h 213"/>
                <a:gd name="T20" fmla="*/ 22 w 226"/>
                <a:gd name="T21" fmla="*/ 189 h 213"/>
                <a:gd name="T22" fmla="*/ 27 w 226"/>
                <a:gd name="T23" fmla="*/ 200 h 213"/>
                <a:gd name="T24" fmla="*/ 27 w 226"/>
                <a:gd name="T25" fmla="*/ 208 h 213"/>
                <a:gd name="T26" fmla="*/ 27 w 226"/>
                <a:gd name="T27" fmla="*/ 202 h 213"/>
                <a:gd name="T28" fmla="*/ 32 w 226"/>
                <a:gd name="T29" fmla="*/ 208 h 213"/>
                <a:gd name="T30" fmla="*/ 37 w 226"/>
                <a:gd name="T31" fmla="*/ 213 h 213"/>
                <a:gd name="T32" fmla="*/ 47 w 226"/>
                <a:gd name="T33" fmla="*/ 213 h 213"/>
                <a:gd name="T34" fmla="*/ 59 w 226"/>
                <a:gd name="T35" fmla="*/ 208 h 213"/>
                <a:gd name="T36" fmla="*/ 72 w 226"/>
                <a:gd name="T37" fmla="*/ 208 h 213"/>
                <a:gd name="T38" fmla="*/ 77 w 226"/>
                <a:gd name="T39" fmla="*/ 205 h 213"/>
                <a:gd name="T40" fmla="*/ 92 w 226"/>
                <a:gd name="T41" fmla="*/ 205 h 213"/>
                <a:gd name="T42" fmla="*/ 102 w 226"/>
                <a:gd name="T43" fmla="*/ 202 h 213"/>
                <a:gd name="T44" fmla="*/ 119 w 226"/>
                <a:gd name="T45" fmla="*/ 202 h 213"/>
                <a:gd name="T46" fmla="*/ 127 w 226"/>
                <a:gd name="T47" fmla="*/ 200 h 213"/>
                <a:gd name="T48" fmla="*/ 139 w 226"/>
                <a:gd name="T49" fmla="*/ 197 h 213"/>
                <a:gd name="T50" fmla="*/ 159 w 226"/>
                <a:gd name="T51" fmla="*/ 184 h 213"/>
                <a:gd name="T52" fmla="*/ 179 w 226"/>
                <a:gd name="T53" fmla="*/ 162 h 213"/>
                <a:gd name="T54" fmla="*/ 194 w 226"/>
                <a:gd name="T55" fmla="*/ 144 h 213"/>
                <a:gd name="T56" fmla="*/ 204 w 226"/>
                <a:gd name="T57" fmla="*/ 125 h 213"/>
                <a:gd name="T58" fmla="*/ 211 w 226"/>
                <a:gd name="T59" fmla="*/ 115 h 213"/>
                <a:gd name="T60" fmla="*/ 221 w 226"/>
                <a:gd name="T61" fmla="*/ 96 h 213"/>
                <a:gd name="T62" fmla="*/ 226 w 226"/>
                <a:gd name="T63" fmla="*/ 83 h 213"/>
                <a:gd name="T64" fmla="*/ 216 w 226"/>
                <a:gd name="T65" fmla="*/ 75 h 213"/>
                <a:gd name="T66" fmla="*/ 209 w 226"/>
                <a:gd name="T67" fmla="*/ 83 h 213"/>
                <a:gd name="T68" fmla="*/ 202 w 226"/>
                <a:gd name="T69" fmla="*/ 69 h 213"/>
                <a:gd name="T70" fmla="*/ 214 w 226"/>
                <a:gd name="T71" fmla="*/ 61 h 213"/>
                <a:gd name="T72" fmla="*/ 209 w 226"/>
                <a:gd name="T73" fmla="*/ 13 h 213"/>
                <a:gd name="T74" fmla="*/ 204 w 226"/>
                <a:gd name="T75" fmla="*/ 3 h 213"/>
                <a:gd name="T76" fmla="*/ 189 w 226"/>
                <a:gd name="T77" fmla="*/ 3 h 213"/>
                <a:gd name="T78" fmla="*/ 177 w 226"/>
                <a:gd name="T79" fmla="*/ 0 h 213"/>
                <a:gd name="T80" fmla="*/ 157 w 226"/>
                <a:gd name="T81" fmla="*/ 16 h 213"/>
                <a:gd name="T82" fmla="*/ 139 w 226"/>
                <a:gd name="T83" fmla="*/ 35 h 213"/>
                <a:gd name="T84" fmla="*/ 124 w 226"/>
                <a:gd name="T85" fmla="*/ 56 h 213"/>
                <a:gd name="T86" fmla="*/ 109 w 226"/>
                <a:gd name="T87" fmla="*/ 59 h 213"/>
                <a:gd name="T88" fmla="*/ 94 w 226"/>
                <a:gd name="T89" fmla="*/ 53 h 213"/>
                <a:gd name="T90" fmla="*/ 84 w 226"/>
                <a:gd name="T91" fmla="*/ 67 h 213"/>
                <a:gd name="T92" fmla="*/ 69 w 226"/>
                <a:gd name="T93" fmla="*/ 77 h 213"/>
                <a:gd name="T94" fmla="*/ 57 w 226"/>
                <a:gd name="T95" fmla="*/ 72 h 213"/>
                <a:gd name="T96" fmla="*/ 59 w 226"/>
                <a:gd name="T97" fmla="*/ 56 h 213"/>
                <a:gd name="T98" fmla="*/ 49 w 226"/>
                <a:gd name="T99" fmla="*/ 45 h 2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6"/>
                <a:gd name="T151" fmla="*/ 0 h 213"/>
                <a:gd name="T152" fmla="*/ 226 w 226"/>
                <a:gd name="T153" fmla="*/ 213 h 2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6" h="213">
                  <a:moveTo>
                    <a:pt x="47" y="43"/>
                  </a:moveTo>
                  <a:lnTo>
                    <a:pt x="47" y="59"/>
                  </a:lnTo>
                  <a:lnTo>
                    <a:pt x="47" y="75"/>
                  </a:lnTo>
                  <a:lnTo>
                    <a:pt x="47" y="91"/>
                  </a:lnTo>
                  <a:lnTo>
                    <a:pt x="47" y="107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39" y="109"/>
                  </a:lnTo>
                  <a:lnTo>
                    <a:pt x="34" y="115"/>
                  </a:lnTo>
                  <a:lnTo>
                    <a:pt x="32" y="115"/>
                  </a:lnTo>
                  <a:lnTo>
                    <a:pt x="29" y="112"/>
                  </a:lnTo>
                  <a:lnTo>
                    <a:pt x="24" y="112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4" y="109"/>
                  </a:lnTo>
                  <a:lnTo>
                    <a:pt x="14" y="107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2" y="107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2" y="115"/>
                  </a:lnTo>
                  <a:lnTo>
                    <a:pt x="4" y="125"/>
                  </a:lnTo>
                  <a:lnTo>
                    <a:pt x="7" y="133"/>
                  </a:lnTo>
                  <a:lnTo>
                    <a:pt x="12" y="144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7" y="152"/>
                  </a:lnTo>
                  <a:lnTo>
                    <a:pt x="22" y="160"/>
                  </a:lnTo>
                  <a:lnTo>
                    <a:pt x="22" y="165"/>
                  </a:lnTo>
                  <a:lnTo>
                    <a:pt x="24" y="176"/>
                  </a:lnTo>
                  <a:lnTo>
                    <a:pt x="22" y="181"/>
                  </a:lnTo>
                  <a:lnTo>
                    <a:pt x="19" y="178"/>
                  </a:lnTo>
                  <a:lnTo>
                    <a:pt x="17" y="181"/>
                  </a:lnTo>
                  <a:lnTo>
                    <a:pt x="17" y="184"/>
                  </a:lnTo>
                  <a:lnTo>
                    <a:pt x="19" y="184"/>
                  </a:lnTo>
                  <a:lnTo>
                    <a:pt x="19" y="186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4" y="194"/>
                  </a:lnTo>
                  <a:lnTo>
                    <a:pt x="24" y="197"/>
                  </a:lnTo>
                  <a:lnTo>
                    <a:pt x="27" y="200"/>
                  </a:lnTo>
                  <a:lnTo>
                    <a:pt x="24" y="200"/>
                  </a:lnTo>
                  <a:lnTo>
                    <a:pt x="24" y="202"/>
                  </a:lnTo>
                  <a:lnTo>
                    <a:pt x="24" y="205"/>
                  </a:lnTo>
                  <a:lnTo>
                    <a:pt x="27" y="208"/>
                  </a:lnTo>
                  <a:lnTo>
                    <a:pt x="27" y="205"/>
                  </a:lnTo>
                  <a:lnTo>
                    <a:pt x="27" y="202"/>
                  </a:lnTo>
                  <a:lnTo>
                    <a:pt x="29" y="202"/>
                  </a:lnTo>
                  <a:lnTo>
                    <a:pt x="32" y="202"/>
                  </a:lnTo>
                  <a:lnTo>
                    <a:pt x="32" y="208"/>
                  </a:lnTo>
                  <a:lnTo>
                    <a:pt x="37" y="208"/>
                  </a:lnTo>
                  <a:lnTo>
                    <a:pt x="37" y="210"/>
                  </a:lnTo>
                  <a:lnTo>
                    <a:pt x="37" y="213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7" y="213"/>
                  </a:lnTo>
                  <a:lnTo>
                    <a:pt x="49" y="213"/>
                  </a:lnTo>
                  <a:lnTo>
                    <a:pt x="52" y="210"/>
                  </a:lnTo>
                  <a:lnTo>
                    <a:pt x="57" y="210"/>
                  </a:lnTo>
                  <a:lnTo>
                    <a:pt x="59" y="208"/>
                  </a:lnTo>
                  <a:lnTo>
                    <a:pt x="62" y="208"/>
                  </a:lnTo>
                  <a:lnTo>
                    <a:pt x="64" y="210"/>
                  </a:lnTo>
                  <a:lnTo>
                    <a:pt x="67" y="208"/>
                  </a:lnTo>
                  <a:lnTo>
                    <a:pt x="72" y="208"/>
                  </a:lnTo>
                  <a:lnTo>
                    <a:pt x="74" y="208"/>
                  </a:lnTo>
                  <a:lnTo>
                    <a:pt x="74" y="205"/>
                  </a:lnTo>
                  <a:lnTo>
                    <a:pt x="77" y="205"/>
                  </a:lnTo>
                  <a:lnTo>
                    <a:pt x="79" y="202"/>
                  </a:lnTo>
                  <a:lnTo>
                    <a:pt x="84" y="202"/>
                  </a:lnTo>
                  <a:lnTo>
                    <a:pt x="92" y="205"/>
                  </a:lnTo>
                  <a:lnTo>
                    <a:pt x="94" y="205"/>
                  </a:lnTo>
                  <a:lnTo>
                    <a:pt x="94" y="202"/>
                  </a:lnTo>
                  <a:lnTo>
                    <a:pt x="99" y="202"/>
                  </a:lnTo>
                  <a:lnTo>
                    <a:pt x="102" y="202"/>
                  </a:lnTo>
                  <a:lnTo>
                    <a:pt x="112" y="205"/>
                  </a:lnTo>
                  <a:lnTo>
                    <a:pt x="114" y="205"/>
                  </a:lnTo>
                  <a:lnTo>
                    <a:pt x="117" y="202"/>
                  </a:lnTo>
                  <a:lnTo>
                    <a:pt x="119" y="202"/>
                  </a:lnTo>
                  <a:lnTo>
                    <a:pt x="124" y="202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7"/>
                  </a:lnTo>
                  <a:lnTo>
                    <a:pt x="132" y="197"/>
                  </a:lnTo>
                  <a:lnTo>
                    <a:pt x="134" y="197"/>
                  </a:lnTo>
                  <a:lnTo>
                    <a:pt x="139" y="197"/>
                  </a:lnTo>
                  <a:lnTo>
                    <a:pt x="142" y="197"/>
                  </a:lnTo>
                  <a:lnTo>
                    <a:pt x="147" y="194"/>
                  </a:lnTo>
                  <a:lnTo>
                    <a:pt x="157" y="186"/>
                  </a:lnTo>
                  <a:lnTo>
                    <a:pt x="159" y="184"/>
                  </a:lnTo>
                  <a:lnTo>
                    <a:pt x="162" y="181"/>
                  </a:lnTo>
                  <a:lnTo>
                    <a:pt x="167" y="176"/>
                  </a:lnTo>
                  <a:lnTo>
                    <a:pt x="174" y="168"/>
                  </a:lnTo>
                  <a:lnTo>
                    <a:pt x="179" y="162"/>
                  </a:lnTo>
                  <a:lnTo>
                    <a:pt x="179" y="160"/>
                  </a:lnTo>
                  <a:lnTo>
                    <a:pt x="182" y="157"/>
                  </a:lnTo>
                  <a:lnTo>
                    <a:pt x="189" y="152"/>
                  </a:lnTo>
                  <a:lnTo>
                    <a:pt x="194" y="144"/>
                  </a:lnTo>
                  <a:lnTo>
                    <a:pt x="197" y="141"/>
                  </a:lnTo>
                  <a:lnTo>
                    <a:pt x="202" y="130"/>
                  </a:lnTo>
                  <a:lnTo>
                    <a:pt x="202" y="128"/>
                  </a:lnTo>
                  <a:lnTo>
                    <a:pt x="204" y="125"/>
                  </a:lnTo>
                  <a:lnTo>
                    <a:pt x="204" y="122"/>
                  </a:lnTo>
                  <a:lnTo>
                    <a:pt x="206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4" y="112"/>
                  </a:lnTo>
                  <a:lnTo>
                    <a:pt x="219" y="109"/>
                  </a:lnTo>
                  <a:lnTo>
                    <a:pt x="221" y="104"/>
                  </a:lnTo>
                  <a:lnTo>
                    <a:pt x="221" y="96"/>
                  </a:lnTo>
                  <a:lnTo>
                    <a:pt x="224" y="93"/>
                  </a:lnTo>
                  <a:lnTo>
                    <a:pt x="224" y="91"/>
                  </a:lnTo>
                  <a:lnTo>
                    <a:pt x="224" y="85"/>
                  </a:lnTo>
                  <a:lnTo>
                    <a:pt x="226" y="83"/>
                  </a:lnTo>
                  <a:lnTo>
                    <a:pt x="226" y="80"/>
                  </a:lnTo>
                  <a:lnTo>
                    <a:pt x="226" y="75"/>
                  </a:lnTo>
                  <a:lnTo>
                    <a:pt x="216" y="75"/>
                  </a:lnTo>
                  <a:lnTo>
                    <a:pt x="214" y="77"/>
                  </a:lnTo>
                  <a:lnTo>
                    <a:pt x="214" y="80"/>
                  </a:lnTo>
                  <a:lnTo>
                    <a:pt x="211" y="83"/>
                  </a:lnTo>
                  <a:lnTo>
                    <a:pt x="209" y="83"/>
                  </a:lnTo>
                  <a:lnTo>
                    <a:pt x="202" y="83"/>
                  </a:lnTo>
                  <a:lnTo>
                    <a:pt x="199" y="77"/>
                  </a:lnTo>
                  <a:lnTo>
                    <a:pt x="199" y="75"/>
                  </a:lnTo>
                  <a:lnTo>
                    <a:pt x="202" y="69"/>
                  </a:lnTo>
                  <a:lnTo>
                    <a:pt x="202" y="64"/>
                  </a:lnTo>
                  <a:lnTo>
                    <a:pt x="204" y="61"/>
                  </a:lnTo>
                  <a:lnTo>
                    <a:pt x="209" y="59"/>
                  </a:lnTo>
                  <a:lnTo>
                    <a:pt x="214" y="61"/>
                  </a:lnTo>
                  <a:lnTo>
                    <a:pt x="216" y="61"/>
                  </a:lnTo>
                  <a:lnTo>
                    <a:pt x="214" y="35"/>
                  </a:lnTo>
                  <a:lnTo>
                    <a:pt x="211" y="24"/>
                  </a:lnTo>
                  <a:lnTo>
                    <a:pt x="209" y="13"/>
                  </a:lnTo>
                  <a:lnTo>
                    <a:pt x="209" y="8"/>
                  </a:lnTo>
                  <a:lnTo>
                    <a:pt x="204" y="3"/>
                  </a:lnTo>
                  <a:lnTo>
                    <a:pt x="199" y="3"/>
                  </a:lnTo>
                  <a:lnTo>
                    <a:pt x="197" y="3"/>
                  </a:lnTo>
                  <a:lnTo>
                    <a:pt x="192" y="3"/>
                  </a:lnTo>
                  <a:lnTo>
                    <a:pt x="189" y="3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4" y="3"/>
                  </a:lnTo>
                  <a:lnTo>
                    <a:pt x="172" y="5"/>
                  </a:lnTo>
                  <a:lnTo>
                    <a:pt x="162" y="11"/>
                  </a:lnTo>
                  <a:lnTo>
                    <a:pt x="157" y="16"/>
                  </a:lnTo>
                  <a:lnTo>
                    <a:pt x="152" y="19"/>
                  </a:lnTo>
                  <a:lnTo>
                    <a:pt x="147" y="24"/>
                  </a:lnTo>
                  <a:lnTo>
                    <a:pt x="144" y="27"/>
                  </a:lnTo>
                  <a:lnTo>
                    <a:pt x="139" y="35"/>
                  </a:lnTo>
                  <a:lnTo>
                    <a:pt x="134" y="40"/>
                  </a:lnTo>
                  <a:lnTo>
                    <a:pt x="129" y="45"/>
                  </a:lnTo>
                  <a:lnTo>
                    <a:pt x="127" y="53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9" y="56"/>
                  </a:lnTo>
                  <a:lnTo>
                    <a:pt x="114" y="59"/>
                  </a:lnTo>
                  <a:lnTo>
                    <a:pt x="109" y="59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89" y="59"/>
                  </a:lnTo>
                  <a:lnTo>
                    <a:pt x="87" y="61"/>
                  </a:lnTo>
                  <a:lnTo>
                    <a:pt x="87" y="64"/>
                  </a:lnTo>
                  <a:lnTo>
                    <a:pt x="84" y="67"/>
                  </a:lnTo>
                  <a:lnTo>
                    <a:pt x="82" y="69"/>
                  </a:lnTo>
                  <a:lnTo>
                    <a:pt x="79" y="69"/>
                  </a:lnTo>
                  <a:lnTo>
                    <a:pt x="77" y="75"/>
                  </a:lnTo>
                  <a:lnTo>
                    <a:pt x="69" y="77"/>
                  </a:lnTo>
                  <a:lnTo>
                    <a:pt x="64" y="77"/>
                  </a:lnTo>
                  <a:lnTo>
                    <a:pt x="59" y="77"/>
                  </a:lnTo>
                  <a:lnTo>
                    <a:pt x="57" y="75"/>
                  </a:lnTo>
                  <a:lnTo>
                    <a:pt x="57" y="72"/>
                  </a:lnTo>
                  <a:lnTo>
                    <a:pt x="59" y="67"/>
                  </a:lnTo>
                  <a:lnTo>
                    <a:pt x="59" y="64"/>
                  </a:lnTo>
                  <a:lnTo>
                    <a:pt x="59" y="61"/>
                  </a:lnTo>
                  <a:lnTo>
                    <a:pt x="59" y="56"/>
                  </a:lnTo>
                  <a:lnTo>
                    <a:pt x="57" y="53"/>
                  </a:lnTo>
                  <a:lnTo>
                    <a:pt x="54" y="51"/>
                  </a:lnTo>
                  <a:lnTo>
                    <a:pt x="52" y="48"/>
                  </a:lnTo>
                  <a:lnTo>
                    <a:pt x="49" y="45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38" name="Freeform 284"/>
            <p:cNvSpPr>
              <a:spLocks/>
            </p:cNvSpPr>
            <p:nvPr/>
          </p:nvSpPr>
          <p:spPr bwMode="auto">
            <a:xfrm>
              <a:off x="2822" y="2585"/>
              <a:ext cx="149" cy="245"/>
            </a:xfrm>
            <a:custGeom>
              <a:avLst/>
              <a:gdLst>
                <a:gd name="T0" fmla="*/ 25 w 149"/>
                <a:gd name="T1" fmla="*/ 32 h 245"/>
                <a:gd name="T2" fmla="*/ 27 w 149"/>
                <a:gd name="T3" fmla="*/ 40 h 245"/>
                <a:gd name="T4" fmla="*/ 32 w 149"/>
                <a:gd name="T5" fmla="*/ 43 h 245"/>
                <a:gd name="T6" fmla="*/ 30 w 149"/>
                <a:gd name="T7" fmla="*/ 75 h 245"/>
                <a:gd name="T8" fmla="*/ 5 w 149"/>
                <a:gd name="T9" fmla="*/ 131 h 245"/>
                <a:gd name="T10" fmla="*/ 5 w 149"/>
                <a:gd name="T11" fmla="*/ 136 h 245"/>
                <a:gd name="T12" fmla="*/ 0 w 149"/>
                <a:gd name="T13" fmla="*/ 141 h 245"/>
                <a:gd name="T14" fmla="*/ 7 w 149"/>
                <a:gd name="T15" fmla="*/ 147 h 245"/>
                <a:gd name="T16" fmla="*/ 15 w 149"/>
                <a:gd name="T17" fmla="*/ 155 h 245"/>
                <a:gd name="T18" fmla="*/ 22 w 149"/>
                <a:gd name="T19" fmla="*/ 155 h 245"/>
                <a:gd name="T20" fmla="*/ 25 w 149"/>
                <a:gd name="T21" fmla="*/ 160 h 245"/>
                <a:gd name="T22" fmla="*/ 17 w 149"/>
                <a:gd name="T23" fmla="*/ 165 h 245"/>
                <a:gd name="T24" fmla="*/ 20 w 149"/>
                <a:gd name="T25" fmla="*/ 173 h 245"/>
                <a:gd name="T26" fmla="*/ 22 w 149"/>
                <a:gd name="T27" fmla="*/ 184 h 245"/>
                <a:gd name="T28" fmla="*/ 20 w 149"/>
                <a:gd name="T29" fmla="*/ 192 h 245"/>
                <a:gd name="T30" fmla="*/ 27 w 149"/>
                <a:gd name="T31" fmla="*/ 205 h 245"/>
                <a:gd name="T32" fmla="*/ 27 w 149"/>
                <a:gd name="T33" fmla="*/ 208 h 245"/>
                <a:gd name="T34" fmla="*/ 15 w 149"/>
                <a:gd name="T35" fmla="*/ 208 h 245"/>
                <a:gd name="T36" fmla="*/ 10 w 149"/>
                <a:gd name="T37" fmla="*/ 211 h 245"/>
                <a:gd name="T38" fmla="*/ 12 w 149"/>
                <a:gd name="T39" fmla="*/ 221 h 245"/>
                <a:gd name="T40" fmla="*/ 20 w 149"/>
                <a:gd name="T41" fmla="*/ 224 h 245"/>
                <a:gd name="T42" fmla="*/ 25 w 149"/>
                <a:gd name="T43" fmla="*/ 234 h 245"/>
                <a:gd name="T44" fmla="*/ 27 w 149"/>
                <a:gd name="T45" fmla="*/ 245 h 245"/>
                <a:gd name="T46" fmla="*/ 32 w 149"/>
                <a:gd name="T47" fmla="*/ 245 h 245"/>
                <a:gd name="T48" fmla="*/ 35 w 149"/>
                <a:gd name="T49" fmla="*/ 245 h 245"/>
                <a:gd name="T50" fmla="*/ 42 w 149"/>
                <a:gd name="T51" fmla="*/ 242 h 245"/>
                <a:gd name="T52" fmla="*/ 45 w 149"/>
                <a:gd name="T53" fmla="*/ 240 h 245"/>
                <a:gd name="T54" fmla="*/ 47 w 149"/>
                <a:gd name="T55" fmla="*/ 242 h 245"/>
                <a:gd name="T56" fmla="*/ 49 w 149"/>
                <a:gd name="T57" fmla="*/ 245 h 245"/>
                <a:gd name="T58" fmla="*/ 54 w 149"/>
                <a:gd name="T59" fmla="*/ 242 h 245"/>
                <a:gd name="T60" fmla="*/ 62 w 149"/>
                <a:gd name="T61" fmla="*/ 237 h 245"/>
                <a:gd name="T62" fmla="*/ 67 w 149"/>
                <a:gd name="T63" fmla="*/ 237 h 245"/>
                <a:gd name="T64" fmla="*/ 74 w 149"/>
                <a:gd name="T65" fmla="*/ 234 h 245"/>
                <a:gd name="T66" fmla="*/ 77 w 149"/>
                <a:gd name="T67" fmla="*/ 232 h 245"/>
                <a:gd name="T68" fmla="*/ 82 w 149"/>
                <a:gd name="T69" fmla="*/ 229 h 245"/>
                <a:gd name="T70" fmla="*/ 79 w 149"/>
                <a:gd name="T71" fmla="*/ 224 h 245"/>
                <a:gd name="T72" fmla="*/ 82 w 149"/>
                <a:gd name="T73" fmla="*/ 224 h 245"/>
                <a:gd name="T74" fmla="*/ 89 w 149"/>
                <a:gd name="T75" fmla="*/ 221 h 245"/>
                <a:gd name="T76" fmla="*/ 97 w 149"/>
                <a:gd name="T77" fmla="*/ 221 h 245"/>
                <a:gd name="T78" fmla="*/ 99 w 149"/>
                <a:gd name="T79" fmla="*/ 219 h 245"/>
                <a:gd name="T80" fmla="*/ 107 w 149"/>
                <a:gd name="T81" fmla="*/ 216 h 245"/>
                <a:gd name="T82" fmla="*/ 112 w 149"/>
                <a:gd name="T83" fmla="*/ 208 h 245"/>
                <a:gd name="T84" fmla="*/ 117 w 149"/>
                <a:gd name="T85" fmla="*/ 205 h 245"/>
                <a:gd name="T86" fmla="*/ 119 w 149"/>
                <a:gd name="T87" fmla="*/ 197 h 245"/>
                <a:gd name="T88" fmla="*/ 127 w 149"/>
                <a:gd name="T89" fmla="*/ 195 h 245"/>
                <a:gd name="T90" fmla="*/ 134 w 149"/>
                <a:gd name="T91" fmla="*/ 192 h 245"/>
                <a:gd name="T92" fmla="*/ 132 w 149"/>
                <a:gd name="T93" fmla="*/ 184 h 245"/>
                <a:gd name="T94" fmla="*/ 127 w 149"/>
                <a:gd name="T95" fmla="*/ 173 h 245"/>
                <a:gd name="T96" fmla="*/ 122 w 149"/>
                <a:gd name="T97" fmla="*/ 165 h 245"/>
                <a:gd name="T98" fmla="*/ 119 w 149"/>
                <a:gd name="T99" fmla="*/ 163 h 245"/>
                <a:gd name="T100" fmla="*/ 122 w 149"/>
                <a:gd name="T101" fmla="*/ 155 h 245"/>
                <a:gd name="T102" fmla="*/ 124 w 149"/>
                <a:gd name="T103" fmla="*/ 147 h 245"/>
                <a:gd name="T104" fmla="*/ 127 w 149"/>
                <a:gd name="T105" fmla="*/ 144 h 245"/>
                <a:gd name="T106" fmla="*/ 129 w 149"/>
                <a:gd name="T107" fmla="*/ 133 h 245"/>
                <a:gd name="T108" fmla="*/ 134 w 149"/>
                <a:gd name="T109" fmla="*/ 123 h 245"/>
                <a:gd name="T110" fmla="*/ 139 w 149"/>
                <a:gd name="T111" fmla="*/ 120 h 245"/>
                <a:gd name="T112" fmla="*/ 149 w 149"/>
                <a:gd name="T113" fmla="*/ 120 h 245"/>
                <a:gd name="T114" fmla="*/ 149 w 149"/>
                <a:gd name="T115" fmla="*/ 78 h 245"/>
                <a:gd name="T116" fmla="*/ 137 w 149"/>
                <a:gd name="T117" fmla="*/ 56 h 245"/>
                <a:gd name="T118" fmla="*/ 99 w 149"/>
                <a:gd name="T119" fmla="*/ 35 h 245"/>
                <a:gd name="T120" fmla="*/ 64 w 149"/>
                <a:gd name="T121" fmla="*/ 16 h 245"/>
                <a:gd name="T122" fmla="*/ 37 w 149"/>
                <a:gd name="T123" fmla="*/ 0 h 245"/>
                <a:gd name="T124" fmla="*/ 25 w 149"/>
                <a:gd name="T125" fmla="*/ 30 h 2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"/>
                <a:gd name="T190" fmla="*/ 0 h 245"/>
                <a:gd name="T191" fmla="*/ 149 w 149"/>
                <a:gd name="T192" fmla="*/ 245 h 2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" h="245">
                  <a:moveTo>
                    <a:pt x="25" y="30"/>
                  </a:moveTo>
                  <a:lnTo>
                    <a:pt x="25" y="30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40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7" y="48"/>
                  </a:lnTo>
                  <a:lnTo>
                    <a:pt x="35" y="54"/>
                  </a:lnTo>
                  <a:lnTo>
                    <a:pt x="30" y="75"/>
                  </a:lnTo>
                  <a:lnTo>
                    <a:pt x="27" y="101"/>
                  </a:lnTo>
                  <a:lnTo>
                    <a:pt x="27" y="104"/>
                  </a:lnTo>
                  <a:lnTo>
                    <a:pt x="5" y="131"/>
                  </a:lnTo>
                  <a:lnTo>
                    <a:pt x="5" y="133"/>
                  </a:lnTo>
                  <a:lnTo>
                    <a:pt x="2" y="133"/>
                  </a:lnTo>
                  <a:lnTo>
                    <a:pt x="5" y="136"/>
                  </a:lnTo>
                  <a:lnTo>
                    <a:pt x="2" y="136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5" y="144"/>
                  </a:lnTo>
                  <a:lnTo>
                    <a:pt x="7" y="144"/>
                  </a:lnTo>
                  <a:lnTo>
                    <a:pt x="7" y="147"/>
                  </a:lnTo>
                  <a:lnTo>
                    <a:pt x="10" y="147"/>
                  </a:lnTo>
                  <a:lnTo>
                    <a:pt x="10" y="155"/>
                  </a:lnTo>
                  <a:lnTo>
                    <a:pt x="15" y="155"/>
                  </a:lnTo>
                  <a:lnTo>
                    <a:pt x="17" y="155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5" y="157"/>
                  </a:lnTo>
                  <a:lnTo>
                    <a:pt x="25" y="160"/>
                  </a:lnTo>
                  <a:lnTo>
                    <a:pt x="25" y="163"/>
                  </a:lnTo>
                  <a:lnTo>
                    <a:pt x="22" y="165"/>
                  </a:lnTo>
                  <a:lnTo>
                    <a:pt x="17" y="165"/>
                  </a:lnTo>
                  <a:lnTo>
                    <a:pt x="20" y="173"/>
                  </a:lnTo>
                  <a:lnTo>
                    <a:pt x="22" y="176"/>
                  </a:lnTo>
                  <a:lnTo>
                    <a:pt x="22" y="179"/>
                  </a:lnTo>
                  <a:lnTo>
                    <a:pt x="22" y="184"/>
                  </a:lnTo>
                  <a:lnTo>
                    <a:pt x="22" y="187"/>
                  </a:lnTo>
                  <a:lnTo>
                    <a:pt x="20" y="189"/>
                  </a:lnTo>
                  <a:lnTo>
                    <a:pt x="20" y="192"/>
                  </a:lnTo>
                  <a:lnTo>
                    <a:pt x="22" y="197"/>
                  </a:lnTo>
                  <a:lnTo>
                    <a:pt x="27" y="203"/>
                  </a:lnTo>
                  <a:lnTo>
                    <a:pt x="27" y="205"/>
                  </a:lnTo>
                  <a:lnTo>
                    <a:pt x="27" y="208"/>
                  </a:lnTo>
                  <a:lnTo>
                    <a:pt x="22" y="208"/>
                  </a:lnTo>
                  <a:lnTo>
                    <a:pt x="17" y="208"/>
                  </a:lnTo>
                  <a:lnTo>
                    <a:pt x="15" y="208"/>
                  </a:lnTo>
                  <a:lnTo>
                    <a:pt x="12" y="208"/>
                  </a:lnTo>
                  <a:lnTo>
                    <a:pt x="10" y="211"/>
                  </a:lnTo>
                  <a:lnTo>
                    <a:pt x="10" y="213"/>
                  </a:lnTo>
                  <a:lnTo>
                    <a:pt x="10" y="219"/>
                  </a:lnTo>
                  <a:lnTo>
                    <a:pt x="12" y="221"/>
                  </a:lnTo>
                  <a:lnTo>
                    <a:pt x="15" y="224"/>
                  </a:lnTo>
                  <a:lnTo>
                    <a:pt x="17" y="224"/>
                  </a:lnTo>
                  <a:lnTo>
                    <a:pt x="20" y="224"/>
                  </a:lnTo>
                  <a:lnTo>
                    <a:pt x="22" y="226"/>
                  </a:lnTo>
                  <a:lnTo>
                    <a:pt x="25" y="234"/>
                  </a:lnTo>
                  <a:lnTo>
                    <a:pt x="27" y="240"/>
                  </a:lnTo>
                  <a:lnTo>
                    <a:pt x="27" y="245"/>
                  </a:lnTo>
                  <a:lnTo>
                    <a:pt x="30" y="245"/>
                  </a:lnTo>
                  <a:lnTo>
                    <a:pt x="32" y="245"/>
                  </a:lnTo>
                  <a:lnTo>
                    <a:pt x="35" y="245"/>
                  </a:lnTo>
                  <a:lnTo>
                    <a:pt x="37" y="245"/>
                  </a:lnTo>
                  <a:lnTo>
                    <a:pt x="40" y="242"/>
                  </a:lnTo>
                  <a:lnTo>
                    <a:pt x="42" y="242"/>
                  </a:lnTo>
                  <a:lnTo>
                    <a:pt x="45" y="240"/>
                  </a:lnTo>
                  <a:lnTo>
                    <a:pt x="47" y="240"/>
                  </a:lnTo>
                  <a:lnTo>
                    <a:pt x="47" y="242"/>
                  </a:lnTo>
                  <a:lnTo>
                    <a:pt x="49" y="245"/>
                  </a:lnTo>
                  <a:lnTo>
                    <a:pt x="52" y="242"/>
                  </a:lnTo>
                  <a:lnTo>
                    <a:pt x="54" y="242"/>
                  </a:lnTo>
                  <a:lnTo>
                    <a:pt x="57" y="240"/>
                  </a:lnTo>
                  <a:lnTo>
                    <a:pt x="62" y="237"/>
                  </a:lnTo>
                  <a:lnTo>
                    <a:pt x="64" y="237"/>
                  </a:lnTo>
                  <a:lnTo>
                    <a:pt x="67" y="237"/>
                  </a:lnTo>
                  <a:lnTo>
                    <a:pt x="74" y="237"/>
                  </a:lnTo>
                  <a:lnTo>
                    <a:pt x="74" y="234"/>
                  </a:lnTo>
                  <a:lnTo>
                    <a:pt x="77" y="234"/>
                  </a:lnTo>
                  <a:lnTo>
                    <a:pt x="77" y="232"/>
                  </a:lnTo>
                  <a:lnTo>
                    <a:pt x="79" y="232"/>
                  </a:lnTo>
                  <a:lnTo>
                    <a:pt x="79" y="229"/>
                  </a:lnTo>
                  <a:lnTo>
                    <a:pt x="82" y="229"/>
                  </a:lnTo>
                  <a:lnTo>
                    <a:pt x="79" y="226"/>
                  </a:lnTo>
                  <a:lnTo>
                    <a:pt x="79" y="224"/>
                  </a:lnTo>
                  <a:lnTo>
                    <a:pt x="82" y="224"/>
                  </a:lnTo>
                  <a:lnTo>
                    <a:pt x="84" y="221"/>
                  </a:lnTo>
                  <a:lnTo>
                    <a:pt x="89" y="221"/>
                  </a:lnTo>
                  <a:lnTo>
                    <a:pt x="92" y="221"/>
                  </a:lnTo>
                  <a:lnTo>
                    <a:pt x="94" y="221"/>
                  </a:lnTo>
                  <a:lnTo>
                    <a:pt x="97" y="221"/>
                  </a:lnTo>
                  <a:lnTo>
                    <a:pt x="99" y="221"/>
                  </a:lnTo>
                  <a:lnTo>
                    <a:pt x="99" y="219"/>
                  </a:lnTo>
                  <a:lnTo>
                    <a:pt x="102" y="219"/>
                  </a:lnTo>
                  <a:lnTo>
                    <a:pt x="104" y="216"/>
                  </a:lnTo>
                  <a:lnTo>
                    <a:pt x="107" y="216"/>
                  </a:lnTo>
                  <a:lnTo>
                    <a:pt x="109" y="211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4" y="205"/>
                  </a:lnTo>
                  <a:lnTo>
                    <a:pt x="117" y="205"/>
                  </a:lnTo>
                  <a:lnTo>
                    <a:pt x="117" y="203"/>
                  </a:lnTo>
                  <a:lnTo>
                    <a:pt x="117" y="200"/>
                  </a:lnTo>
                  <a:lnTo>
                    <a:pt x="119" y="197"/>
                  </a:lnTo>
                  <a:lnTo>
                    <a:pt x="119" y="195"/>
                  </a:lnTo>
                  <a:lnTo>
                    <a:pt x="122" y="195"/>
                  </a:lnTo>
                  <a:lnTo>
                    <a:pt x="127" y="195"/>
                  </a:lnTo>
                  <a:lnTo>
                    <a:pt x="129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2" y="187"/>
                  </a:lnTo>
                  <a:lnTo>
                    <a:pt x="132" y="184"/>
                  </a:lnTo>
                  <a:lnTo>
                    <a:pt x="129" y="184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7" y="165"/>
                  </a:lnTo>
                  <a:lnTo>
                    <a:pt x="122" y="165"/>
                  </a:lnTo>
                  <a:lnTo>
                    <a:pt x="122" y="168"/>
                  </a:lnTo>
                  <a:lnTo>
                    <a:pt x="119" y="168"/>
                  </a:lnTo>
                  <a:lnTo>
                    <a:pt x="119" y="163"/>
                  </a:lnTo>
                  <a:lnTo>
                    <a:pt x="119" y="160"/>
                  </a:lnTo>
                  <a:lnTo>
                    <a:pt x="122" y="157"/>
                  </a:lnTo>
                  <a:lnTo>
                    <a:pt x="122" y="155"/>
                  </a:lnTo>
                  <a:lnTo>
                    <a:pt x="122" y="152"/>
                  </a:lnTo>
                  <a:lnTo>
                    <a:pt x="122" y="149"/>
                  </a:lnTo>
                  <a:lnTo>
                    <a:pt x="124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24" y="141"/>
                  </a:lnTo>
                  <a:lnTo>
                    <a:pt x="124" y="139"/>
                  </a:lnTo>
                  <a:lnTo>
                    <a:pt x="129" y="133"/>
                  </a:lnTo>
                  <a:lnTo>
                    <a:pt x="132" y="131"/>
                  </a:lnTo>
                  <a:lnTo>
                    <a:pt x="134" y="128"/>
                  </a:lnTo>
                  <a:lnTo>
                    <a:pt x="134" y="123"/>
                  </a:lnTo>
                  <a:lnTo>
                    <a:pt x="134" y="120"/>
                  </a:lnTo>
                  <a:lnTo>
                    <a:pt x="139" y="120"/>
                  </a:lnTo>
                  <a:lnTo>
                    <a:pt x="147" y="120"/>
                  </a:lnTo>
                  <a:lnTo>
                    <a:pt x="149" y="120"/>
                  </a:lnTo>
                  <a:lnTo>
                    <a:pt x="149" y="107"/>
                  </a:lnTo>
                  <a:lnTo>
                    <a:pt x="149" y="91"/>
                  </a:lnTo>
                  <a:lnTo>
                    <a:pt x="149" y="78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37" y="56"/>
                  </a:lnTo>
                  <a:lnTo>
                    <a:pt x="124" y="48"/>
                  </a:lnTo>
                  <a:lnTo>
                    <a:pt x="112" y="43"/>
                  </a:lnTo>
                  <a:lnTo>
                    <a:pt x="99" y="35"/>
                  </a:lnTo>
                  <a:lnTo>
                    <a:pt x="87" y="30"/>
                  </a:lnTo>
                  <a:lnTo>
                    <a:pt x="77" y="22"/>
                  </a:lnTo>
                  <a:lnTo>
                    <a:pt x="64" y="16"/>
                  </a:lnTo>
                  <a:lnTo>
                    <a:pt x="52" y="8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25" y="6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39" name="Freeform 285"/>
            <p:cNvSpPr>
              <a:spLocks/>
            </p:cNvSpPr>
            <p:nvPr/>
          </p:nvSpPr>
          <p:spPr bwMode="auto">
            <a:xfrm>
              <a:off x="2403" y="2750"/>
              <a:ext cx="42" cy="27"/>
            </a:xfrm>
            <a:custGeom>
              <a:avLst/>
              <a:gdLst>
                <a:gd name="T0" fmla="*/ 42 w 42"/>
                <a:gd name="T1" fmla="*/ 0 h 27"/>
                <a:gd name="T2" fmla="*/ 42 w 42"/>
                <a:gd name="T3" fmla="*/ 3 h 27"/>
                <a:gd name="T4" fmla="*/ 42 w 42"/>
                <a:gd name="T5" fmla="*/ 6 h 27"/>
                <a:gd name="T6" fmla="*/ 42 w 42"/>
                <a:gd name="T7" fmla="*/ 6 h 27"/>
                <a:gd name="T8" fmla="*/ 42 w 42"/>
                <a:gd name="T9" fmla="*/ 8 h 27"/>
                <a:gd name="T10" fmla="*/ 42 w 42"/>
                <a:gd name="T11" fmla="*/ 8 h 27"/>
                <a:gd name="T12" fmla="*/ 40 w 42"/>
                <a:gd name="T13" fmla="*/ 8 h 27"/>
                <a:gd name="T14" fmla="*/ 40 w 42"/>
                <a:gd name="T15" fmla="*/ 8 h 27"/>
                <a:gd name="T16" fmla="*/ 40 w 42"/>
                <a:gd name="T17" fmla="*/ 8 h 27"/>
                <a:gd name="T18" fmla="*/ 42 w 42"/>
                <a:gd name="T19" fmla="*/ 11 h 27"/>
                <a:gd name="T20" fmla="*/ 42 w 42"/>
                <a:gd name="T21" fmla="*/ 11 h 27"/>
                <a:gd name="T22" fmla="*/ 42 w 42"/>
                <a:gd name="T23" fmla="*/ 16 h 27"/>
                <a:gd name="T24" fmla="*/ 40 w 42"/>
                <a:gd name="T25" fmla="*/ 16 h 27"/>
                <a:gd name="T26" fmla="*/ 40 w 42"/>
                <a:gd name="T27" fmla="*/ 16 h 27"/>
                <a:gd name="T28" fmla="*/ 35 w 42"/>
                <a:gd name="T29" fmla="*/ 16 h 27"/>
                <a:gd name="T30" fmla="*/ 30 w 42"/>
                <a:gd name="T31" fmla="*/ 19 h 27"/>
                <a:gd name="T32" fmla="*/ 27 w 42"/>
                <a:gd name="T33" fmla="*/ 22 h 27"/>
                <a:gd name="T34" fmla="*/ 27 w 42"/>
                <a:gd name="T35" fmla="*/ 24 h 27"/>
                <a:gd name="T36" fmla="*/ 27 w 42"/>
                <a:gd name="T37" fmla="*/ 24 h 27"/>
                <a:gd name="T38" fmla="*/ 25 w 42"/>
                <a:gd name="T39" fmla="*/ 27 h 27"/>
                <a:gd name="T40" fmla="*/ 25 w 42"/>
                <a:gd name="T41" fmla="*/ 27 h 27"/>
                <a:gd name="T42" fmla="*/ 22 w 42"/>
                <a:gd name="T43" fmla="*/ 27 h 27"/>
                <a:gd name="T44" fmla="*/ 22 w 42"/>
                <a:gd name="T45" fmla="*/ 27 h 27"/>
                <a:gd name="T46" fmla="*/ 22 w 42"/>
                <a:gd name="T47" fmla="*/ 27 h 27"/>
                <a:gd name="T48" fmla="*/ 22 w 42"/>
                <a:gd name="T49" fmla="*/ 27 h 27"/>
                <a:gd name="T50" fmla="*/ 20 w 42"/>
                <a:gd name="T51" fmla="*/ 27 h 27"/>
                <a:gd name="T52" fmla="*/ 20 w 42"/>
                <a:gd name="T53" fmla="*/ 24 h 27"/>
                <a:gd name="T54" fmla="*/ 17 w 42"/>
                <a:gd name="T55" fmla="*/ 22 h 27"/>
                <a:gd name="T56" fmla="*/ 20 w 42"/>
                <a:gd name="T57" fmla="*/ 19 h 27"/>
                <a:gd name="T58" fmla="*/ 17 w 42"/>
                <a:gd name="T59" fmla="*/ 16 h 27"/>
                <a:gd name="T60" fmla="*/ 20 w 42"/>
                <a:gd name="T61" fmla="*/ 16 h 27"/>
                <a:gd name="T62" fmla="*/ 20 w 42"/>
                <a:gd name="T63" fmla="*/ 16 h 27"/>
                <a:gd name="T64" fmla="*/ 25 w 42"/>
                <a:gd name="T65" fmla="*/ 16 h 27"/>
                <a:gd name="T66" fmla="*/ 25 w 42"/>
                <a:gd name="T67" fmla="*/ 14 h 27"/>
                <a:gd name="T68" fmla="*/ 20 w 42"/>
                <a:gd name="T69" fmla="*/ 14 h 27"/>
                <a:gd name="T70" fmla="*/ 17 w 42"/>
                <a:gd name="T71" fmla="*/ 16 h 27"/>
                <a:gd name="T72" fmla="*/ 15 w 42"/>
                <a:gd name="T73" fmla="*/ 16 h 27"/>
                <a:gd name="T74" fmla="*/ 12 w 42"/>
                <a:gd name="T75" fmla="*/ 16 h 27"/>
                <a:gd name="T76" fmla="*/ 12 w 42"/>
                <a:gd name="T77" fmla="*/ 16 h 27"/>
                <a:gd name="T78" fmla="*/ 12 w 42"/>
                <a:gd name="T79" fmla="*/ 14 h 27"/>
                <a:gd name="T80" fmla="*/ 10 w 42"/>
                <a:gd name="T81" fmla="*/ 14 h 27"/>
                <a:gd name="T82" fmla="*/ 7 w 42"/>
                <a:gd name="T83" fmla="*/ 14 h 27"/>
                <a:gd name="T84" fmla="*/ 7 w 42"/>
                <a:gd name="T85" fmla="*/ 14 h 27"/>
                <a:gd name="T86" fmla="*/ 5 w 42"/>
                <a:gd name="T87" fmla="*/ 11 h 27"/>
                <a:gd name="T88" fmla="*/ 0 w 42"/>
                <a:gd name="T89" fmla="*/ 8 h 27"/>
                <a:gd name="T90" fmla="*/ 0 w 42"/>
                <a:gd name="T91" fmla="*/ 6 h 27"/>
                <a:gd name="T92" fmla="*/ 0 w 42"/>
                <a:gd name="T93" fmla="*/ 6 h 27"/>
                <a:gd name="T94" fmla="*/ 0 w 42"/>
                <a:gd name="T95" fmla="*/ 6 h 27"/>
                <a:gd name="T96" fmla="*/ 2 w 42"/>
                <a:gd name="T97" fmla="*/ 6 h 27"/>
                <a:gd name="T98" fmla="*/ 2 w 42"/>
                <a:gd name="T99" fmla="*/ 6 h 27"/>
                <a:gd name="T100" fmla="*/ 5 w 42"/>
                <a:gd name="T101" fmla="*/ 6 h 27"/>
                <a:gd name="T102" fmla="*/ 7 w 42"/>
                <a:gd name="T103" fmla="*/ 6 h 27"/>
                <a:gd name="T104" fmla="*/ 15 w 42"/>
                <a:gd name="T105" fmla="*/ 6 h 27"/>
                <a:gd name="T106" fmla="*/ 17 w 42"/>
                <a:gd name="T107" fmla="*/ 6 h 27"/>
                <a:gd name="T108" fmla="*/ 20 w 42"/>
                <a:gd name="T109" fmla="*/ 3 h 27"/>
                <a:gd name="T110" fmla="*/ 22 w 42"/>
                <a:gd name="T111" fmla="*/ 0 h 27"/>
                <a:gd name="T112" fmla="*/ 30 w 42"/>
                <a:gd name="T113" fmla="*/ 0 h 27"/>
                <a:gd name="T114" fmla="*/ 30 w 42"/>
                <a:gd name="T115" fmla="*/ 0 h 27"/>
                <a:gd name="T116" fmla="*/ 42 w 42"/>
                <a:gd name="T117" fmla="*/ 0 h 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27"/>
                <a:gd name="T179" fmla="*/ 42 w 42"/>
                <a:gd name="T180" fmla="*/ 27 h 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27">
                  <a:moveTo>
                    <a:pt x="42" y="0"/>
                  </a:moveTo>
                  <a:lnTo>
                    <a:pt x="42" y="3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2" y="11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35" y="16"/>
                  </a:lnTo>
                  <a:lnTo>
                    <a:pt x="30" y="19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17" y="22"/>
                  </a:lnTo>
                  <a:lnTo>
                    <a:pt x="20" y="19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0" name="Freeform 286"/>
            <p:cNvSpPr>
              <a:spLocks/>
            </p:cNvSpPr>
            <p:nvPr/>
          </p:nvSpPr>
          <p:spPr bwMode="auto">
            <a:xfrm>
              <a:off x="2475" y="2814"/>
              <a:ext cx="57" cy="61"/>
            </a:xfrm>
            <a:custGeom>
              <a:avLst/>
              <a:gdLst>
                <a:gd name="T0" fmla="*/ 2 w 57"/>
                <a:gd name="T1" fmla="*/ 24 h 61"/>
                <a:gd name="T2" fmla="*/ 2 w 57"/>
                <a:gd name="T3" fmla="*/ 21 h 61"/>
                <a:gd name="T4" fmla="*/ 2 w 57"/>
                <a:gd name="T5" fmla="*/ 19 h 61"/>
                <a:gd name="T6" fmla="*/ 5 w 57"/>
                <a:gd name="T7" fmla="*/ 19 h 61"/>
                <a:gd name="T8" fmla="*/ 7 w 57"/>
                <a:gd name="T9" fmla="*/ 16 h 61"/>
                <a:gd name="T10" fmla="*/ 10 w 57"/>
                <a:gd name="T11" fmla="*/ 13 h 61"/>
                <a:gd name="T12" fmla="*/ 12 w 57"/>
                <a:gd name="T13" fmla="*/ 13 h 61"/>
                <a:gd name="T14" fmla="*/ 12 w 57"/>
                <a:gd name="T15" fmla="*/ 8 h 61"/>
                <a:gd name="T16" fmla="*/ 15 w 57"/>
                <a:gd name="T17" fmla="*/ 5 h 61"/>
                <a:gd name="T18" fmla="*/ 17 w 57"/>
                <a:gd name="T19" fmla="*/ 5 h 61"/>
                <a:gd name="T20" fmla="*/ 17 w 57"/>
                <a:gd name="T21" fmla="*/ 3 h 61"/>
                <a:gd name="T22" fmla="*/ 20 w 57"/>
                <a:gd name="T23" fmla="*/ 0 h 61"/>
                <a:gd name="T24" fmla="*/ 20 w 57"/>
                <a:gd name="T25" fmla="*/ 0 h 61"/>
                <a:gd name="T26" fmla="*/ 22 w 57"/>
                <a:gd name="T27" fmla="*/ 3 h 61"/>
                <a:gd name="T28" fmla="*/ 25 w 57"/>
                <a:gd name="T29" fmla="*/ 0 h 61"/>
                <a:gd name="T30" fmla="*/ 25 w 57"/>
                <a:gd name="T31" fmla="*/ 0 h 61"/>
                <a:gd name="T32" fmla="*/ 27 w 57"/>
                <a:gd name="T33" fmla="*/ 3 h 61"/>
                <a:gd name="T34" fmla="*/ 30 w 57"/>
                <a:gd name="T35" fmla="*/ 8 h 61"/>
                <a:gd name="T36" fmla="*/ 30 w 57"/>
                <a:gd name="T37" fmla="*/ 11 h 61"/>
                <a:gd name="T38" fmla="*/ 30 w 57"/>
                <a:gd name="T39" fmla="*/ 16 h 61"/>
                <a:gd name="T40" fmla="*/ 27 w 57"/>
                <a:gd name="T41" fmla="*/ 19 h 61"/>
                <a:gd name="T42" fmla="*/ 30 w 57"/>
                <a:gd name="T43" fmla="*/ 19 h 61"/>
                <a:gd name="T44" fmla="*/ 32 w 57"/>
                <a:gd name="T45" fmla="*/ 19 h 61"/>
                <a:gd name="T46" fmla="*/ 35 w 57"/>
                <a:gd name="T47" fmla="*/ 21 h 61"/>
                <a:gd name="T48" fmla="*/ 35 w 57"/>
                <a:gd name="T49" fmla="*/ 19 h 61"/>
                <a:gd name="T50" fmla="*/ 37 w 57"/>
                <a:gd name="T51" fmla="*/ 19 h 61"/>
                <a:gd name="T52" fmla="*/ 40 w 57"/>
                <a:gd name="T53" fmla="*/ 13 h 61"/>
                <a:gd name="T54" fmla="*/ 42 w 57"/>
                <a:gd name="T55" fmla="*/ 13 h 61"/>
                <a:gd name="T56" fmla="*/ 42 w 57"/>
                <a:gd name="T57" fmla="*/ 16 h 61"/>
                <a:gd name="T58" fmla="*/ 45 w 57"/>
                <a:gd name="T59" fmla="*/ 19 h 61"/>
                <a:gd name="T60" fmla="*/ 45 w 57"/>
                <a:gd name="T61" fmla="*/ 21 h 61"/>
                <a:gd name="T62" fmla="*/ 45 w 57"/>
                <a:gd name="T63" fmla="*/ 27 h 61"/>
                <a:gd name="T64" fmla="*/ 42 w 57"/>
                <a:gd name="T65" fmla="*/ 29 h 61"/>
                <a:gd name="T66" fmla="*/ 42 w 57"/>
                <a:gd name="T67" fmla="*/ 32 h 61"/>
                <a:gd name="T68" fmla="*/ 42 w 57"/>
                <a:gd name="T69" fmla="*/ 32 h 61"/>
                <a:gd name="T70" fmla="*/ 45 w 57"/>
                <a:gd name="T71" fmla="*/ 32 h 61"/>
                <a:gd name="T72" fmla="*/ 45 w 57"/>
                <a:gd name="T73" fmla="*/ 32 h 61"/>
                <a:gd name="T74" fmla="*/ 50 w 57"/>
                <a:gd name="T75" fmla="*/ 35 h 61"/>
                <a:gd name="T76" fmla="*/ 52 w 57"/>
                <a:gd name="T77" fmla="*/ 35 h 61"/>
                <a:gd name="T78" fmla="*/ 52 w 57"/>
                <a:gd name="T79" fmla="*/ 37 h 61"/>
                <a:gd name="T80" fmla="*/ 52 w 57"/>
                <a:gd name="T81" fmla="*/ 40 h 61"/>
                <a:gd name="T82" fmla="*/ 55 w 57"/>
                <a:gd name="T83" fmla="*/ 40 h 61"/>
                <a:gd name="T84" fmla="*/ 57 w 57"/>
                <a:gd name="T85" fmla="*/ 43 h 61"/>
                <a:gd name="T86" fmla="*/ 57 w 57"/>
                <a:gd name="T87" fmla="*/ 45 h 61"/>
                <a:gd name="T88" fmla="*/ 57 w 57"/>
                <a:gd name="T89" fmla="*/ 48 h 61"/>
                <a:gd name="T90" fmla="*/ 57 w 57"/>
                <a:gd name="T91" fmla="*/ 48 h 61"/>
                <a:gd name="T92" fmla="*/ 57 w 57"/>
                <a:gd name="T93" fmla="*/ 51 h 61"/>
                <a:gd name="T94" fmla="*/ 55 w 57"/>
                <a:gd name="T95" fmla="*/ 53 h 61"/>
                <a:gd name="T96" fmla="*/ 55 w 57"/>
                <a:gd name="T97" fmla="*/ 56 h 61"/>
                <a:gd name="T98" fmla="*/ 50 w 57"/>
                <a:gd name="T99" fmla="*/ 61 h 61"/>
                <a:gd name="T100" fmla="*/ 47 w 57"/>
                <a:gd name="T101" fmla="*/ 59 h 61"/>
                <a:gd name="T102" fmla="*/ 42 w 57"/>
                <a:gd name="T103" fmla="*/ 59 h 61"/>
                <a:gd name="T104" fmla="*/ 40 w 57"/>
                <a:gd name="T105" fmla="*/ 56 h 61"/>
                <a:gd name="T106" fmla="*/ 35 w 57"/>
                <a:gd name="T107" fmla="*/ 53 h 61"/>
                <a:gd name="T108" fmla="*/ 27 w 57"/>
                <a:gd name="T109" fmla="*/ 45 h 61"/>
                <a:gd name="T110" fmla="*/ 17 w 57"/>
                <a:gd name="T111" fmla="*/ 37 h 61"/>
                <a:gd name="T112" fmla="*/ 12 w 57"/>
                <a:gd name="T113" fmla="*/ 35 h 61"/>
                <a:gd name="T114" fmla="*/ 7 w 57"/>
                <a:gd name="T115" fmla="*/ 29 h 61"/>
                <a:gd name="T116" fmla="*/ 5 w 57"/>
                <a:gd name="T117" fmla="*/ 29 h 61"/>
                <a:gd name="T118" fmla="*/ 5 w 57"/>
                <a:gd name="T119" fmla="*/ 27 h 61"/>
                <a:gd name="T120" fmla="*/ 2 w 57"/>
                <a:gd name="T121" fmla="*/ 24 h 61"/>
                <a:gd name="T122" fmla="*/ 0 w 57"/>
                <a:gd name="T123" fmla="*/ 24 h 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"/>
                <a:gd name="T187" fmla="*/ 0 h 61"/>
                <a:gd name="T188" fmla="*/ 57 w 57"/>
                <a:gd name="T189" fmla="*/ 61 h 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" h="61">
                  <a:moveTo>
                    <a:pt x="0" y="24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2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40" y="16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5" y="27"/>
                  </a:lnTo>
                  <a:lnTo>
                    <a:pt x="42" y="29"/>
                  </a:lnTo>
                  <a:lnTo>
                    <a:pt x="42" y="32"/>
                  </a:lnTo>
                  <a:lnTo>
                    <a:pt x="45" y="32"/>
                  </a:lnTo>
                  <a:lnTo>
                    <a:pt x="47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8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5" y="53"/>
                  </a:lnTo>
                  <a:lnTo>
                    <a:pt x="55" y="56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50" y="59"/>
                  </a:lnTo>
                  <a:lnTo>
                    <a:pt x="47" y="59"/>
                  </a:lnTo>
                  <a:lnTo>
                    <a:pt x="42" y="59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7" y="56"/>
                  </a:lnTo>
                  <a:lnTo>
                    <a:pt x="35" y="53"/>
                  </a:lnTo>
                  <a:lnTo>
                    <a:pt x="30" y="51"/>
                  </a:lnTo>
                  <a:lnTo>
                    <a:pt x="27" y="45"/>
                  </a:lnTo>
                  <a:lnTo>
                    <a:pt x="17" y="37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1" name="Freeform 287"/>
            <p:cNvSpPr>
              <a:spLocks/>
            </p:cNvSpPr>
            <p:nvPr/>
          </p:nvSpPr>
          <p:spPr bwMode="auto">
            <a:xfrm>
              <a:off x="2592" y="2774"/>
              <a:ext cx="63" cy="99"/>
            </a:xfrm>
            <a:custGeom>
              <a:avLst/>
              <a:gdLst>
                <a:gd name="T0" fmla="*/ 60 w 63"/>
                <a:gd name="T1" fmla="*/ 77 h 99"/>
                <a:gd name="T2" fmla="*/ 55 w 63"/>
                <a:gd name="T3" fmla="*/ 69 h 99"/>
                <a:gd name="T4" fmla="*/ 53 w 63"/>
                <a:gd name="T5" fmla="*/ 64 h 99"/>
                <a:gd name="T6" fmla="*/ 53 w 63"/>
                <a:gd name="T7" fmla="*/ 53 h 99"/>
                <a:gd name="T8" fmla="*/ 53 w 63"/>
                <a:gd name="T9" fmla="*/ 32 h 99"/>
                <a:gd name="T10" fmla="*/ 50 w 63"/>
                <a:gd name="T11" fmla="*/ 27 h 99"/>
                <a:gd name="T12" fmla="*/ 50 w 63"/>
                <a:gd name="T13" fmla="*/ 19 h 99"/>
                <a:gd name="T14" fmla="*/ 48 w 63"/>
                <a:gd name="T15" fmla="*/ 14 h 99"/>
                <a:gd name="T16" fmla="*/ 45 w 63"/>
                <a:gd name="T17" fmla="*/ 11 h 99"/>
                <a:gd name="T18" fmla="*/ 43 w 63"/>
                <a:gd name="T19" fmla="*/ 8 h 99"/>
                <a:gd name="T20" fmla="*/ 43 w 63"/>
                <a:gd name="T21" fmla="*/ 6 h 99"/>
                <a:gd name="T22" fmla="*/ 45 w 63"/>
                <a:gd name="T23" fmla="*/ 3 h 99"/>
                <a:gd name="T24" fmla="*/ 40 w 63"/>
                <a:gd name="T25" fmla="*/ 3 h 99"/>
                <a:gd name="T26" fmla="*/ 38 w 63"/>
                <a:gd name="T27" fmla="*/ 3 h 99"/>
                <a:gd name="T28" fmla="*/ 33 w 63"/>
                <a:gd name="T29" fmla="*/ 6 h 99"/>
                <a:gd name="T30" fmla="*/ 23 w 63"/>
                <a:gd name="T31" fmla="*/ 3 h 99"/>
                <a:gd name="T32" fmla="*/ 13 w 63"/>
                <a:gd name="T33" fmla="*/ 3 h 99"/>
                <a:gd name="T34" fmla="*/ 5 w 63"/>
                <a:gd name="T35" fmla="*/ 3 h 99"/>
                <a:gd name="T36" fmla="*/ 3 w 63"/>
                <a:gd name="T37" fmla="*/ 8 h 99"/>
                <a:gd name="T38" fmla="*/ 5 w 63"/>
                <a:gd name="T39" fmla="*/ 11 h 99"/>
                <a:gd name="T40" fmla="*/ 5 w 63"/>
                <a:gd name="T41" fmla="*/ 14 h 99"/>
                <a:gd name="T42" fmla="*/ 5 w 63"/>
                <a:gd name="T43" fmla="*/ 19 h 99"/>
                <a:gd name="T44" fmla="*/ 5 w 63"/>
                <a:gd name="T45" fmla="*/ 24 h 99"/>
                <a:gd name="T46" fmla="*/ 8 w 63"/>
                <a:gd name="T47" fmla="*/ 27 h 99"/>
                <a:gd name="T48" fmla="*/ 8 w 63"/>
                <a:gd name="T49" fmla="*/ 30 h 99"/>
                <a:gd name="T50" fmla="*/ 5 w 63"/>
                <a:gd name="T51" fmla="*/ 32 h 99"/>
                <a:gd name="T52" fmla="*/ 8 w 63"/>
                <a:gd name="T53" fmla="*/ 32 h 99"/>
                <a:gd name="T54" fmla="*/ 10 w 63"/>
                <a:gd name="T55" fmla="*/ 45 h 99"/>
                <a:gd name="T56" fmla="*/ 10 w 63"/>
                <a:gd name="T57" fmla="*/ 45 h 99"/>
                <a:gd name="T58" fmla="*/ 8 w 63"/>
                <a:gd name="T59" fmla="*/ 48 h 99"/>
                <a:gd name="T60" fmla="*/ 5 w 63"/>
                <a:gd name="T61" fmla="*/ 51 h 99"/>
                <a:gd name="T62" fmla="*/ 3 w 63"/>
                <a:gd name="T63" fmla="*/ 56 h 99"/>
                <a:gd name="T64" fmla="*/ 3 w 63"/>
                <a:gd name="T65" fmla="*/ 61 h 99"/>
                <a:gd name="T66" fmla="*/ 0 w 63"/>
                <a:gd name="T67" fmla="*/ 64 h 99"/>
                <a:gd name="T68" fmla="*/ 0 w 63"/>
                <a:gd name="T69" fmla="*/ 72 h 99"/>
                <a:gd name="T70" fmla="*/ 3 w 63"/>
                <a:gd name="T71" fmla="*/ 83 h 99"/>
                <a:gd name="T72" fmla="*/ 5 w 63"/>
                <a:gd name="T73" fmla="*/ 83 h 99"/>
                <a:gd name="T74" fmla="*/ 8 w 63"/>
                <a:gd name="T75" fmla="*/ 88 h 99"/>
                <a:gd name="T76" fmla="*/ 5 w 63"/>
                <a:gd name="T77" fmla="*/ 91 h 99"/>
                <a:gd name="T78" fmla="*/ 3 w 63"/>
                <a:gd name="T79" fmla="*/ 91 h 99"/>
                <a:gd name="T80" fmla="*/ 0 w 63"/>
                <a:gd name="T81" fmla="*/ 93 h 99"/>
                <a:gd name="T82" fmla="*/ 18 w 63"/>
                <a:gd name="T83" fmla="*/ 99 h 99"/>
                <a:gd name="T84" fmla="*/ 25 w 63"/>
                <a:gd name="T85" fmla="*/ 93 h 99"/>
                <a:gd name="T86" fmla="*/ 35 w 63"/>
                <a:gd name="T87" fmla="*/ 91 h 99"/>
                <a:gd name="T88" fmla="*/ 48 w 63"/>
                <a:gd name="T89" fmla="*/ 83 h 99"/>
                <a:gd name="T90" fmla="*/ 50 w 63"/>
                <a:gd name="T91" fmla="*/ 83 h 99"/>
                <a:gd name="T92" fmla="*/ 55 w 63"/>
                <a:gd name="T93" fmla="*/ 83 h 99"/>
                <a:gd name="T94" fmla="*/ 60 w 63"/>
                <a:gd name="T95" fmla="*/ 77 h 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"/>
                <a:gd name="T145" fmla="*/ 0 h 99"/>
                <a:gd name="T146" fmla="*/ 63 w 63"/>
                <a:gd name="T147" fmla="*/ 99 h 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" h="99">
                  <a:moveTo>
                    <a:pt x="63" y="77"/>
                  </a:moveTo>
                  <a:lnTo>
                    <a:pt x="60" y="77"/>
                  </a:lnTo>
                  <a:lnTo>
                    <a:pt x="58" y="72"/>
                  </a:lnTo>
                  <a:lnTo>
                    <a:pt x="55" y="69"/>
                  </a:lnTo>
                  <a:lnTo>
                    <a:pt x="53" y="67"/>
                  </a:lnTo>
                  <a:lnTo>
                    <a:pt x="53" y="64"/>
                  </a:lnTo>
                  <a:lnTo>
                    <a:pt x="53" y="59"/>
                  </a:lnTo>
                  <a:lnTo>
                    <a:pt x="53" y="53"/>
                  </a:lnTo>
                  <a:lnTo>
                    <a:pt x="53" y="43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0" y="27"/>
                  </a:lnTo>
                  <a:lnTo>
                    <a:pt x="50" y="19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5" y="14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38" y="3"/>
                  </a:lnTo>
                  <a:lnTo>
                    <a:pt x="33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3" y="8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3" y="77"/>
                  </a:lnTo>
                  <a:lnTo>
                    <a:pt x="3" y="83"/>
                  </a:lnTo>
                  <a:lnTo>
                    <a:pt x="5" y="83"/>
                  </a:lnTo>
                  <a:lnTo>
                    <a:pt x="8" y="88"/>
                  </a:lnTo>
                  <a:lnTo>
                    <a:pt x="8" y="91"/>
                  </a:lnTo>
                  <a:lnTo>
                    <a:pt x="5" y="91"/>
                  </a:lnTo>
                  <a:lnTo>
                    <a:pt x="3" y="91"/>
                  </a:lnTo>
                  <a:lnTo>
                    <a:pt x="0" y="93"/>
                  </a:lnTo>
                  <a:lnTo>
                    <a:pt x="10" y="96"/>
                  </a:lnTo>
                  <a:lnTo>
                    <a:pt x="18" y="99"/>
                  </a:lnTo>
                  <a:lnTo>
                    <a:pt x="23" y="96"/>
                  </a:lnTo>
                  <a:lnTo>
                    <a:pt x="25" y="93"/>
                  </a:lnTo>
                  <a:lnTo>
                    <a:pt x="35" y="91"/>
                  </a:lnTo>
                  <a:lnTo>
                    <a:pt x="43" y="85"/>
                  </a:lnTo>
                  <a:lnTo>
                    <a:pt x="48" y="83"/>
                  </a:lnTo>
                  <a:lnTo>
                    <a:pt x="50" y="83"/>
                  </a:lnTo>
                  <a:lnTo>
                    <a:pt x="55" y="83"/>
                  </a:lnTo>
                  <a:lnTo>
                    <a:pt x="58" y="83"/>
                  </a:lnTo>
                  <a:lnTo>
                    <a:pt x="60" y="77"/>
                  </a:lnTo>
                  <a:lnTo>
                    <a:pt x="63" y="7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2" name="Freeform 288"/>
            <p:cNvSpPr>
              <a:spLocks/>
            </p:cNvSpPr>
            <p:nvPr/>
          </p:nvSpPr>
          <p:spPr bwMode="auto">
            <a:xfrm>
              <a:off x="2674" y="2734"/>
              <a:ext cx="163" cy="144"/>
            </a:xfrm>
            <a:custGeom>
              <a:avLst/>
              <a:gdLst>
                <a:gd name="T0" fmla="*/ 10 w 163"/>
                <a:gd name="T1" fmla="*/ 24 h 144"/>
                <a:gd name="T2" fmla="*/ 13 w 163"/>
                <a:gd name="T3" fmla="*/ 19 h 144"/>
                <a:gd name="T4" fmla="*/ 18 w 163"/>
                <a:gd name="T5" fmla="*/ 14 h 144"/>
                <a:gd name="T6" fmla="*/ 23 w 163"/>
                <a:gd name="T7" fmla="*/ 3 h 144"/>
                <a:gd name="T8" fmla="*/ 35 w 163"/>
                <a:gd name="T9" fmla="*/ 0 h 144"/>
                <a:gd name="T10" fmla="*/ 50 w 163"/>
                <a:gd name="T11" fmla="*/ 6 h 144"/>
                <a:gd name="T12" fmla="*/ 58 w 163"/>
                <a:gd name="T13" fmla="*/ 14 h 144"/>
                <a:gd name="T14" fmla="*/ 68 w 163"/>
                <a:gd name="T15" fmla="*/ 8 h 144"/>
                <a:gd name="T16" fmla="*/ 78 w 163"/>
                <a:gd name="T17" fmla="*/ 11 h 144"/>
                <a:gd name="T18" fmla="*/ 93 w 163"/>
                <a:gd name="T19" fmla="*/ 16 h 144"/>
                <a:gd name="T20" fmla="*/ 103 w 163"/>
                <a:gd name="T21" fmla="*/ 8 h 144"/>
                <a:gd name="T22" fmla="*/ 118 w 163"/>
                <a:gd name="T23" fmla="*/ 8 h 144"/>
                <a:gd name="T24" fmla="*/ 125 w 163"/>
                <a:gd name="T25" fmla="*/ 8 h 144"/>
                <a:gd name="T26" fmla="*/ 130 w 163"/>
                <a:gd name="T27" fmla="*/ 11 h 144"/>
                <a:gd name="T28" fmla="*/ 138 w 163"/>
                <a:gd name="T29" fmla="*/ 6 h 144"/>
                <a:gd name="T30" fmla="*/ 143 w 163"/>
                <a:gd name="T31" fmla="*/ 6 h 144"/>
                <a:gd name="T32" fmla="*/ 145 w 163"/>
                <a:gd name="T33" fmla="*/ 0 h 144"/>
                <a:gd name="T34" fmla="*/ 148 w 163"/>
                <a:gd name="T35" fmla="*/ 6 h 144"/>
                <a:gd name="T36" fmla="*/ 153 w 163"/>
                <a:gd name="T37" fmla="*/ 14 h 144"/>
                <a:gd name="T38" fmla="*/ 158 w 163"/>
                <a:gd name="T39" fmla="*/ 22 h 144"/>
                <a:gd name="T40" fmla="*/ 163 w 163"/>
                <a:gd name="T41" fmla="*/ 24 h 144"/>
                <a:gd name="T42" fmla="*/ 163 w 163"/>
                <a:gd name="T43" fmla="*/ 32 h 144"/>
                <a:gd name="T44" fmla="*/ 153 w 163"/>
                <a:gd name="T45" fmla="*/ 40 h 144"/>
                <a:gd name="T46" fmla="*/ 150 w 163"/>
                <a:gd name="T47" fmla="*/ 43 h 144"/>
                <a:gd name="T48" fmla="*/ 145 w 163"/>
                <a:gd name="T49" fmla="*/ 56 h 144"/>
                <a:gd name="T50" fmla="*/ 140 w 163"/>
                <a:gd name="T51" fmla="*/ 70 h 144"/>
                <a:gd name="T52" fmla="*/ 140 w 163"/>
                <a:gd name="T53" fmla="*/ 77 h 144"/>
                <a:gd name="T54" fmla="*/ 130 w 163"/>
                <a:gd name="T55" fmla="*/ 85 h 144"/>
                <a:gd name="T56" fmla="*/ 128 w 163"/>
                <a:gd name="T57" fmla="*/ 99 h 144"/>
                <a:gd name="T58" fmla="*/ 120 w 163"/>
                <a:gd name="T59" fmla="*/ 112 h 144"/>
                <a:gd name="T60" fmla="*/ 113 w 163"/>
                <a:gd name="T61" fmla="*/ 109 h 144"/>
                <a:gd name="T62" fmla="*/ 113 w 163"/>
                <a:gd name="T63" fmla="*/ 107 h 144"/>
                <a:gd name="T64" fmla="*/ 100 w 163"/>
                <a:gd name="T65" fmla="*/ 107 h 144"/>
                <a:gd name="T66" fmla="*/ 93 w 163"/>
                <a:gd name="T67" fmla="*/ 109 h 144"/>
                <a:gd name="T68" fmla="*/ 88 w 163"/>
                <a:gd name="T69" fmla="*/ 117 h 144"/>
                <a:gd name="T70" fmla="*/ 83 w 163"/>
                <a:gd name="T71" fmla="*/ 128 h 144"/>
                <a:gd name="T72" fmla="*/ 80 w 163"/>
                <a:gd name="T73" fmla="*/ 136 h 144"/>
                <a:gd name="T74" fmla="*/ 78 w 163"/>
                <a:gd name="T75" fmla="*/ 136 h 144"/>
                <a:gd name="T76" fmla="*/ 70 w 163"/>
                <a:gd name="T77" fmla="*/ 141 h 144"/>
                <a:gd name="T78" fmla="*/ 60 w 163"/>
                <a:gd name="T79" fmla="*/ 141 h 144"/>
                <a:gd name="T80" fmla="*/ 58 w 163"/>
                <a:gd name="T81" fmla="*/ 144 h 144"/>
                <a:gd name="T82" fmla="*/ 55 w 163"/>
                <a:gd name="T83" fmla="*/ 141 h 144"/>
                <a:gd name="T84" fmla="*/ 48 w 163"/>
                <a:gd name="T85" fmla="*/ 144 h 144"/>
                <a:gd name="T86" fmla="*/ 45 w 163"/>
                <a:gd name="T87" fmla="*/ 144 h 144"/>
                <a:gd name="T88" fmla="*/ 38 w 163"/>
                <a:gd name="T89" fmla="*/ 136 h 144"/>
                <a:gd name="T90" fmla="*/ 38 w 163"/>
                <a:gd name="T91" fmla="*/ 128 h 144"/>
                <a:gd name="T92" fmla="*/ 35 w 163"/>
                <a:gd name="T93" fmla="*/ 125 h 144"/>
                <a:gd name="T94" fmla="*/ 33 w 163"/>
                <a:gd name="T95" fmla="*/ 120 h 144"/>
                <a:gd name="T96" fmla="*/ 23 w 163"/>
                <a:gd name="T97" fmla="*/ 115 h 144"/>
                <a:gd name="T98" fmla="*/ 0 w 163"/>
                <a:gd name="T99" fmla="*/ 115 h 144"/>
                <a:gd name="T100" fmla="*/ 0 w 163"/>
                <a:gd name="T101" fmla="*/ 101 h 144"/>
                <a:gd name="T102" fmla="*/ 0 w 163"/>
                <a:gd name="T103" fmla="*/ 80 h 144"/>
                <a:gd name="T104" fmla="*/ 5 w 163"/>
                <a:gd name="T105" fmla="*/ 70 h 144"/>
                <a:gd name="T106" fmla="*/ 13 w 163"/>
                <a:gd name="T107" fmla="*/ 59 h 144"/>
                <a:gd name="T108" fmla="*/ 13 w 163"/>
                <a:gd name="T109" fmla="*/ 56 h 144"/>
                <a:gd name="T110" fmla="*/ 10 w 163"/>
                <a:gd name="T111" fmla="*/ 54 h 144"/>
                <a:gd name="T112" fmla="*/ 15 w 163"/>
                <a:gd name="T113" fmla="*/ 51 h 144"/>
                <a:gd name="T114" fmla="*/ 13 w 163"/>
                <a:gd name="T115" fmla="*/ 43 h 144"/>
                <a:gd name="T116" fmla="*/ 10 w 163"/>
                <a:gd name="T117" fmla="*/ 38 h 1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3"/>
                <a:gd name="T178" fmla="*/ 0 h 144"/>
                <a:gd name="T179" fmla="*/ 163 w 163"/>
                <a:gd name="T180" fmla="*/ 144 h 1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3" h="144">
                  <a:moveTo>
                    <a:pt x="13" y="32"/>
                  </a:moveTo>
                  <a:lnTo>
                    <a:pt x="13" y="30"/>
                  </a:lnTo>
                  <a:lnTo>
                    <a:pt x="10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5" y="11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3" y="11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3" y="8"/>
                  </a:lnTo>
                  <a:lnTo>
                    <a:pt x="78" y="11"/>
                  </a:lnTo>
                  <a:lnTo>
                    <a:pt x="83" y="14"/>
                  </a:lnTo>
                  <a:lnTo>
                    <a:pt x="85" y="16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8" y="14"/>
                  </a:lnTo>
                  <a:lnTo>
                    <a:pt x="103" y="8"/>
                  </a:lnTo>
                  <a:lnTo>
                    <a:pt x="105" y="8"/>
                  </a:lnTo>
                  <a:lnTo>
                    <a:pt x="113" y="8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25" y="8"/>
                  </a:lnTo>
                  <a:lnTo>
                    <a:pt x="128" y="8"/>
                  </a:lnTo>
                  <a:lnTo>
                    <a:pt x="130" y="8"/>
                  </a:lnTo>
                  <a:lnTo>
                    <a:pt x="130" y="11"/>
                  </a:lnTo>
                  <a:lnTo>
                    <a:pt x="135" y="11"/>
                  </a:lnTo>
                  <a:lnTo>
                    <a:pt x="135" y="8"/>
                  </a:lnTo>
                  <a:lnTo>
                    <a:pt x="138" y="6"/>
                  </a:lnTo>
                  <a:lnTo>
                    <a:pt x="140" y="6"/>
                  </a:lnTo>
                  <a:lnTo>
                    <a:pt x="143" y="6"/>
                  </a:lnTo>
                  <a:lnTo>
                    <a:pt x="145" y="0"/>
                  </a:lnTo>
                  <a:lnTo>
                    <a:pt x="148" y="3"/>
                  </a:lnTo>
                  <a:lnTo>
                    <a:pt x="148" y="6"/>
                  </a:lnTo>
                  <a:lnTo>
                    <a:pt x="150" y="8"/>
                  </a:lnTo>
                  <a:lnTo>
                    <a:pt x="153" y="11"/>
                  </a:lnTo>
                  <a:lnTo>
                    <a:pt x="153" y="14"/>
                  </a:lnTo>
                  <a:lnTo>
                    <a:pt x="155" y="19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63" y="24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58" y="38"/>
                  </a:lnTo>
                  <a:lnTo>
                    <a:pt x="153" y="40"/>
                  </a:lnTo>
                  <a:lnTo>
                    <a:pt x="150" y="43"/>
                  </a:lnTo>
                  <a:lnTo>
                    <a:pt x="148" y="46"/>
                  </a:lnTo>
                  <a:lnTo>
                    <a:pt x="148" y="54"/>
                  </a:lnTo>
                  <a:lnTo>
                    <a:pt x="145" y="56"/>
                  </a:lnTo>
                  <a:lnTo>
                    <a:pt x="143" y="59"/>
                  </a:lnTo>
                  <a:lnTo>
                    <a:pt x="143" y="64"/>
                  </a:lnTo>
                  <a:lnTo>
                    <a:pt x="140" y="70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5" y="77"/>
                  </a:lnTo>
                  <a:lnTo>
                    <a:pt x="133" y="83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3"/>
                  </a:lnTo>
                  <a:lnTo>
                    <a:pt x="128" y="99"/>
                  </a:lnTo>
                  <a:lnTo>
                    <a:pt x="123" y="107"/>
                  </a:lnTo>
                  <a:lnTo>
                    <a:pt x="123" y="109"/>
                  </a:lnTo>
                  <a:lnTo>
                    <a:pt x="120" y="112"/>
                  </a:lnTo>
                  <a:lnTo>
                    <a:pt x="115" y="112"/>
                  </a:lnTo>
                  <a:lnTo>
                    <a:pt x="113" y="109"/>
                  </a:lnTo>
                  <a:lnTo>
                    <a:pt x="113" y="107"/>
                  </a:lnTo>
                  <a:lnTo>
                    <a:pt x="108" y="104"/>
                  </a:lnTo>
                  <a:lnTo>
                    <a:pt x="105" y="104"/>
                  </a:lnTo>
                  <a:lnTo>
                    <a:pt x="100" y="107"/>
                  </a:lnTo>
                  <a:lnTo>
                    <a:pt x="95" y="107"/>
                  </a:lnTo>
                  <a:lnTo>
                    <a:pt x="93" y="109"/>
                  </a:lnTo>
                  <a:lnTo>
                    <a:pt x="90" y="112"/>
                  </a:lnTo>
                  <a:lnTo>
                    <a:pt x="90" y="115"/>
                  </a:lnTo>
                  <a:lnTo>
                    <a:pt x="88" y="117"/>
                  </a:lnTo>
                  <a:lnTo>
                    <a:pt x="85" y="120"/>
                  </a:lnTo>
                  <a:lnTo>
                    <a:pt x="85" y="125"/>
                  </a:lnTo>
                  <a:lnTo>
                    <a:pt x="83" y="128"/>
                  </a:lnTo>
                  <a:lnTo>
                    <a:pt x="83" y="131"/>
                  </a:lnTo>
                  <a:lnTo>
                    <a:pt x="80" y="133"/>
                  </a:lnTo>
                  <a:lnTo>
                    <a:pt x="80" y="136"/>
                  </a:lnTo>
                  <a:lnTo>
                    <a:pt x="80" y="139"/>
                  </a:lnTo>
                  <a:lnTo>
                    <a:pt x="78" y="136"/>
                  </a:lnTo>
                  <a:lnTo>
                    <a:pt x="75" y="139"/>
                  </a:lnTo>
                  <a:lnTo>
                    <a:pt x="75" y="141"/>
                  </a:lnTo>
                  <a:lnTo>
                    <a:pt x="70" y="141"/>
                  </a:lnTo>
                  <a:lnTo>
                    <a:pt x="68" y="141"/>
                  </a:lnTo>
                  <a:lnTo>
                    <a:pt x="60" y="139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8" y="144"/>
                  </a:lnTo>
                  <a:lnTo>
                    <a:pt x="55" y="144"/>
                  </a:lnTo>
                  <a:lnTo>
                    <a:pt x="55" y="141"/>
                  </a:lnTo>
                  <a:lnTo>
                    <a:pt x="53" y="144"/>
                  </a:lnTo>
                  <a:lnTo>
                    <a:pt x="48" y="144"/>
                  </a:lnTo>
                  <a:lnTo>
                    <a:pt x="45" y="144"/>
                  </a:lnTo>
                  <a:lnTo>
                    <a:pt x="43" y="141"/>
                  </a:lnTo>
                  <a:lnTo>
                    <a:pt x="40" y="139"/>
                  </a:lnTo>
                  <a:lnTo>
                    <a:pt x="38" y="136"/>
                  </a:lnTo>
                  <a:lnTo>
                    <a:pt x="38" y="131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5" y="125"/>
                  </a:lnTo>
                  <a:lnTo>
                    <a:pt x="33" y="123"/>
                  </a:lnTo>
                  <a:lnTo>
                    <a:pt x="33" y="120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3" y="115"/>
                  </a:lnTo>
                  <a:lnTo>
                    <a:pt x="20" y="115"/>
                  </a:lnTo>
                  <a:lnTo>
                    <a:pt x="15" y="112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3" y="77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5" y="64"/>
                  </a:lnTo>
                  <a:lnTo>
                    <a:pt x="8" y="62"/>
                  </a:lnTo>
                  <a:lnTo>
                    <a:pt x="13" y="59"/>
                  </a:lnTo>
                  <a:lnTo>
                    <a:pt x="13" y="56"/>
                  </a:lnTo>
                  <a:lnTo>
                    <a:pt x="10" y="54"/>
                  </a:lnTo>
                  <a:lnTo>
                    <a:pt x="13" y="54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5" y="46"/>
                  </a:lnTo>
                  <a:lnTo>
                    <a:pt x="13" y="43"/>
                  </a:lnTo>
                  <a:lnTo>
                    <a:pt x="13" y="40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3" name="Freeform 289"/>
            <p:cNvSpPr>
              <a:spLocks/>
            </p:cNvSpPr>
            <p:nvPr/>
          </p:nvSpPr>
          <p:spPr bwMode="auto">
            <a:xfrm>
              <a:off x="2792" y="2886"/>
              <a:ext cx="104" cy="130"/>
            </a:xfrm>
            <a:custGeom>
              <a:avLst/>
              <a:gdLst>
                <a:gd name="T0" fmla="*/ 102 w 104"/>
                <a:gd name="T1" fmla="*/ 3 h 130"/>
                <a:gd name="T2" fmla="*/ 94 w 104"/>
                <a:gd name="T3" fmla="*/ 5 h 130"/>
                <a:gd name="T4" fmla="*/ 87 w 104"/>
                <a:gd name="T5" fmla="*/ 0 h 130"/>
                <a:gd name="T6" fmla="*/ 75 w 104"/>
                <a:gd name="T7" fmla="*/ 5 h 130"/>
                <a:gd name="T8" fmla="*/ 70 w 104"/>
                <a:gd name="T9" fmla="*/ 13 h 130"/>
                <a:gd name="T10" fmla="*/ 70 w 104"/>
                <a:gd name="T11" fmla="*/ 29 h 130"/>
                <a:gd name="T12" fmla="*/ 67 w 104"/>
                <a:gd name="T13" fmla="*/ 32 h 130"/>
                <a:gd name="T14" fmla="*/ 57 w 104"/>
                <a:gd name="T15" fmla="*/ 27 h 130"/>
                <a:gd name="T16" fmla="*/ 52 w 104"/>
                <a:gd name="T17" fmla="*/ 24 h 130"/>
                <a:gd name="T18" fmla="*/ 30 w 104"/>
                <a:gd name="T19" fmla="*/ 24 h 130"/>
                <a:gd name="T20" fmla="*/ 27 w 104"/>
                <a:gd name="T21" fmla="*/ 32 h 130"/>
                <a:gd name="T22" fmla="*/ 30 w 104"/>
                <a:gd name="T23" fmla="*/ 40 h 130"/>
                <a:gd name="T24" fmla="*/ 40 w 104"/>
                <a:gd name="T25" fmla="*/ 35 h 130"/>
                <a:gd name="T26" fmla="*/ 45 w 104"/>
                <a:gd name="T27" fmla="*/ 43 h 130"/>
                <a:gd name="T28" fmla="*/ 40 w 104"/>
                <a:gd name="T29" fmla="*/ 56 h 130"/>
                <a:gd name="T30" fmla="*/ 42 w 104"/>
                <a:gd name="T31" fmla="*/ 67 h 130"/>
                <a:gd name="T32" fmla="*/ 42 w 104"/>
                <a:gd name="T33" fmla="*/ 74 h 130"/>
                <a:gd name="T34" fmla="*/ 40 w 104"/>
                <a:gd name="T35" fmla="*/ 90 h 130"/>
                <a:gd name="T36" fmla="*/ 30 w 104"/>
                <a:gd name="T37" fmla="*/ 88 h 130"/>
                <a:gd name="T38" fmla="*/ 22 w 104"/>
                <a:gd name="T39" fmla="*/ 85 h 130"/>
                <a:gd name="T40" fmla="*/ 17 w 104"/>
                <a:gd name="T41" fmla="*/ 85 h 130"/>
                <a:gd name="T42" fmla="*/ 10 w 104"/>
                <a:gd name="T43" fmla="*/ 90 h 130"/>
                <a:gd name="T44" fmla="*/ 5 w 104"/>
                <a:gd name="T45" fmla="*/ 96 h 130"/>
                <a:gd name="T46" fmla="*/ 7 w 104"/>
                <a:gd name="T47" fmla="*/ 104 h 130"/>
                <a:gd name="T48" fmla="*/ 7 w 104"/>
                <a:gd name="T49" fmla="*/ 109 h 130"/>
                <a:gd name="T50" fmla="*/ 0 w 104"/>
                <a:gd name="T51" fmla="*/ 109 h 130"/>
                <a:gd name="T52" fmla="*/ 0 w 104"/>
                <a:gd name="T53" fmla="*/ 114 h 130"/>
                <a:gd name="T54" fmla="*/ 2 w 104"/>
                <a:gd name="T55" fmla="*/ 120 h 130"/>
                <a:gd name="T56" fmla="*/ 10 w 104"/>
                <a:gd name="T57" fmla="*/ 125 h 130"/>
                <a:gd name="T58" fmla="*/ 15 w 104"/>
                <a:gd name="T59" fmla="*/ 128 h 130"/>
                <a:gd name="T60" fmla="*/ 20 w 104"/>
                <a:gd name="T61" fmla="*/ 122 h 130"/>
                <a:gd name="T62" fmla="*/ 25 w 104"/>
                <a:gd name="T63" fmla="*/ 122 h 130"/>
                <a:gd name="T64" fmla="*/ 30 w 104"/>
                <a:gd name="T65" fmla="*/ 128 h 130"/>
                <a:gd name="T66" fmla="*/ 35 w 104"/>
                <a:gd name="T67" fmla="*/ 122 h 130"/>
                <a:gd name="T68" fmla="*/ 40 w 104"/>
                <a:gd name="T69" fmla="*/ 122 h 130"/>
                <a:gd name="T70" fmla="*/ 45 w 104"/>
                <a:gd name="T71" fmla="*/ 122 h 130"/>
                <a:gd name="T72" fmla="*/ 47 w 104"/>
                <a:gd name="T73" fmla="*/ 128 h 130"/>
                <a:gd name="T74" fmla="*/ 57 w 104"/>
                <a:gd name="T75" fmla="*/ 120 h 130"/>
                <a:gd name="T76" fmla="*/ 65 w 104"/>
                <a:gd name="T77" fmla="*/ 114 h 130"/>
                <a:gd name="T78" fmla="*/ 70 w 104"/>
                <a:gd name="T79" fmla="*/ 104 h 130"/>
                <a:gd name="T80" fmla="*/ 70 w 104"/>
                <a:gd name="T81" fmla="*/ 93 h 130"/>
                <a:gd name="T82" fmla="*/ 77 w 104"/>
                <a:gd name="T83" fmla="*/ 77 h 130"/>
                <a:gd name="T84" fmla="*/ 87 w 104"/>
                <a:gd name="T85" fmla="*/ 69 h 130"/>
                <a:gd name="T86" fmla="*/ 92 w 104"/>
                <a:gd name="T87" fmla="*/ 64 h 130"/>
                <a:gd name="T88" fmla="*/ 94 w 104"/>
                <a:gd name="T89" fmla="*/ 40 h 130"/>
                <a:gd name="T90" fmla="*/ 97 w 104"/>
                <a:gd name="T91" fmla="*/ 21 h 130"/>
                <a:gd name="T92" fmla="*/ 104 w 104"/>
                <a:gd name="T93" fmla="*/ 5 h 1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130"/>
                <a:gd name="T143" fmla="*/ 104 w 104"/>
                <a:gd name="T144" fmla="*/ 130 h 1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130">
                  <a:moveTo>
                    <a:pt x="104" y="0"/>
                  </a:moveTo>
                  <a:lnTo>
                    <a:pt x="102" y="3"/>
                  </a:lnTo>
                  <a:lnTo>
                    <a:pt x="99" y="3"/>
                  </a:lnTo>
                  <a:lnTo>
                    <a:pt x="94" y="5"/>
                  </a:lnTo>
                  <a:lnTo>
                    <a:pt x="89" y="3"/>
                  </a:lnTo>
                  <a:lnTo>
                    <a:pt x="87" y="0"/>
                  </a:lnTo>
                  <a:lnTo>
                    <a:pt x="82" y="3"/>
                  </a:lnTo>
                  <a:lnTo>
                    <a:pt x="75" y="5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67" y="16"/>
                  </a:lnTo>
                  <a:lnTo>
                    <a:pt x="70" y="29"/>
                  </a:lnTo>
                  <a:lnTo>
                    <a:pt x="67" y="32"/>
                  </a:lnTo>
                  <a:lnTo>
                    <a:pt x="60" y="27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2" y="24"/>
                  </a:lnTo>
                  <a:lnTo>
                    <a:pt x="47" y="24"/>
                  </a:lnTo>
                  <a:lnTo>
                    <a:pt x="30" y="24"/>
                  </a:lnTo>
                  <a:lnTo>
                    <a:pt x="27" y="27"/>
                  </a:lnTo>
                  <a:lnTo>
                    <a:pt x="27" y="32"/>
                  </a:lnTo>
                  <a:lnTo>
                    <a:pt x="27" y="37"/>
                  </a:lnTo>
                  <a:lnTo>
                    <a:pt x="30" y="40"/>
                  </a:lnTo>
                  <a:lnTo>
                    <a:pt x="32" y="32"/>
                  </a:lnTo>
                  <a:lnTo>
                    <a:pt x="40" y="35"/>
                  </a:lnTo>
                  <a:lnTo>
                    <a:pt x="45" y="37"/>
                  </a:lnTo>
                  <a:lnTo>
                    <a:pt x="45" y="43"/>
                  </a:lnTo>
                  <a:lnTo>
                    <a:pt x="40" y="51"/>
                  </a:lnTo>
                  <a:lnTo>
                    <a:pt x="40" y="56"/>
                  </a:lnTo>
                  <a:lnTo>
                    <a:pt x="40" y="59"/>
                  </a:lnTo>
                  <a:lnTo>
                    <a:pt x="42" y="67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0" y="85"/>
                  </a:lnTo>
                  <a:lnTo>
                    <a:pt x="40" y="90"/>
                  </a:lnTo>
                  <a:lnTo>
                    <a:pt x="35" y="90"/>
                  </a:lnTo>
                  <a:lnTo>
                    <a:pt x="30" y="88"/>
                  </a:lnTo>
                  <a:lnTo>
                    <a:pt x="25" y="88"/>
                  </a:lnTo>
                  <a:lnTo>
                    <a:pt x="22" y="85"/>
                  </a:lnTo>
                  <a:lnTo>
                    <a:pt x="20" y="82"/>
                  </a:lnTo>
                  <a:lnTo>
                    <a:pt x="17" y="85"/>
                  </a:lnTo>
                  <a:lnTo>
                    <a:pt x="15" y="88"/>
                  </a:lnTo>
                  <a:lnTo>
                    <a:pt x="10" y="90"/>
                  </a:lnTo>
                  <a:lnTo>
                    <a:pt x="7" y="93"/>
                  </a:lnTo>
                  <a:lnTo>
                    <a:pt x="5" y="96"/>
                  </a:lnTo>
                  <a:lnTo>
                    <a:pt x="5" y="98"/>
                  </a:lnTo>
                  <a:lnTo>
                    <a:pt x="7" y="104"/>
                  </a:lnTo>
                  <a:lnTo>
                    <a:pt x="7" y="106"/>
                  </a:lnTo>
                  <a:lnTo>
                    <a:pt x="7" y="109"/>
                  </a:lnTo>
                  <a:lnTo>
                    <a:pt x="2" y="106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2" y="120"/>
                  </a:lnTo>
                  <a:lnTo>
                    <a:pt x="7" y="122"/>
                  </a:lnTo>
                  <a:lnTo>
                    <a:pt x="10" y="125"/>
                  </a:lnTo>
                  <a:lnTo>
                    <a:pt x="12" y="130"/>
                  </a:lnTo>
                  <a:lnTo>
                    <a:pt x="15" y="128"/>
                  </a:lnTo>
                  <a:lnTo>
                    <a:pt x="17" y="128"/>
                  </a:lnTo>
                  <a:lnTo>
                    <a:pt x="20" y="122"/>
                  </a:lnTo>
                  <a:lnTo>
                    <a:pt x="22" y="122"/>
                  </a:lnTo>
                  <a:lnTo>
                    <a:pt x="25" y="122"/>
                  </a:lnTo>
                  <a:lnTo>
                    <a:pt x="25" y="125"/>
                  </a:lnTo>
                  <a:lnTo>
                    <a:pt x="30" y="128"/>
                  </a:lnTo>
                  <a:lnTo>
                    <a:pt x="32" y="128"/>
                  </a:lnTo>
                  <a:lnTo>
                    <a:pt x="35" y="122"/>
                  </a:lnTo>
                  <a:lnTo>
                    <a:pt x="37" y="122"/>
                  </a:lnTo>
                  <a:lnTo>
                    <a:pt x="40" y="122"/>
                  </a:lnTo>
                  <a:lnTo>
                    <a:pt x="42" y="120"/>
                  </a:lnTo>
                  <a:lnTo>
                    <a:pt x="45" y="122"/>
                  </a:lnTo>
                  <a:lnTo>
                    <a:pt x="45" y="125"/>
                  </a:lnTo>
                  <a:lnTo>
                    <a:pt x="47" y="128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62" y="117"/>
                  </a:lnTo>
                  <a:lnTo>
                    <a:pt x="65" y="114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0" y="98"/>
                  </a:lnTo>
                  <a:lnTo>
                    <a:pt x="70" y="93"/>
                  </a:lnTo>
                  <a:lnTo>
                    <a:pt x="72" y="88"/>
                  </a:lnTo>
                  <a:lnTo>
                    <a:pt x="77" y="77"/>
                  </a:lnTo>
                  <a:lnTo>
                    <a:pt x="82" y="72"/>
                  </a:lnTo>
                  <a:lnTo>
                    <a:pt x="87" y="69"/>
                  </a:lnTo>
                  <a:lnTo>
                    <a:pt x="92" y="67"/>
                  </a:lnTo>
                  <a:lnTo>
                    <a:pt x="92" y="64"/>
                  </a:lnTo>
                  <a:lnTo>
                    <a:pt x="92" y="56"/>
                  </a:lnTo>
                  <a:lnTo>
                    <a:pt x="94" y="40"/>
                  </a:lnTo>
                  <a:lnTo>
                    <a:pt x="94" y="27"/>
                  </a:lnTo>
                  <a:lnTo>
                    <a:pt x="97" y="21"/>
                  </a:lnTo>
                  <a:lnTo>
                    <a:pt x="104" y="11"/>
                  </a:lnTo>
                  <a:lnTo>
                    <a:pt x="104" y="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4" name="Freeform 290"/>
            <p:cNvSpPr>
              <a:spLocks/>
            </p:cNvSpPr>
            <p:nvPr/>
          </p:nvSpPr>
          <p:spPr bwMode="auto">
            <a:xfrm>
              <a:off x="2767" y="2910"/>
              <a:ext cx="27" cy="19"/>
            </a:xfrm>
            <a:custGeom>
              <a:avLst/>
              <a:gdLst>
                <a:gd name="T0" fmla="*/ 27 w 27"/>
                <a:gd name="T1" fmla="*/ 0 h 19"/>
                <a:gd name="T2" fmla="*/ 15 w 27"/>
                <a:gd name="T3" fmla="*/ 0 h 19"/>
                <a:gd name="T4" fmla="*/ 5 w 27"/>
                <a:gd name="T5" fmla="*/ 0 h 19"/>
                <a:gd name="T6" fmla="*/ 5 w 27"/>
                <a:gd name="T7" fmla="*/ 0 h 19"/>
                <a:gd name="T8" fmla="*/ 5 w 27"/>
                <a:gd name="T9" fmla="*/ 3 h 19"/>
                <a:gd name="T10" fmla="*/ 2 w 27"/>
                <a:gd name="T11" fmla="*/ 5 h 19"/>
                <a:gd name="T12" fmla="*/ 2 w 27"/>
                <a:gd name="T13" fmla="*/ 8 h 19"/>
                <a:gd name="T14" fmla="*/ 0 w 27"/>
                <a:gd name="T15" fmla="*/ 13 h 19"/>
                <a:gd name="T16" fmla="*/ 2 w 27"/>
                <a:gd name="T17" fmla="*/ 16 h 19"/>
                <a:gd name="T18" fmla="*/ 2 w 27"/>
                <a:gd name="T19" fmla="*/ 16 h 19"/>
                <a:gd name="T20" fmla="*/ 2 w 27"/>
                <a:gd name="T21" fmla="*/ 19 h 19"/>
                <a:gd name="T22" fmla="*/ 2 w 27"/>
                <a:gd name="T23" fmla="*/ 16 h 19"/>
                <a:gd name="T24" fmla="*/ 7 w 27"/>
                <a:gd name="T25" fmla="*/ 16 h 19"/>
                <a:gd name="T26" fmla="*/ 27 w 27"/>
                <a:gd name="T27" fmla="*/ 16 h 19"/>
                <a:gd name="T28" fmla="*/ 25 w 27"/>
                <a:gd name="T29" fmla="*/ 13 h 19"/>
                <a:gd name="T30" fmla="*/ 25 w 27"/>
                <a:gd name="T31" fmla="*/ 8 h 19"/>
                <a:gd name="T32" fmla="*/ 25 w 27"/>
                <a:gd name="T33" fmla="*/ 3 h 19"/>
                <a:gd name="T34" fmla="*/ 27 w 27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19"/>
                <a:gd name="T56" fmla="*/ 27 w 27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19">
                  <a:moveTo>
                    <a:pt x="27" y="0"/>
                  </a:moveTo>
                  <a:lnTo>
                    <a:pt x="1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27" y="16"/>
                  </a:lnTo>
                  <a:lnTo>
                    <a:pt x="25" y="13"/>
                  </a:lnTo>
                  <a:lnTo>
                    <a:pt x="25" y="8"/>
                  </a:lnTo>
                  <a:lnTo>
                    <a:pt x="25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5" name="Freeform 291"/>
            <p:cNvSpPr>
              <a:spLocks/>
            </p:cNvSpPr>
            <p:nvPr/>
          </p:nvSpPr>
          <p:spPr bwMode="auto">
            <a:xfrm>
              <a:off x="3146" y="2670"/>
              <a:ext cx="92" cy="88"/>
            </a:xfrm>
            <a:custGeom>
              <a:avLst/>
              <a:gdLst>
                <a:gd name="T0" fmla="*/ 25 w 92"/>
                <a:gd name="T1" fmla="*/ 6 h 88"/>
                <a:gd name="T2" fmla="*/ 15 w 92"/>
                <a:gd name="T3" fmla="*/ 11 h 88"/>
                <a:gd name="T4" fmla="*/ 7 w 92"/>
                <a:gd name="T5" fmla="*/ 14 h 88"/>
                <a:gd name="T6" fmla="*/ 5 w 92"/>
                <a:gd name="T7" fmla="*/ 24 h 88"/>
                <a:gd name="T8" fmla="*/ 0 w 92"/>
                <a:gd name="T9" fmla="*/ 43 h 88"/>
                <a:gd name="T10" fmla="*/ 0 w 92"/>
                <a:gd name="T11" fmla="*/ 59 h 88"/>
                <a:gd name="T12" fmla="*/ 5 w 92"/>
                <a:gd name="T13" fmla="*/ 59 h 88"/>
                <a:gd name="T14" fmla="*/ 7 w 92"/>
                <a:gd name="T15" fmla="*/ 56 h 88"/>
                <a:gd name="T16" fmla="*/ 10 w 92"/>
                <a:gd name="T17" fmla="*/ 59 h 88"/>
                <a:gd name="T18" fmla="*/ 17 w 92"/>
                <a:gd name="T19" fmla="*/ 48 h 88"/>
                <a:gd name="T20" fmla="*/ 22 w 92"/>
                <a:gd name="T21" fmla="*/ 54 h 88"/>
                <a:gd name="T22" fmla="*/ 25 w 92"/>
                <a:gd name="T23" fmla="*/ 56 h 88"/>
                <a:gd name="T24" fmla="*/ 32 w 92"/>
                <a:gd name="T25" fmla="*/ 56 h 88"/>
                <a:gd name="T26" fmla="*/ 35 w 92"/>
                <a:gd name="T27" fmla="*/ 54 h 88"/>
                <a:gd name="T28" fmla="*/ 37 w 92"/>
                <a:gd name="T29" fmla="*/ 56 h 88"/>
                <a:gd name="T30" fmla="*/ 40 w 92"/>
                <a:gd name="T31" fmla="*/ 54 h 88"/>
                <a:gd name="T32" fmla="*/ 45 w 92"/>
                <a:gd name="T33" fmla="*/ 56 h 88"/>
                <a:gd name="T34" fmla="*/ 47 w 92"/>
                <a:gd name="T35" fmla="*/ 56 h 88"/>
                <a:gd name="T36" fmla="*/ 57 w 92"/>
                <a:gd name="T37" fmla="*/ 59 h 88"/>
                <a:gd name="T38" fmla="*/ 62 w 92"/>
                <a:gd name="T39" fmla="*/ 67 h 88"/>
                <a:gd name="T40" fmla="*/ 72 w 92"/>
                <a:gd name="T41" fmla="*/ 75 h 88"/>
                <a:gd name="T42" fmla="*/ 75 w 92"/>
                <a:gd name="T43" fmla="*/ 80 h 88"/>
                <a:gd name="T44" fmla="*/ 80 w 92"/>
                <a:gd name="T45" fmla="*/ 86 h 88"/>
                <a:gd name="T46" fmla="*/ 87 w 92"/>
                <a:gd name="T47" fmla="*/ 83 h 88"/>
                <a:gd name="T48" fmla="*/ 87 w 92"/>
                <a:gd name="T49" fmla="*/ 80 h 88"/>
                <a:gd name="T50" fmla="*/ 85 w 92"/>
                <a:gd name="T51" fmla="*/ 75 h 88"/>
                <a:gd name="T52" fmla="*/ 82 w 92"/>
                <a:gd name="T53" fmla="*/ 75 h 88"/>
                <a:gd name="T54" fmla="*/ 80 w 92"/>
                <a:gd name="T55" fmla="*/ 70 h 88"/>
                <a:gd name="T56" fmla="*/ 77 w 92"/>
                <a:gd name="T57" fmla="*/ 67 h 88"/>
                <a:gd name="T58" fmla="*/ 75 w 92"/>
                <a:gd name="T59" fmla="*/ 64 h 88"/>
                <a:gd name="T60" fmla="*/ 72 w 92"/>
                <a:gd name="T61" fmla="*/ 64 h 88"/>
                <a:gd name="T62" fmla="*/ 67 w 92"/>
                <a:gd name="T63" fmla="*/ 54 h 88"/>
                <a:gd name="T64" fmla="*/ 60 w 92"/>
                <a:gd name="T65" fmla="*/ 51 h 88"/>
                <a:gd name="T66" fmla="*/ 57 w 92"/>
                <a:gd name="T67" fmla="*/ 48 h 88"/>
                <a:gd name="T68" fmla="*/ 55 w 92"/>
                <a:gd name="T69" fmla="*/ 48 h 88"/>
                <a:gd name="T70" fmla="*/ 52 w 92"/>
                <a:gd name="T71" fmla="*/ 48 h 88"/>
                <a:gd name="T72" fmla="*/ 50 w 92"/>
                <a:gd name="T73" fmla="*/ 43 h 88"/>
                <a:gd name="T74" fmla="*/ 47 w 92"/>
                <a:gd name="T75" fmla="*/ 40 h 88"/>
                <a:gd name="T76" fmla="*/ 45 w 92"/>
                <a:gd name="T77" fmla="*/ 40 h 88"/>
                <a:gd name="T78" fmla="*/ 47 w 92"/>
                <a:gd name="T79" fmla="*/ 46 h 88"/>
                <a:gd name="T80" fmla="*/ 45 w 92"/>
                <a:gd name="T81" fmla="*/ 43 h 88"/>
                <a:gd name="T82" fmla="*/ 42 w 92"/>
                <a:gd name="T83" fmla="*/ 38 h 88"/>
                <a:gd name="T84" fmla="*/ 40 w 92"/>
                <a:gd name="T85" fmla="*/ 38 h 88"/>
                <a:gd name="T86" fmla="*/ 40 w 92"/>
                <a:gd name="T87" fmla="*/ 35 h 88"/>
                <a:gd name="T88" fmla="*/ 37 w 92"/>
                <a:gd name="T89" fmla="*/ 27 h 88"/>
                <a:gd name="T90" fmla="*/ 35 w 92"/>
                <a:gd name="T91" fmla="*/ 19 h 88"/>
                <a:gd name="T92" fmla="*/ 32 w 92"/>
                <a:gd name="T93" fmla="*/ 11 h 88"/>
                <a:gd name="T94" fmla="*/ 30 w 92"/>
                <a:gd name="T95" fmla="*/ 3 h 88"/>
                <a:gd name="T96" fmla="*/ 27 w 92"/>
                <a:gd name="T97" fmla="*/ 0 h 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"/>
                <a:gd name="T148" fmla="*/ 0 h 88"/>
                <a:gd name="T149" fmla="*/ 92 w 92"/>
                <a:gd name="T150" fmla="*/ 88 h 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" h="88">
                  <a:moveTo>
                    <a:pt x="27" y="0"/>
                  </a:moveTo>
                  <a:lnTo>
                    <a:pt x="27" y="3"/>
                  </a:lnTo>
                  <a:lnTo>
                    <a:pt x="25" y="6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30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7" y="56"/>
                  </a:lnTo>
                  <a:lnTo>
                    <a:pt x="10" y="56"/>
                  </a:lnTo>
                  <a:lnTo>
                    <a:pt x="10" y="59"/>
                  </a:lnTo>
                  <a:lnTo>
                    <a:pt x="12" y="62"/>
                  </a:lnTo>
                  <a:lnTo>
                    <a:pt x="17" y="48"/>
                  </a:lnTo>
                  <a:lnTo>
                    <a:pt x="20" y="51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50" y="56"/>
                  </a:lnTo>
                  <a:lnTo>
                    <a:pt x="52" y="59"/>
                  </a:lnTo>
                  <a:lnTo>
                    <a:pt x="57" y="59"/>
                  </a:lnTo>
                  <a:lnTo>
                    <a:pt x="62" y="64"/>
                  </a:lnTo>
                  <a:lnTo>
                    <a:pt x="62" y="67"/>
                  </a:lnTo>
                  <a:lnTo>
                    <a:pt x="65" y="70"/>
                  </a:lnTo>
                  <a:lnTo>
                    <a:pt x="70" y="72"/>
                  </a:lnTo>
                  <a:lnTo>
                    <a:pt x="72" y="75"/>
                  </a:lnTo>
                  <a:lnTo>
                    <a:pt x="72" y="78"/>
                  </a:lnTo>
                  <a:lnTo>
                    <a:pt x="75" y="80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0" y="86"/>
                  </a:lnTo>
                  <a:lnTo>
                    <a:pt x="82" y="88"/>
                  </a:lnTo>
                  <a:lnTo>
                    <a:pt x="82" y="86"/>
                  </a:lnTo>
                  <a:lnTo>
                    <a:pt x="87" y="83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5" y="75"/>
                  </a:lnTo>
                  <a:lnTo>
                    <a:pt x="82" y="75"/>
                  </a:lnTo>
                  <a:lnTo>
                    <a:pt x="82" y="72"/>
                  </a:lnTo>
                  <a:lnTo>
                    <a:pt x="80" y="70"/>
                  </a:lnTo>
                  <a:lnTo>
                    <a:pt x="77" y="70"/>
                  </a:lnTo>
                  <a:lnTo>
                    <a:pt x="77" y="67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2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2" y="54"/>
                  </a:lnTo>
                  <a:lnTo>
                    <a:pt x="60" y="51"/>
                  </a:lnTo>
                  <a:lnTo>
                    <a:pt x="57" y="51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0" y="46"/>
                  </a:lnTo>
                  <a:lnTo>
                    <a:pt x="50" y="43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3"/>
                  </a:lnTo>
                  <a:lnTo>
                    <a:pt x="47" y="43"/>
                  </a:lnTo>
                  <a:lnTo>
                    <a:pt x="47" y="46"/>
                  </a:lnTo>
                  <a:lnTo>
                    <a:pt x="45" y="46"/>
                  </a:lnTo>
                  <a:lnTo>
                    <a:pt x="45" y="43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37" y="32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32" y="11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6" name="Freeform 292"/>
            <p:cNvSpPr>
              <a:spLocks/>
            </p:cNvSpPr>
            <p:nvPr/>
          </p:nvSpPr>
          <p:spPr bwMode="auto">
            <a:xfrm>
              <a:off x="3044" y="2976"/>
              <a:ext cx="22" cy="30"/>
            </a:xfrm>
            <a:custGeom>
              <a:avLst/>
              <a:gdLst>
                <a:gd name="T0" fmla="*/ 20 w 22"/>
                <a:gd name="T1" fmla="*/ 0 h 30"/>
                <a:gd name="T2" fmla="*/ 20 w 22"/>
                <a:gd name="T3" fmla="*/ 0 h 30"/>
                <a:gd name="T4" fmla="*/ 20 w 22"/>
                <a:gd name="T5" fmla="*/ 0 h 30"/>
                <a:gd name="T6" fmla="*/ 20 w 22"/>
                <a:gd name="T7" fmla="*/ 0 h 30"/>
                <a:gd name="T8" fmla="*/ 17 w 22"/>
                <a:gd name="T9" fmla="*/ 0 h 30"/>
                <a:gd name="T10" fmla="*/ 15 w 22"/>
                <a:gd name="T11" fmla="*/ 0 h 30"/>
                <a:gd name="T12" fmla="*/ 12 w 22"/>
                <a:gd name="T13" fmla="*/ 0 h 30"/>
                <a:gd name="T14" fmla="*/ 12 w 22"/>
                <a:gd name="T15" fmla="*/ 0 h 30"/>
                <a:gd name="T16" fmla="*/ 10 w 22"/>
                <a:gd name="T17" fmla="*/ 3 h 30"/>
                <a:gd name="T18" fmla="*/ 10 w 22"/>
                <a:gd name="T19" fmla="*/ 3 h 30"/>
                <a:gd name="T20" fmla="*/ 10 w 22"/>
                <a:gd name="T21" fmla="*/ 6 h 30"/>
                <a:gd name="T22" fmla="*/ 7 w 22"/>
                <a:gd name="T23" fmla="*/ 6 h 30"/>
                <a:gd name="T24" fmla="*/ 7 w 22"/>
                <a:gd name="T25" fmla="*/ 6 h 30"/>
                <a:gd name="T26" fmla="*/ 5 w 22"/>
                <a:gd name="T27" fmla="*/ 6 h 30"/>
                <a:gd name="T28" fmla="*/ 5 w 22"/>
                <a:gd name="T29" fmla="*/ 6 h 30"/>
                <a:gd name="T30" fmla="*/ 2 w 22"/>
                <a:gd name="T31" fmla="*/ 3 h 30"/>
                <a:gd name="T32" fmla="*/ 2 w 22"/>
                <a:gd name="T33" fmla="*/ 3 h 30"/>
                <a:gd name="T34" fmla="*/ 2 w 22"/>
                <a:gd name="T35" fmla="*/ 3 h 30"/>
                <a:gd name="T36" fmla="*/ 0 w 22"/>
                <a:gd name="T37" fmla="*/ 3 h 30"/>
                <a:gd name="T38" fmla="*/ 0 w 22"/>
                <a:gd name="T39" fmla="*/ 3 h 30"/>
                <a:gd name="T40" fmla="*/ 0 w 22"/>
                <a:gd name="T41" fmla="*/ 6 h 30"/>
                <a:gd name="T42" fmla="*/ 0 w 22"/>
                <a:gd name="T43" fmla="*/ 6 h 30"/>
                <a:gd name="T44" fmla="*/ 0 w 22"/>
                <a:gd name="T45" fmla="*/ 6 h 30"/>
                <a:gd name="T46" fmla="*/ 2 w 22"/>
                <a:gd name="T47" fmla="*/ 8 h 30"/>
                <a:gd name="T48" fmla="*/ 2 w 22"/>
                <a:gd name="T49" fmla="*/ 14 h 30"/>
                <a:gd name="T50" fmla="*/ 2 w 22"/>
                <a:gd name="T51" fmla="*/ 16 h 30"/>
                <a:gd name="T52" fmla="*/ 2 w 22"/>
                <a:gd name="T53" fmla="*/ 19 h 30"/>
                <a:gd name="T54" fmla="*/ 5 w 22"/>
                <a:gd name="T55" fmla="*/ 22 h 30"/>
                <a:gd name="T56" fmla="*/ 5 w 22"/>
                <a:gd name="T57" fmla="*/ 24 h 30"/>
                <a:gd name="T58" fmla="*/ 5 w 22"/>
                <a:gd name="T59" fmla="*/ 27 h 30"/>
                <a:gd name="T60" fmla="*/ 5 w 22"/>
                <a:gd name="T61" fmla="*/ 30 h 30"/>
                <a:gd name="T62" fmla="*/ 7 w 22"/>
                <a:gd name="T63" fmla="*/ 30 h 30"/>
                <a:gd name="T64" fmla="*/ 7 w 22"/>
                <a:gd name="T65" fmla="*/ 30 h 30"/>
                <a:gd name="T66" fmla="*/ 10 w 22"/>
                <a:gd name="T67" fmla="*/ 30 h 30"/>
                <a:gd name="T68" fmla="*/ 15 w 22"/>
                <a:gd name="T69" fmla="*/ 27 h 30"/>
                <a:gd name="T70" fmla="*/ 17 w 22"/>
                <a:gd name="T71" fmla="*/ 22 h 30"/>
                <a:gd name="T72" fmla="*/ 17 w 22"/>
                <a:gd name="T73" fmla="*/ 22 h 30"/>
                <a:gd name="T74" fmla="*/ 20 w 22"/>
                <a:gd name="T75" fmla="*/ 16 h 30"/>
                <a:gd name="T76" fmla="*/ 22 w 22"/>
                <a:gd name="T77" fmla="*/ 14 h 30"/>
                <a:gd name="T78" fmla="*/ 22 w 22"/>
                <a:gd name="T79" fmla="*/ 14 h 30"/>
                <a:gd name="T80" fmla="*/ 22 w 22"/>
                <a:gd name="T81" fmla="*/ 11 h 30"/>
                <a:gd name="T82" fmla="*/ 22 w 22"/>
                <a:gd name="T83" fmla="*/ 8 h 30"/>
                <a:gd name="T84" fmla="*/ 22 w 22"/>
                <a:gd name="T85" fmla="*/ 8 h 30"/>
                <a:gd name="T86" fmla="*/ 20 w 22"/>
                <a:gd name="T87" fmla="*/ 8 h 30"/>
                <a:gd name="T88" fmla="*/ 20 w 22"/>
                <a:gd name="T89" fmla="*/ 6 h 30"/>
                <a:gd name="T90" fmla="*/ 20 w 22"/>
                <a:gd name="T91" fmla="*/ 6 h 30"/>
                <a:gd name="T92" fmla="*/ 20 w 22"/>
                <a:gd name="T93" fmla="*/ 3 h 30"/>
                <a:gd name="T94" fmla="*/ 20 w 22"/>
                <a:gd name="T95" fmla="*/ 3 h 30"/>
                <a:gd name="T96" fmla="*/ 20 w 22"/>
                <a:gd name="T97" fmla="*/ 0 h 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"/>
                <a:gd name="T148" fmla="*/ 0 h 30"/>
                <a:gd name="T149" fmla="*/ 22 w 22"/>
                <a:gd name="T150" fmla="*/ 30 h 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" h="30">
                  <a:moveTo>
                    <a:pt x="20" y="0"/>
                  </a:move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7" name="Freeform 293"/>
            <p:cNvSpPr>
              <a:spLocks/>
            </p:cNvSpPr>
            <p:nvPr/>
          </p:nvSpPr>
          <p:spPr bwMode="auto">
            <a:xfrm>
              <a:off x="3093" y="3080"/>
              <a:ext cx="45" cy="117"/>
            </a:xfrm>
            <a:custGeom>
              <a:avLst/>
              <a:gdLst>
                <a:gd name="T0" fmla="*/ 15 w 45"/>
                <a:gd name="T1" fmla="*/ 6 h 117"/>
                <a:gd name="T2" fmla="*/ 10 w 45"/>
                <a:gd name="T3" fmla="*/ 6 h 117"/>
                <a:gd name="T4" fmla="*/ 8 w 45"/>
                <a:gd name="T5" fmla="*/ 3 h 117"/>
                <a:gd name="T6" fmla="*/ 3 w 45"/>
                <a:gd name="T7" fmla="*/ 3 h 117"/>
                <a:gd name="T8" fmla="*/ 8 w 45"/>
                <a:gd name="T9" fmla="*/ 6 h 117"/>
                <a:gd name="T10" fmla="*/ 10 w 45"/>
                <a:gd name="T11" fmla="*/ 11 h 117"/>
                <a:gd name="T12" fmla="*/ 13 w 45"/>
                <a:gd name="T13" fmla="*/ 19 h 117"/>
                <a:gd name="T14" fmla="*/ 10 w 45"/>
                <a:gd name="T15" fmla="*/ 24 h 117"/>
                <a:gd name="T16" fmla="*/ 10 w 45"/>
                <a:gd name="T17" fmla="*/ 27 h 117"/>
                <a:gd name="T18" fmla="*/ 8 w 45"/>
                <a:gd name="T19" fmla="*/ 35 h 117"/>
                <a:gd name="T20" fmla="*/ 8 w 45"/>
                <a:gd name="T21" fmla="*/ 45 h 117"/>
                <a:gd name="T22" fmla="*/ 10 w 45"/>
                <a:gd name="T23" fmla="*/ 48 h 117"/>
                <a:gd name="T24" fmla="*/ 5 w 45"/>
                <a:gd name="T25" fmla="*/ 51 h 117"/>
                <a:gd name="T26" fmla="*/ 3 w 45"/>
                <a:gd name="T27" fmla="*/ 56 h 117"/>
                <a:gd name="T28" fmla="*/ 0 w 45"/>
                <a:gd name="T29" fmla="*/ 64 h 117"/>
                <a:gd name="T30" fmla="*/ 3 w 45"/>
                <a:gd name="T31" fmla="*/ 69 h 117"/>
                <a:gd name="T32" fmla="*/ 5 w 45"/>
                <a:gd name="T33" fmla="*/ 72 h 117"/>
                <a:gd name="T34" fmla="*/ 8 w 45"/>
                <a:gd name="T35" fmla="*/ 72 h 117"/>
                <a:gd name="T36" fmla="*/ 13 w 45"/>
                <a:gd name="T37" fmla="*/ 80 h 117"/>
                <a:gd name="T38" fmla="*/ 23 w 45"/>
                <a:gd name="T39" fmla="*/ 77 h 117"/>
                <a:gd name="T40" fmla="*/ 25 w 45"/>
                <a:gd name="T41" fmla="*/ 85 h 117"/>
                <a:gd name="T42" fmla="*/ 23 w 45"/>
                <a:gd name="T43" fmla="*/ 93 h 117"/>
                <a:gd name="T44" fmla="*/ 23 w 45"/>
                <a:gd name="T45" fmla="*/ 101 h 117"/>
                <a:gd name="T46" fmla="*/ 25 w 45"/>
                <a:gd name="T47" fmla="*/ 107 h 117"/>
                <a:gd name="T48" fmla="*/ 28 w 45"/>
                <a:gd name="T49" fmla="*/ 112 h 117"/>
                <a:gd name="T50" fmla="*/ 33 w 45"/>
                <a:gd name="T51" fmla="*/ 115 h 117"/>
                <a:gd name="T52" fmla="*/ 33 w 45"/>
                <a:gd name="T53" fmla="*/ 117 h 117"/>
                <a:gd name="T54" fmla="*/ 35 w 45"/>
                <a:gd name="T55" fmla="*/ 117 h 117"/>
                <a:gd name="T56" fmla="*/ 35 w 45"/>
                <a:gd name="T57" fmla="*/ 112 h 117"/>
                <a:gd name="T58" fmla="*/ 35 w 45"/>
                <a:gd name="T59" fmla="*/ 107 h 117"/>
                <a:gd name="T60" fmla="*/ 40 w 45"/>
                <a:gd name="T61" fmla="*/ 104 h 117"/>
                <a:gd name="T62" fmla="*/ 43 w 45"/>
                <a:gd name="T63" fmla="*/ 101 h 117"/>
                <a:gd name="T64" fmla="*/ 43 w 45"/>
                <a:gd name="T65" fmla="*/ 91 h 117"/>
                <a:gd name="T66" fmla="*/ 45 w 45"/>
                <a:gd name="T67" fmla="*/ 80 h 117"/>
                <a:gd name="T68" fmla="*/ 38 w 45"/>
                <a:gd name="T69" fmla="*/ 72 h 117"/>
                <a:gd name="T70" fmla="*/ 30 w 45"/>
                <a:gd name="T71" fmla="*/ 64 h 117"/>
                <a:gd name="T72" fmla="*/ 30 w 45"/>
                <a:gd name="T73" fmla="*/ 67 h 117"/>
                <a:gd name="T74" fmla="*/ 33 w 45"/>
                <a:gd name="T75" fmla="*/ 69 h 117"/>
                <a:gd name="T76" fmla="*/ 35 w 45"/>
                <a:gd name="T77" fmla="*/ 77 h 117"/>
                <a:gd name="T78" fmla="*/ 30 w 45"/>
                <a:gd name="T79" fmla="*/ 75 h 117"/>
                <a:gd name="T80" fmla="*/ 30 w 45"/>
                <a:gd name="T81" fmla="*/ 72 h 117"/>
                <a:gd name="T82" fmla="*/ 25 w 45"/>
                <a:gd name="T83" fmla="*/ 75 h 117"/>
                <a:gd name="T84" fmla="*/ 25 w 45"/>
                <a:gd name="T85" fmla="*/ 72 h 117"/>
                <a:gd name="T86" fmla="*/ 25 w 45"/>
                <a:gd name="T87" fmla="*/ 67 h 117"/>
                <a:gd name="T88" fmla="*/ 23 w 45"/>
                <a:gd name="T89" fmla="*/ 64 h 117"/>
                <a:gd name="T90" fmla="*/ 23 w 45"/>
                <a:gd name="T91" fmla="*/ 59 h 117"/>
                <a:gd name="T92" fmla="*/ 18 w 45"/>
                <a:gd name="T93" fmla="*/ 45 h 117"/>
                <a:gd name="T94" fmla="*/ 20 w 45"/>
                <a:gd name="T95" fmla="*/ 40 h 117"/>
                <a:gd name="T96" fmla="*/ 20 w 45"/>
                <a:gd name="T97" fmla="*/ 19 h 117"/>
                <a:gd name="T98" fmla="*/ 20 w 45"/>
                <a:gd name="T99" fmla="*/ 16 h 117"/>
                <a:gd name="T100" fmla="*/ 15 w 45"/>
                <a:gd name="T101" fmla="*/ 11 h 117"/>
                <a:gd name="T102" fmla="*/ 18 w 45"/>
                <a:gd name="T103" fmla="*/ 3 h 1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"/>
                <a:gd name="T157" fmla="*/ 0 h 117"/>
                <a:gd name="T158" fmla="*/ 45 w 45"/>
                <a:gd name="T159" fmla="*/ 117 h 1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" h="117">
                  <a:moveTo>
                    <a:pt x="15" y="6"/>
                  </a:moveTo>
                  <a:lnTo>
                    <a:pt x="15" y="6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8" y="35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5" y="51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5" y="69"/>
                  </a:lnTo>
                  <a:lnTo>
                    <a:pt x="5" y="72"/>
                  </a:lnTo>
                  <a:lnTo>
                    <a:pt x="8" y="72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5" y="80"/>
                  </a:lnTo>
                  <a:lnTo>
                    <a:pt x="23" y="77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5" y="85"/>
                  </a:lnTo>
                  <a:lnTo>
                    <a:pt x="25" y="91"/>
                  </a:lnTo>
                  <a:lnTo>
                    <a:pt x="25" y="93"/>
                  </a:lnTo>
                  <a:lnTo>
                    <a:pt x="23" y="93"/>
                  </a:lnTo>
                  <a:lnTo>
                    <a:pt x="25" y="96"/>
                  </a:lnTo>
                  <a:lnTo>
                    <a:pt x="23" y="99"/>
                  </a:lnTo>
                  <a:lnTo>
                    <a:pt x="23" y="101"/>
                  </a:lnTo>
                  <a:lnTo>
                    <a:pt x="25" y="107"/>
                  </a:lnTo>
                  <a:lnTo>
                    <a:pt x="28" y="109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0" y="115"/>
                  </a:lnTo>
                  <a:lnTo>
                    <a:pt x="33" y="115"/>
                  </a:lnTo>
                  <a:lnTo>
                    <a:pt x="33" y="117"/>
                  </a:lnTo>
                  <a:lnTo>
                    <a:pt x="35" y="117"/>
                  </a:lnTo>
                  <a:lnTo>
                    <a:pt x="35" y="115"/>
                  </a:lnTo>
                  <a:lnTo>
                    <a:pt x="35" y="112"/>
                  </a:lnTo>
                  <a:lnTo>
                    <a:pt x="35" y="109"/>
                  </a:lnTo>
                  <a:lnTo>
                    <a:pt x="35" y="107"/>
                  </a:lnTo>
                  <a:lnTo>
                    <a:pt x="40" y="104"/>
                  </a:lnTo>
                  <a:lnTo>
                    <a:pt x="43" y="101"/>
                  </a:lnTo>
                  <a:lnTo>
                    <a:pt x="43" y="96"/>
                  </a:lnTo>
                  <a:lnTo>
                    <a:pt x="45" y="93"/>
                  </a:lnTo>
                  <a:lnTo>
                    <a:pt x="43" y="91"/>
                  </a:lnTo>
                  <a:lnTo>
                    <a:pt x="45" y="85"/>
                  </a:lnTo>
                  <a:lnTo>
                    <a:pt x="45" y="80"/>
                  </a:lnTo>
                  <a:lnTo>
                    <a:pt x="43" y="80"/>
                  </a:lnTo>
                  <a:lnTo>
                    <a:pt x="40" y="75"/>
                  </a:lnTo>
                  <a:lnTo>
                    <a:pt x="38" y="72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0" y="64"/>
                  </a:lnTo>
                  <a:lnTo>
                    <a:pt x="30" y="67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35" y="75"/>
                  </a:lnTo>
                  <a:lnTo>
                    <a:pt x="35" y="77"/>
                  </a:lnTo>
                  <a:lnTo>
                    <a:pt x="33" y="77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30" y="72"/>
                  </a:lnTo>
                  <a:lnTo>
                    <a:pt x="28" y="75"/>
                  </a:lnTo>
                  <a:lnTo>
                    <a:pt x="25" y="75"/>
                  </a:lnTo>
                  <a:lnTo>
                    <a:pt x="25" y="72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0" y="51"/>
                  </a:lnTo>
                  <a:lnTo>
                    <a:pt x="18" y="45"/>
                  </a:lnTo>
                  <a:lnTo>
                    <a:pt x="18" y="43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5"/>
                  </a:lnTo>
                  <a:lnTo>
                    <a:pt x="20" y="27"/>
                  </a:lnTo>
                  <a:lnTo>
                    <a:pt x="20" y="19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8" y="3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8" name="Freeform 294"/>
            <p:cNvSpPr>
              <a:spLocks/>
            </p:cNvSpPr>
            <p:nvPr/>
          </p:nvSpPr>
          <p:spPr bwMode="auto">
            <a:xfrm>
              <a:off x="2979" y="2447"/>
              <a:ext cx="157" cy="165"/>
            </a:xfrm>
            <a:custGeom>
              <a:avLst/>
              <a:gdLst>
                <a:gd name="T0" fmla="*/ 7 w 157"/>
                <a:gd name="T1" fmla="*/ 120 h 165"/>
                <a:gd name="T2" fmla="*/ 7 w 157"/>
                <a:gd name="T3" fmla="*/ 72 h 165"/>
                <a:gd name="T4" fmla="*/ 2 w 157"/>
                <a:gd name="T5" fmla="*/ 40 h 165"/>
                <a:gd name="T6" fmla="*/ 0 w 157"/>
                <a:gd name="T7" fmla="*/ 32 h 165"/>
                <a:gd name="T8" fmla="*/ 2 w 157"/>
                <a:gd name="T9" fmla="*/ 24 h 165"/>
                <a:gd name="T10" fmla="*/ 5 w 157"/>
                <a:gd name="T11" fmla="*/ 21 h 165"/>
                <a:gd name="T12" fmla="*/ 2 w 157"/>
                <a:gd name="T13" fmla="*/ 5 h 165"/>
                <a:gd name="T14" fmla="*/ 5 w 157"/>
                <a:gd name="T15" fmla="*/ 0 h 165"/>
                <a:gd name="T16" fmla="*/ 10 w 157"/>
                <a:gd name="T17" fmla="*/ 3 h 165"/>
                <a:gd name="T18" fmla="*/ 22 w 157"/>
                <a:gd name="T19" fmla="*/ 3 h 165"/>
                <a:gd name="T20" fmla="*/ 40 w 157"/>
                <a:gd name="T21" fmla="*/ 8 h 165"/>
                <a:gd name="T22" fmla="*/ 47 w 157"/>
                <a:gd name="T23" fmla="*/ 11 h 165"/>
                <a:gd name="T24" fmla="*/ 57 w 157"/>
                <a:gd name="T25" fmla="*/ 13 h 165"/>
                <a:gd name="T26" fmla="*/ 70 w 157"/>
                <a:gd name="T27" fmla="*/ 11 h 165"/>
                <a:gd name="T28" fmla="*/ 80 w 157"/>
                <a:gd name="T29" fmla="*/ 3 h 165"/>
                <a:gd name="T30" fmla="*/ 85 w 157"/>
                <a:gd name="T31" fmla="*/ 3 h 165"/>
                <a:gd name="T32" fmla="*/ 82 w 157"/>
                <a:gd name="T33" fmla="*/ 5 h 165"/>
                <a:gd name="T34" fmla="*/ 90 w 157"/>
                <a:gd name="T35" fmla="*/ 3 h 165"/>
                <a:gd name="T36" fmla="*/ 92 w 157"/>
                <a:gd name="T37" fmla="*/ 3 h 165"/>
                <a:gd name="T38" fmla="*/ 102 w 157"/>
                <a:gd name="T39" fmla="*/ 3 h 165"/>
                <a:gd name="T40" fmla="*/ 104 w 157"/>
                <a:gd name="T41" fmla="*/ 5 h 165"/>
                <a:gd name="T42" fmla="*/ 109 w 157"/>
                <a:gd name="T43" fmla="*/ 8 h 165"/>
                <a:gd name="T44" fmla="*/ 114 w 157"/>
                <a:gd name="T45" fmla="*/ 11 h 165"/>
                <a:gd name="T46" fmla="*/ 117 w 157"/>
                <a:gd name="T47" fmla="*/ 11 h 165"/>
                <a:gd name="T48" fmla="*/ 129 w 157"/>
                <a:gd name="T49" fmla="*/ 8 h 165"/>
                <a:gd name="T50" fmla="*/ 134 w 157"/>
                <a:gd name="T51" fmla="*/ 11 h 165"/>
                <a:gd name="T52" fmla="*/ 142 w 157"/>
                <a:gd name="T53" fmla="*/ 40 h 165"/>
                <a:gd name="T54" fmla="*/ 137 w 157"/>
                <a:gd name="T55" fmla="*/ 59 h 165"/>
                <a:gd name="T56" fmla="*/ 137 w 157"/>
                <a:gd name="T57" fmla="*/ 64 h 165"/>
                <a:gd name="T58" fmla="*/ 132 w 157"/>
                <a:gd name="T59" fmla="*/ 67 h 165"/>
                <a:gd name="T60" fmla="*/ 124 w 157"/>
                <a:gd name="T61" fmla="*/ 56 h 165"/>
                <a:gd name="T62" fmla="*/ 119 w 157"/>
                <a:gd name="T63" fmla="*/ 48 h 165"/>
                <a:gd name="T64" fmla="*/ 114 w 157"/>
                <a:gd name="T65" fmla="*/ 40 h 165"/>
                <a:gd name="T66" fmla="*/ 112 w 157"/>
                <a:gd name="T67" fmla="*/ 29 h 165"/>
                <a:gd name="T68" fmla="*/ 112 w 157"/>
                <a:gd name="T69" fmla="*/ 29 h 165"/>
                <a:gd name="T70" fmla="*/ 109 w 157"/>
                <a:gd name="T71" fmla="*/ 32 h 165"/>
                <a:gd name="T72" fmla="*/ 112 w 157"/>
                <a:gd name="T73" fmla="*/ 40 h 165"/>
                <a:gd name="T74" fmla="*/ 112 w 157"/>
                <a:gd name="T75" fmla="*/ 45 h 165"/>
                <a:gd name="T76" fmla="*/ 122 w 157"/>
                <a:gd name="T77" fmla="*/ 61 h 165"/>
                <a:gd name="T78" fmla="*/ 124 w 157"/>
                <a:gd name="T79" fmla="*/ 69 h 165"/>
                <a:gd name="T80" fmla="*/ 129 w 157"/>
                <a:gd name="T81" fmla="*/ 82 h 165"/>
                <a:gd name="T82" fmla="*/ 134 w 157"/>
                <a:gd name="T83" fmla="*/ 93 h 165"/>
                <a:gd name="T84" fmla="*/ 142 w 157"/>
                <a:gd name="T85" fmla="*/ 109 h 165"/>
                <a:gd name="T86" fmla="*/ 147 w 157"/>
                <a:gd name="T87" fmla="*/ 120 h 165"/>
                <a:gd name="T88" fmla="*/ 154 w 157"/>
                <a:gd name="T89" fmla="*/ 128 h 165"/>
                <a:gd name="T90" fmla="*/ 152 w 157"/>
                <a:gd name="T91" fmla="*/ 130 h 165"/>
                <a:gd name="T92" fmla="*/ 152 w 157"/>
                <a:gd name="T93" fmla="*/ 133 h 165"/>
                <a:gd name="T94" fmla="*/ 147 w 157"/>
                <a:gd name="T95" fmla="*/ 149 h 165"/>
                <a:gd name="T96" fmla="*/ 134 w 157"/>
                <a:gd name="T97" fmla="*/ 157 h 165"/>
                <a:gd name="T98" fmla="*/ 119 w 157"/>
                <a:gd name="T99" fmla="*/ 160 h 165"/>
                <a:gd name="T100" fmla="*/ 97 w 157"/>
                <a:gd name="T101" fmla="*/ 157 h 165"/>
                <a:gd name="T102" fmla="*/ 92 w 157"/>
                <a:gd name="T103" fmla="*/ 160 h 165"/>
                <a:gd name="T104" fmla="*/ 60 w 157"/>
                <a:gd name="T105" fmla="*/ 160 h 165"/>
                <a:gd name="T106" fmla="*/ 20 w 157"/>
                <a:gd name="T107" fmla="*/ 160 h 1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7"/>
                <a:gd name="T163" fmla="*/ 0 h 165"/>
                <a:gd name="T164" fmla="*/ 157 w 157"/>
                <a:gd name="T165" fmla="*/ 165 h 1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7" h="165">
                  <a:moveTo>
                    <a:pt x="7" y="149"/>
                  </a:moveTo>
                  <a:lnTo>
                    <a:pt x="7" y="136"/>
                  </a:lnTo>
                  <a:lnTo>
                    <a:pt x="7" y="120"/>
                  </a:lnTo>
                  <a:lnTo>
                    <a:pt x="7" y="104"/>
                  </a:lnTo>
                  <a:lnTo>
                    <a:pt x="7" y="88"/>
                  </a:lnTo>
                  <a:lnTo>
                    <a:pt x="7" y="72"/>
                  </a:lnTo>
                  <a:lnTo>
                    <a:pt x="7" y="56"/>
                  </a:lnTo>
                  <a:lnTo>
                    <a:pt x="7" y="45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5" y="21"/>
                  </a:lnTo>
                  <a:lnTo>
                    <a:pt x="2" y="16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32" y="3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5" y="8"/>
                  </a:lnTo>
                  <a:lnTo>
                    <a:pt x="47" y="11"/>
                  </a:lnTo>
                  <a:lnTo>
                    <a:pt x="52" y="11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62" y="13"/>
                  </a:lnTo>
                  <a:lnTo>
                    <a:pt x="65" y="13"/>
                  </a:lnTo>
                  <a:lnTo>
                    <a:pt x="70" y="11"/>
                  </a:lnTo>
                  <a:lnTo>
                    <a:pt x="72" y="8"/>
                  </a:lnTo>
                  <a:lnTo>
                    <a:pt x="77" y="5"/>
                  </a:lnTo>
                  <a:lnTo>
                    <a:pt x="80" y="3"/>
                  </a:lnTo>
                  <a:lnTo>
                    <a:pt x="82" y="3"/>
                  </a:lnTo>
                  <a:lnTo>
                    <a:pt x="85" y="3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9" y="3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7" y="8"/>
                  </a:lnTo>
                  <a:lnTo>
                    <a:pt x="109" y="8"/>
                  </a:lnTo>
                  <a:lnTo>
                    <a:pt x="109" y="11"/>
                  </a:lnTo>
                  <a:lnTo>
                    <a:pt x="112" y="11"/>
                  </a:lnTo>
                  <a:lnTo>
                    <a:pt x="114" y="11"/>
                  </a:lnTo>
                  <a:lnTo>
                    <a:pt x="117" y="11"/>
                  </a:lnTo>
                  <a:lnTo>
                    <a:pt x="119" y="11"/>
                  </a:lnTo>
                  <a:lnTo>
                    <a:pt x="124" y="11"/>
                  </a:lnTo>
                  <a:lnTo>
                    <a:pt x="129" y="8"/>
                  </a:lnTo>
                  <a:lnTo>
                    <a:pt x="132" y="5"/>
                  </a:lnTo>
                  <a:lnTo>
                    <a:pt x="132" y="8"/>
                  </a:lnTo>
                  <a:lnTo>
                    <a:pt x="134" y="11"/>
                  </a:lnTo>
                  <a:lnTo>
                    <a:pt x="139" y="27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39" y="51"/>
                  </a:lnTo>
                  <a:lnTo>
                    <a:pt x="137" y="59"/>
                  </a:lnTo>
                  <a:lnTo>
                    <a:pt x="137" y="61"/>
                  </a:lnTo>
                  <a:lnTo>
                    <a:pt x="137" y="64"/>
                  </a:lnTo>
                  <a:lnTo>
                    <a:pt x="134" y="67"/>
                  </a:lnTo>
                  <a:lnTo>
                    <a:pt x="132" y="67"/>
                  </a:lnTo>
                  <a:lnTo>
                    <a:pt x="129" y="64"/>
                  </a:lnTo>
                  <a:lnTo>
                    <a:pt x="127" y="59"/>
                  </a:lnTo>
                  <a:lnTo>
                    <a:pt x="124" y="56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19" y="48"/>
                  </a:lnTo>
                  <a:lnTo>
                    <a:pt x="119" y="45"/>
                  </a:lnTo>
                  <a:lnTo>
                    <a:pt x="117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2" y="32"/>
                  </a:lnTo>
                  <a:lnTo>
                    <a:pt x="112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12" y="40"/>
                  </a:lnTo>
                  <a:lnTo>
                    <a:pt x="112" y="43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7" y="56"/>
                  </a:lnTo>
                  <a:lnTo>
                    <a:pt x="122" y="61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4" y="69"/>
                  </a:lnTo>
                  <a:lnTo>
                    <a:pt x="127" y="72"/>
                  </a:lnTo>
                  <a:lnTo>
                    <a:pt x="129" y="77"/>
                  </a:lnTo>
                  <a:lnTo>
                    <a:pt x="129" y="82"/>
                  </a:lnTo>
                  <a:lnTo>
                    <a:pt x="132" y="85"/>
                  </a:lnTo>
                  <a:lnTo>
                    <a:pt x="132" y="88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39" y="101"/>
                  </a:lnTo>
                  <a:lnTo>
                    <a:pt x="142" y="109"/>
                  </a:lnTo>
                  <a:lnTo>
                    <a:pt x="144" y="112"/>
                  </a:lnTo>
                  <a:lnTo>
                    <a:pt x="144" y="114"/>
                  </a:lnTo>
                  <a:lnTo>
                    <a:pt x="147" y="120"/>
                  </a:lnTo>
                  <a:lnTo>
                    <a:pt x="149" y="125"/>
                  </a:lnTo>
                  <a:lnTo>
                    <a:pt x="154" y="128"/>
                  </a:lnTo>
                  <a:lnTo>
                    <a:pt x="157" y="130"/>
                  </a:lnTo>
                  <a:lnTo>
                    <a:pt x="152" y="130"/>
                  </a:lnTo>
                  <a:lnTo>
                    <a:pt x="152" y="133"/>
                  </a:lnTo>
                  <a:lnTo>
                    <a:pt x="152" y="138"/>
                  </a:lnTo>
                  <a:lnTo>
                    <a:pt x="154" y="144"/>
                  </a:lnTo>
                  <a:lnTo>
                    <a:pt x="147" y="149"/>
                  </a:lnTo>
                  <a:lnTo>
                    <a:pt x="144" y="146"/>
                  </a:lnTo>
                  <a:lnTo>
                    <a:pt x="142" y="154"/>
                  </a:lnTo>
                  <a:lnTo>
                    <a:pt x="134" y="157"/>
                  </a:lnTo>
                  <a:lnTo>
                    <a:pt x="132" y="165"/>
                  </a:lnTo>
                  <a:lnTo>
                    <a:pt x="124" y="165"/>
                  </a:lnTo>
                  <a:lnTo>
                    <a:pt x="119" y="160"/>
                  </a:lnTo>
                  <a:lnTo>
                    <a:pt x="97" y="160"/>
                  </a:lnTo>
                  <a:lnTo>
                    <a:pt x="97" y="157"/>
                  </a:lnTo>
                  <a:lnTo>
                    <a:pt x="94" y="157"/>
                  </a:lnTo>
                  <a:lnTo>
                    <a:pt x="92" y="160"/>
                  </a:lnTo>
                  <a:lnTo>
                    <a:pt x="87" y="160"/>
                  </a:lnTo>
                  <a:lnTo>
                    <a:pt x="72" y="160"/>
                  </a:lnTo>
                  <a:lnTo>
                    <a:pt x="60" y="160"/>
                  </a:lnTo>
                  <a:lnTo>
                    <a:pt x="47" y="160"/>
                  </a:lnTo>
                  <a:lnTo>
                    <a:pt x="32" y="160"/>
                  </a:lnTo>
                  <a:lnTo>
                    <a:pt x="20" y="160"/>
                  </a:lnTo>
                  <a:lnTo>
                    <a:pt x="7" y="160"/>
                  </a:lnTo>
                  <a:lnTo>
                    <a:pt x="7" y="14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49" name="Freeform 295"/>
            <p:cNvSpPr>
              <a:spLocks/>
            </p:cNvSpPr>
            <p:nvPr/>
          </p:nvSpPr>
          <p:spPr bwMode="auto">
            <a:xfrm>
              <a:off x="2517" y="2349"/>
              <a:ext cx="282" cy="306"/>
            </a:xfrm>
            <a:custGeom>
              <a:avLst/>
              <a:gdLst>
                <a:gd name="T0" fmla="*/ 0 w 282"/>
                <a:gd name="T1" fmla="*/ 172 h 306"/>
                <a:gd name="T2" fmla="*/ 15 w 282"/>
                <a:gd name="T3" fmla="*/ 138 h 306"/>
                <a:gd name="T4" fmla="*/ 23 w 282"/>
                <a:gd name="T5" fmla="*/ 133 h 306"/>
                <a:gd name="T6" fmla="*/ 28 w 282"/>
                <a:gd name="T7" fmla="*/ 130 h 306"/>
                <a:gd name="T8" fmla="*/ 40 w 282"/>
                <a:gd name="T9" fmla="*/ 127 h 306"/>
                <a:gd name="T10" fmla="*/ 48 w 282"/>
                <a:gd name="T11" fmla="*/ 119 h 306"/>
                <a:gd name="T12" fmla="*/ 63 w 282"/>
                <a:gd name="T13" fmla="*/ 111 h 306"/>
                <a:gd name="T14" fmla="*/ 68 w 282"/>
                <a:gd name="T15" fmla="*/ 106 h 306"/>
                <a:gd name="T16" fmla="*/ 68 w 282"/>
                <a:gd name="T17" fmla="*/ 101 h 306"/>
                <a:gd name="T18" fmla="*/ 65 w 282"/>
                <a:gd name="T19" fmla="*/ 98 h 306"/>
                <a:gd name="T20" fmla="*/ 75 w 282"/>
                <a:gd name="T21" fmla="*/ 95 h 306"/>
                <a:gd name="T22" fmla="*/ 80 w 282"/>
                <a:gd name="T23" fmla="*/ 90 h 306"/>
                <a:gd name="T24" fmla="*/ 85 w 282"/>
                <a:gd name="T25" fmla="*/ 87 h 306"/>
                <a:gd name="T26" fmla="*/ 103 w 282"/>
                <a:gd name="T27" fmla="*/ 87 h 306"/>
                <a:gd name="T28" fmla="*/ 105 w 282"/>
                <a:gd name="T29" fmla="*/ 82 h 306"/>
                <a:gd name="T30" fmla="*/ 100 w 282"/>
                <a:gd name="T31" fmla="*/ 74 h 306"/>
                <a:gd name="T32" fmla="*/ 100 w 282"/>
                <a:gd name="T33" fmla="*/ 66 h 306"/>
                <a:gd name="T34" fmla="*/ 98 w 282"/>
                <a:gd name="T35" fmla="*/ 58 h 306"/>
                <a:gd name="T36" fmla="*/ 95 w 282"/>
                <a:gd name="T37" fmla="*/ 45 h 306"/>
                <a:gd name="T38" fmla="*/ 95 w 282"/>
                <a:gd name="T39" fmla="*/ 42 h 306"/>
                <a:gd name="T40" fmla="*/ 93 w 282"/>
                <a:gd name="T41" fmla="*/ 37 h 306"/>
                <a:gd name="T42" fmla="*/ 105 w 282"/>
                <a:gd name="T43" fmla="*/ 26 h 306"/>
                <a:gd name="T44" fmla="*/ 118 w 282"/>
                <a:gd name="T45" fmla="*/ 23 h 306"/>
                <a:gd name="T46" fmla="*/ 128 w 282"/>
                <a:gd name="T47" fmla="*/ 16 h 306"/>
                <a:gd name="T48" fmla="*/ 157 w 282"/>
                <a:gd name="T49" fmla="*/ 8 h 306"/>
                <a:gd name="T50" fmla="*/ 167 w 282"/>
                <a:gd name="T51" fmla="*/ 5 h 306"/>
                <a:gd name="T52" fmla="*/ 190 w 282"/>
                <a:gd name="T53" fmla="*/ 5 h 306"/>
                <a:gd name="T54" fmla="*/ 202 w 282"/>
                <a:gd name="T55" fmla="*/ 5 h 306"/>
                <a:gd name="T56" fmla="*/ 215 w 282"/>
                <a:gd name="T57" fmla="*/ 2 h 306"/>
                <a:gd name="T58" fmla="*/ 230 w 282"/>
                <a:gd name="T59" fmla="*/ 5 h 306"/>
                <a:gd name="T60" fmla="*/ 240 w 282"/>
                <a:gd name="T61" fmla="*/ 5 h 306"/>
                <a:gd name="T62" fmla="*/ 237 w 282"/>
                <a:gd name="T63" fmla="*/ 10 h 306"/>
                <a:gd name="T64" fmla="*/ 235 w 282"/>
                <a:gd name="T65" fmla="*/ 31 h 306"/>
                <a:gd name="T66" fmla="*/ 230 w 282"/>
                <a:gd name="T67" fmla="*/ 50 h 306"/>
                <a:gd name="T68" fmla="*/ 222 w 282"/>
                <a:gd name="T69" fmla="*/ 58 h 306"/>
                <a:gd name="T70" fmla="*/ 230 w 282"/>
                <a:gd name="T71" fmla="*/ 71 h 306"/>
                <a:gd name="T72" fmla="*/ 245 w 282"/>
                <a:gd name="T73" fmla="*/ 90 h 306"/>
                <a:gd name="T74" fmla="*/ 250 w 282"/>
                <a:gd name="T75" fmla="*/ 122 h 306"/>
                <a:gd name="T76" fmla="*/ 252 w 282"/>
                <a:gd name="T77" fmla="*/ 138 h 306"/>
                <a:gd name="T78" fmla="*/ 255 w 282"/>
                <a:gd name="T79" fmla="*/ 165 h 306"/>
                <a:gd name="T80" fmla="*/ 247 w 282"/>
                <a:gd name="T81" fmla="*/ 191 h 306"/>
                <a:gd name="T82" fmla="*/ 257 w 282"/>
                <a:gd name="T83" fmla="*/ 212 h 306"/>
                <a:gd name="T84" fmla="*/ 280 w 282"/>
                <a:gd name="T85" fmla="*/ 228 h 306"/>
                <a:gd name="T86" fmla="*/ 255 w 282"/>
                <a:gd name="T87" fmla="*/ 255 h 306"/>
                <a:gd name="T88" fmla="*/ 197 w 282"/>
                <a:gd name="T89" fmla="*/ 298 h 306"/>
                <a:gd name="T90" fmla="*/ 172 w 282"/>
                <a:gd name="T91" fmla="*/ 306 h 306"/>
                <a:gd name="T92" fmla="*/ 162 w 282"/>
                <a:gd name="T93" fmla="*/ 303 h 306"/>
                <a:gd name="T94" fmla="*/ 165 w 282"/>
                <a:gd name="T95" fmla="*/ 298 h 306"/>
                <a:gd name="T96" fmla="*/ 165 w 282"/>
                <a:gd name="T97" fmla="*/ 292 h 306"/>
                <a:gd name="T98" fmla="*/ 157 w 282"/>
                <a:gd name="T99" fmla="*/ 290 h 306"/>
                <a:gd name="T100" fmla="*/ 150 w 282"/>
                <a:gd name="T101" fmla="*/ 287 h 306"/>
                <a:gd name="T102" fmla="*/ 143 w 282"/>
                <a:gd name="T103" fmla="*/ 284 h 306"/>
                <a:gd name="T104" fmla="*/ 138 w 282"/>
                <a:gd name="T105" fmla="*/ 279 h 306"/>
                <a:gd name="T106" fmla="*/ 135 w 282"/>
                <a:gd name="T107" fmla="*/ 271 h 3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2"/>
                <a:gd name="T163" fmla="*/ 0 h 306"/>
                <a:gd name="T164" fmla="*/ 282 w 282"/>
                <a:gd name="T165" fmla="*/ 306 h 3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2" h="306">
                  <a:moveTo>
                    <a:pt x="50" y="210"/>
                  </a:moveTo>
                  <a:lnTo>
                    <a:pt x="50" y="210"/>
                  </a:lnTo>
                  <a:lnTo>
                    <a:pt x="30" y="196"/>
                  </a:lnTo>
                  <a:lnTo>
                    <a:pt x="15" y="186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0" y="146"/>
                  </a:lnTo>
                  <a:lnTo>
                    <a:pt x="5" y="141"/>
                  </a:lnTo>
                  <a:lnTo>
                    <a:pt x="10" y="138"/>
                  </a:lnTo>
                  <a:lnTo>
                    <a:pt x="15" y="138"/>
                  </a:lnTo>
                  <a:lnTo>
                    <a:pt x="15" y="135"/>
                  </a:lnTo>
                  <a:lnTo>
                    <a:pt x="18" y="135"/>
                  </a:lnTo>
                  <a:lnTo>
                    <a:pt x="20" y="133"/>
                  </a:lnTo>
                  <a:lnTo>
                    <a:pt x="23" y="133"/>
                  </a:lnTo>
                  <a:lnTo>
                    <a:pt x="25" y="133"/>
                  </a:lnTo>
                  <a:lnTo>
                    <a:pt x="28" y="133"/>
                  </a:lnTo>
                  <a:lnTo>
                    <a:pt x="28" y="130"/>
                  </a:lnTo>
                  <a:lnTo>
                    <a:pt x="28" y="127"/>
                  </a:lnTo>
                  <a:lnTo>
                    <a:pt x="33" y="130"/>
                  </a:lnTo>
                  <a:lnTo>
                    <a:pt x="33" y="127"/>
                  </a:lnTo>
                  <a:lnTo>
                    <a:pt x="35" y="127"/>
                  </a:lnTo>
                  <a:lnTo>
                    <a:pt x="40" y="127"/>
                  </a:lnTo>
                  <a:lnTo>
                    <a:pt x="45" y="125"/>
                  </a:lnTo>
                  <a:lnTo>
                    <a:pt x="48" y="122"/>
                  </a:lnTo>
                  <a:lnTo>
                    <a:pt x="48" y="119"/>
                  </a:lnTo>
                  <a:lnTo>
                    <a:pt x="50" y="119"/>
                  </a:lnTo>
                  <a:lnTo>
                    <a:pt x="53" y="117"/>
                  </a:lnTo>
                  <a:lnTo>
                    <a:pt x="55" y="114"/>
                  </a:lnTo>
                  <a:lnTo>
                    <a:pt x="58" y="114"/>
                  </a:lnTo>
                  <a:lnTo>
                    <a:pt x="63" y="111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68" y="106"/>
                  </a:lnTo>
                  <a:lnTo>
                    <a:pt x="65" y="106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101"/>
                  </a:lnTo>
                  <a:lnTo>
                    <a:pt x="65" y="98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3" y="95"/>
                  </a:lnTo>
                  <a:lnTo>
                    <a:pt x="75" y="95"/>
                  </a:lnTo>
                  <a:lnTo>
                    <a:pt x="78" y="95"/>
                  </a:lnTo>
                  <a:lnTo>
                    <a:pt x="78" y="93"/>
                  </a:lnTo>
                  <a:lnTo>
                    <a:pt x="78" y="90"/>
                  </a:lnTo>
                  <a:lnTo>
                    <a:pt x="80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93" y="87"/>
                  </a:lnTo>
                  <a:lnTo>
                    <a:pt x="95" y="87"/>
                  </a:lnTo>
                  <a:lnTo>
                    <a:pt x="98" y="87"/>
                  </a:lnTo>
                  <a:lnTo>
                    <a:pt x="100" y="87"/>
                  </a:lnTo>
                  <a:lnTo>
                    <a:pt x="103" y="87"/>
                  </a:lnTo>
                  <a:lnTo>
                    <a:pt x="103" y="85"/>
                  </a:lnTo>
                  <a:lnTo>
                    <a:pt x="105" y="82"/>
                  </a:lnTo>
                  <a:lnTo>
                    <a:pt x="103" y="79"/>
                  </a:lnTo>
                  <a:lnTo>
                    <a:pt x="100" y="77"/>
                  </a:lnTo>
                  <a:lnTo>
                    <a:pt x="100" y="74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69"/>
                  </a:lnTo>
                  <a:lnTo>
                    <a:pt x="98" y="66"/>
                  </a:lnTo>
                  <a:lnTo>
                    <a:pt x="100" y="66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8" y="61"/>
                  </a:lnTo>
                  <a:lnTo>
                    <a:pt x="98" y="58"/>
                  </a:lnTo>
                  <a:lnTo>
                    <a:pt x="98" y="55"/>
                  </a:lnTo>
                  <a:lnTo>
                    <a:pt x="98" y="53"/>
                  </a:lnTo>
                  <a:lnTo>
                    <a:pt x="98" y="50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8" y="45"/>
                  </a:lnTo>
                  <a:lnTo>
                    <a:pt x="95" y="42"/>
                  </a:lnTo>
                  <a:lnTo>
                    <a:pt x="93" y="42"/>
                  </a:lnTo>
                  <a:lnTo>
                    <a:pt x="93" y="39"/>
                  </a:lnTo>
                  <a:lnTo>
                    <a:pt x="93" y="37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5" y="26"/>
                  </a:lnTo>
                  <a:lnTo>
                    <a:pt x="108" y="23"/>
                  </a:lnTo>
                  <a:lnTo>
                    <a:pt x="110" y="23"/>
                  </a:lnTo>
                  <a:lnTo>
                    <a:pt x="113" y="23"/>
                  </a:lnTo>
                  <a:lnTo>
                    <a:pt x="115" y="21"/>
                  </a:lnTo>
                  <a:lnTo>
                    <a:pt x="118" y="23"/>
                  </a:lnTo>
                  <a:lnTo>
                    <a:pt x="120" y="21"/>
                  </a:lnTo>
                  <a:lnTo>
                    <a:pt x="123" y="18"/>
                  </a:lnTo>
                  <a:lnTo>
                    <a:pt x="125" y="18"/>
                  </a:lnTo>
                  <a:lnTo>
                    <a:pt x="125" y="16"/>
                  </a:lnTo>
                  <a:lnTo>
                    <a:pt x="128" y="16"/>
                  </a:lnTo>
                  <a:lnTo>
                    <a:pt x="130" y="13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60" y="8"/>
                  </a:lnTo>
                  <a:lnTo>
                    <a:pt x="162" y="5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70" y="5"/>
                  </a:lnTo>
                  <a:lnTo>
                    <a:pt x="175" y="2"/>
                  </a:lnTo>
                  <a:lnTo>
                    <a:pt x="180" y="2"/>
                  </a:lnTo>
                  <a:lnTo>
                    <a:pt x="182" y="2"/>
                  </a:lnTo>
                  <a:lnTo>
                    <a:pt x="190" y="5"/>
                  </a:lnTo>
                  <a:lnTo>
                    <a:pt x="195" y="8"/>
                  </a:lnTo>
                  <a:lnTo>
                    <a:pt x="197" y="8"/>
                  </a:lnTo>
                  <a:lnTo>
                    <a:pt x="200" y="5"/>
                  </a:lnTo>
                  <a:lnTo>
                    <a:pt x="202" y="5"/>
                  </a:lnTo>
                  <a:lnTo>
                    <a:pt x="205" y="2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7" y="2"/>
                  </a:lnTo>
                  <a:lnTo>
                    <a:pt x="230" y="5"/>
                  </a:lnTo>
                  <a:lnTo>
                    <a:pt x="232" y="2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40" y="2"/>
                  </a:lnTo>
                  <a:lnTo>
                    <a:pt x="240" y="5"/>
                  </a:lnTo>
                  <a:lnTo>
                    <a:pt x="237" y="8"/>
                  </a:lnTo>
                  <a:lnTo>
                    <a:pt x="235" y="10"/>
                  </a:lnTo>
                  <a:lnTo>
                    <a:pt x="237" y="10"/>
                  </a:lnTo>
                  <a:lnTo>
                    <a:pt x="237" y="13"/>
                  </a:lnTo>
                  <a:lnTo>
                    <a:pt x="235" y="21"/>
                  </a:lnTo>
                  <a:lnTo>
                    <a:pt x="235" y="23"/>
                  </a:lnTo>
                  <a:lnTo>
                    <a:pt x="235" y="26"/>
                  </a:lnTo>
                  <a:lnTo>
                    <a:pt x="235" y="31"/>
                  </a:lnTo>
                  <a:lnTo>
                    <a:pt x="237" y="34"/>
                  </a:lnTo>
                  <a:lnTo>
                    <a:pt x="235" y="42"/>
                  </a:lnTo>
                  <a:lnTo>
                    <a:pt x="235" y="45"/>
                  </a:lnTo>
                  <a:lnTo>
                    <a:pt x="230" y="50"/>
                  </a:lnTo>
                  <a:lnTo>
                    <a:pt x="227" y="53"/>
                  </a:lnTo>
                  <a:lnTo>
                    <a:pt x="225" y="55"/>
                  </a:lnTo>
                  <a:lnTo>
                    <a:pt x="222" y="58"/>
                  </a:lnTo>
                  <a:lnTo>
                    <a:pt x="222" y="63"/>
                  </a:lnTo>
                  <a:lnTo>
                    <a:pt x="225" y="69"/>
                  </a:lnTo>
                  <a:lnTo>
                    <a:pt x="230" y="71"/>
                  </a:lnTo>
                  <a:lnTo>
                    <a:pt x="232" y="74"/>
                  </a:lnTo>
                  <a:lnTo>
                    <a:pt x="232" y="79"/>
                  </a:lnTo>
                  <a:lnTo>
                    <a:pt x="232" y="85"/>
                  </a:lnTo>
                  <a:lnTo>
                    <a:pt x="237" y="87"/>
                  </a:lnTo>
                  <a:lnTo>
                    <a:pt x="245" y="90"/>
                  </a:lnTo>
                  <a:lnTo>
                    <a:pt x="247" y="111"/>
                  </a:lnTo>
                  <a:lnTo>
                    <a:pt x="250" y="119"/>
                  </a:lnTo>
                  <a:lnTo>
                    <a:pt x="250" y="122"/>
                  </a:lnTo>
                  <a:lnTo>
                    <a:pt x="247" y="125"/>
                  </a:lnTo>
                  <a:lnTo>
                    <a:pt x="247" y="127"/>
                  </a:lnTo>
                  <a:lnTo>
                    <a:pt x="250" y="133"/>
                  </a:lnTo>
                  <a:lnTo>
                    <a:pt x="252" y="138"/>
                  </a:lnTo>
                  <a:lnTo>
                    <a:pt x="255" y="143"/>
                  </a:lnTo>
                  <a:lnTo>
                    <a:pt x="255" y="151"/>
                  </a:lnTo>
                  <a:lnTo>
                    <a:pt x="255" y="159"/>
                  </a:lnTo>
                  <a:lnTo>
                    <a:pt x="255" y="162"/>
                  </a:lnTo>
                  <a:lnTo>
                    <a:pt x="255" y="165"/>
                  </a:lnTo>
                  <a:lnTo>
                    <a:pt x="255" y="170"/>
                  </a:lnTo>
                  <a:lnTo>
                    <a:pt x="255" y="186"/>
                  </a:lnTo>
                  <a:lnTo>
                    <a:pt x="252" y="186"/>
                  </a:lnTo>
                  <a:lnTo>
                    <a:pt x="250" y="188"/>
                  </a:lnTo>
                  <a:lnTo>
                    <a:pt x="247" y="191"/>
                  </a:lnTo>
                  <a:lnTo>
                    <a:pt x="250" y="194"/>
                  </a:lnTo>
                  <a:lnTo>
                    <a:pt x="255" y="199"/>
                  </a:lnTo>
                  <a:lnTo>
                    <a:pt x="257" y="204"/>
                  </a:lnTo>
                  <a:lnTo>
                    <a:pt x="257" y="210"/>
                  </a:lnTo>
                  <a:lnTo>
                    <a:pt x="257" y="212"/>
                  </a:lnTo>
                  <a:lnTo>
                    <a:pt x="262" y="218"/>
                  </a:lnTo>
                  <a:lnTo>
                    <a:pt x="267" y="218"/>
                  </a:lnTo>
                  <a:lnTo>
                    <a:pt x="270" y="218"/>
                  </a:lnTo>
                  <a:lnTo>
                    <a:pt x="277" y="220"/>
                  </a:lnTo>
                  <a:lnTo>
                    <a:pt x="280" y="228"/>
                  </a:lnTo>
                  <a:lnTo>
                    <a:pt x="282" y="234"/>
                  </a:lnTo>
                  <a:lnTo>
                    <a:pt x="275" y="239"/>
                  </a:lnTo>
                  <a:lnTo>
                    <a:pt x="265" y="247"/>
                  </a:lnTo>
                  <a:lnTo>
                    <a:pt x="255" y="255"/>
                  </a:lnTo>
                  <a:lnTo>
                    <a:pt x="242" y="266"/>
                  </a:lnTo>
                  <a:lnTo>
                    <a:pt x="232" y="274"/>
                  </a:lnTo>
                  <a:lnTo>
                    <a:pt x="220" y="282"/>
                  </a:lnTo>
                  <a:lnTo>
                    <a:pt x="210" y="290"/>
                  </a:lnTo>
                  <a:lnTo>
                    <a:pt x="197" y="298"/>
                  </a:lnTo>
                  <a:lnTo>
                    <a:pt x="195" y="298"/>
                  </a:lnTo>
                  <a:lnTo>
                    <a:pt x="177" y="303"/>
                  </a:lnTo>
                  <a:lnTo>
                    <a:pt x="175" y="303"/>
                  </a:lnTo>
                  <a:lnTo>
                    <a:pt x="172" y="306"/>
                  </a:lnTo>
                  <a:lnTo>
                    <a:pt x="170" y="306"/>
                  </a:lnTo>
                  <a:lnTo>
                    <a:pt x="167" y="306"/>
                  </a:lnTo>
                  <a:lnTo>
                    <a:pt x="165" y="306"/>
                  </a:lnTo>
                  <a:lnTo>
                    <a:pt x="162" y="303"/>
                  </a:lnTo>
                  <a:lnTo>
                    <a:pt x="162" y="300"/>
                  </a:lnTo>
                  <a:lnTo>
                    <a:pt x="162" y="298"/>
                  </a:lnTo>
                  <a:lnTo>
                    <a:pt x="165" y="298"/>
                  </a:lnTo>
                  <a:lnTo>
                    <a:pt x="162" y="298"/>
                  </a:lnTo>
                  <a:lnTo>
                    <a:pt x="162" y="295"/>
                  </a:lnTo>
                  <a:lnTo>
                    <a:pt x="165" y="295"/>
                  </a:lnTo>
                  <a:lnTo>
                    <a:pt x="165" y="292"/>
                  </a:lnTo>
                  <a:lnTo>
                    <a:pt x="162" y="292"/>
                  </a:lnTo>
                  <a:lnTo>
                    <a:pt x="160" y="290"/>
                  </a:lnTo>
                  <a:lnTo>
                    <a:pt x="157" y="290"/>
                  </a:lnTo>
                  <a:lnTo>
                    <a:pt x="155" y="290"/>
                  </a:lnTo>
                  <a:lnTo>
                    <a:pt x="152" y="290"/>
                  </a:lnTo>
                  <a:lnTo>
                    <a:pt x="152" y="287"/>
                  </a:lnTo>
                  <a:lnTo>
                    <a:pt x="150" y="287"/>
                  </a:lnTo>
                  <a:lnTo>
                    <a:pt x="148" y="287"/>
                  </a:lnTo>
                  <a:lnTo>
                    <a:pt x="145" y="284"/>
                  </a:lnTo>
                  <a:lnTo>
                    <a:pt x="143" y="284"/>
                  </a:lnTo>
                  <a:lnTo>
                    <a:pt x="143" y="282"/>
                  </a:lnTo>
                  <a:lnTo>
                    <a:pt x="143" y="279"/>
                  </a:lnTo>
                  <a:lnTo>
                    <a:pt x="138" y="279"/>
                  </a:lnTo>
                  <a:lnTo>
                    <a:pt x="135" y="276"/>
                  </a:lnTo>
                  <a:lnTo>
                    <a:pt x="135" y="274"/>
                  </a:lnTo>
                  <a:lnTo>
                    <a:pt x="135" y="271"/>
                  </a:lnTo>
                  <a:lnTo>
                    <a:pt x="68" y="220"/>
                  </a:lnTo>
                  <a:lnTo>
                    <a:pt x="50" y="21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0" name="Freeform 296"/>
            <p:cNvSpPr>
              <a:spLocks/>
            </p:cNvSpPr>
            <p:nvPr/>
          </p:nvSpPr>
          <p:spPr bwMode="auto">
            <a:xfrm>
              <a:off x="2797" y="3027"/>
              <a:ext cx="177" cy="186"/>
            </a:xfrm>
            <a:custGeom>
              <a:avLst/>
              <a:gdLst>
                <a:gd name="T0" fmla="*/ 5 w 177"/>
                <a:gd name="T1" fmla="*/ 152 h 186"/>
                <a:gd name="T2" fmla="*/ 7 w 177"/>
                <a:gd name="T3" fmla="*/ 136 h 186"/>
                <a:gd name="T4" fmla="*/ 12 w 177"/>
                <a:gd name="T5" fmla="*/ 122 h 186"/>
                <a:gd name="T6" fmla="*/ 15 w 177"/>
                <a:gd name="T7" fmla="*/ 114 h 186"/>
                <a:gd name="T8" fmla="*/ 25 w 177"/>
                <a:gd name="T9" fmla="*/ 104 h 186"/>
                <a:gd name="T10" fmla="*/ 30 w 177"/>
                <a:gd name="T11" fmla="*/ 90 h 186"/>
                <a:gd name="T12" fmla="*/ 32 w 177"/>
                <a:gd name="T13" fmla="*/ 77 h 186"/>
                <a:gd name="T14" fmla="*/ 25 w 177"/>
                <a:gd name="T15" fmla="*/ 64 h 186"/>
                <a:gd name="T16" fmla="*/ 22 w 177"/>
                <a:gd name="T17" fmla="*/ 48 h 186"/>
                <a:gd name="T18" fmla="*/ 22 w 177"/>
                <a:gd name="T19" fmla="*/ 35 h 186"/>
                <a:gd name="T20" fmla="*/ 15 w 177"/>
                <a:gd name="T21" fmla="*/ 13 h 186"/>
                <a:gd name="T22" fmla="*/ 10 w 177"/>
                <a:gd name="T23" fmla="*/ 8 h 186"/>
                <a:gd name="T24" fmla="*/ 20 w 177"/>
                <a:gd name="T25" fmla="*/ 3 h 186"/>
                <a:gd name="T26" fmla="*/ 35 w 177"/>
                <a:gd name="T27" fmla="*/ 0 h 186"/>
                <a:gd name="T28" fmla="*/ 50 w 177"/>
                <a:gd name="T29" fmla="*/ 0 h 186"/>
                <a:gd name="T30" fmla="*/ 67 w 177"/>
                <a:gd name="T31" fmla="*/ 0 h 186"/>
                <a:gd name="T32" fmla="*/ 70 w 177"/>
                <a:gd name="T33" fmla="*/ 5 h 186"/>
                <a:gd name="T34" fmla="*/ 74 w 177"/>
                <a:gd name="T35" fmla="*/ 19 h 186"/>
                <a:gd name="T36" fmla="*/ 87 w 177"/>
                <a:gd name="T37" fmla="*/ 35 h 186"/>
                <a:gd name="T38" fmla="*/ 104 w 177"/>
                <a:gd name="T39" fmla="*/ 32 h 186"/>
                <a:gd name="T40" fmla="*/ 109 w 177"/>
                <a:gd name="T41" fmla="*/ 27 h 186"/>
                <a:gd name="T42" fmla="*/ 112 w 177"/>
                <a:gd name="T43" fmla="*/ 19 h 186"/>
                <a:gd name="T44" fmla="*/ 129 w 177"/>
                <a:gd name="T45" fmla="*/ 21 h 186"/>
                <a:gd name="T46" fmla="*/ 144 w 177"/>
                <a:gd name="T47" fmla="*/ 35 h 186"/>
                <a:gd name="T48" fmla="*/ 144 w 177"/>
                <a:gd name="T49" fmla="*/ 48 h 186"/>
                <a:gd name="T50" fmla="*/ 147 w 177"/>
                <a:gd name="T51" fmla="*/ 61 h 186"/>
                <a:gd name="T52" fmla="*/ 149 w 177"/>
                <a:gd name="T53" fmla="*/ 75 h 186"/>
                <a:gd name="T54" fmla="*/ 147 w 177"/>
                <a:gd name="T55" fmla="*/ 80 h 186"/>
                <a:gd name="T56" fmla="*/ 152 w 177"/>
                <a:gd name="T57" fmla="*/ 82 h 186"/>
                <a:gd name="T58" fmla="*/ 167 w 177"/>
                <a:gd name="T59" fmla="*/ 77 h 186"/>
                <a:gd name="T60" fmla="*/ 174 w 177"/>
                <a:gd name="T61" fmla="*/ 77 h 186"/>
                <a:gd name="T62" fmla="*/ 174 w 177"/>
                <a:gd name="T63" fmla="*/ 77 h 186"/>
                <a:gd name="T64" fmla="*/ 174 w 177"/>
                <a:gd name="T65" fmla="*/ 85 h 186"/>
                <a:gd name="T66" fmla="*/ 174 w 177"/>
                <a:gd name="T67" fmla="*/ 98 h 186"/>
                <a:gd name="T68" fmla="*/ 174 w 177"/>
                <a:gd name="T69" fmla="*/ 106 h 186"/>
                <a:gd name="T70" fmla="*/ 147 w 177"/>
                <a:gd name="T71" fmla="*/ 122 h 186"/>
                <a:gd name="T72" fmla="*/ 147 w 177"/>
                <a:gd name="T73" fmla="*/ 162 h 186"/>
                <a:gd name="T74" fmla="*/ 154 w 177"/>
                <a:gd name="T75" fmla="*/ 170 h 186"/>
                <a:gd name="T76" fmla="*/ 162 w 177"/>
                <a:gd name="T77" fmla="*/ 178 h 186"/>
                <a:gd name="T78" fmla="*/ 139 w 177"/>
                <a:gd name="T79" fmla="*/ 186 h 186"/>
                <a:gd name="T80" fmla="*/ 132 w 177"/>
                <a:gd name="T81" fmla="*/ 184 h 186"/>
                <a:gd name="T82" fmla="*/ 107 w 177"/>
                <a:gd name="T83" fmla="*/ 184 h 186"/>
                <a:gd name="T84" fmla="*/ 94 w 177"/>
                <a:gd name="T85" fmla="*/ 176 h 186"/>
                <a:gd name="T86" fmla="*/ 52 w 177"/>
                <a:gd name="T87" fmla="*/ 176 h 186"/>
                <a:gd name="T88" fmla="*/ 30 w 177"/>
                <a:gd name="T89" fmla="*/ 173 h 186"/>
                <a:gd name="T90" fmla="*/ 17 w 177"/>
                <a:gd name="T91" fmla="*/ 168 h 186"/>
                <a:gd name="T92" fmla="*/ 7 w 177"/>
                <a:gd name="T93" fmla="*/ 170 h 186"/>
                <a:gd name="T94" fmla="*/ 0 w 177"/>
                <a:gd name="T95" fmla="*/ 168 h 1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"/>
                <a:gd name="T145" fmla="*/ 0 h 186"/>
                <a:gd name="T146" fmla="*/ 177 w 177"/>
                <a:gd name="T147" fmla="*/ 186 h 1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" h="186">
                  <a:moveTo>
                    <a:pt x="2" y="162"/>
                  </a:moveTo>
                  <a:lnTo>
                    <a:pt x="2" y="157"/>
                  </a:lnTo>
                  <a:lnTo>
                    <a:pt x="2" y="154"/>
                  </a:lnTo>
                  <a:lnTo>
                    <a:pt x="5" y="152"/>
                  </a:lnTo>
                  <a:lnTo>
                    <a:pt x="5" y="144"/>
                  </a:lnTo>
                  <a:lnTo>
                    <a:pt x="7" y="141"/>
                  </a:lnTo>
                  <a:lnTo>
                    <a:pt x="7" y="138"/>
                  </a:lnTo>
                  <a:lnTo>
                    <a:pt x="7" y="136"/>
                  </a:lnTo>
                  <a:lnTo>
                    <a:pt x="7" y="133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2" y="117"/>
                  </a:lnTo>
                  <a:lnTo>
                    <a:pt x="15" y="114"/>
                  </a:lnTo>
                  <a:lnTo>
                    <a:pt x="17" y="112"/>
                  </a:lnTo>
                  <a:lnTo>
                    <a:pt x="17" y="109"/>
                  </a:lnTo>
                  <a:lnTo>
                    <a:pt x="17" y="106"/>
                  </a:lnTo>
                  <a:lnTo>
                    <a:pt x="25" y="104"/>
                  </a:lnTo>
                  <a:lnTo>
                    <a:pt x="27" y="98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0" y="85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2" y="77"/>
                  </a:lnTo>
                  <a:lnTo>
                    <a:pt x="30" y="72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25" y="64"/>
                  </a:lnTo>
                  <a:lnTo>
                    <a:pt x="22" y="59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2" y="35"/>
                  </a:lnTo>
                  <a:lnTo>
                    <a:pt x="20" y="24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7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2" y="11"/>
                  </a:lnTo>
                  <a:lnTo>
                    <a:pt x="72" y="13"/>
                  </a:lnTo>
                  <a:lnTo>
                    <a:pt x="72" y="16"/>
                  </a:lnTo>
                  <a:lnTo>
                    <a:pt x="74" y="19"/>
                  </a:lnTo>
                  <a:lnTo>
                    <a:pt x="74" y="24"/>
                  </a:lnTo>
                  <a:lnTo>
                    <a:pt x="79" y="27"/>
                  </a:lnTo>
                  <a:lnTo>
                    <a:pt x="84" y="35"/>
                  </a:lnTo>
                  <a:lnTo>
                    <a:pt x="87" y="35"/>
                  </a:lnTo>
                  <a:lnTo>
                    <a:pt x="89" y="35"/>
                  </a:lnTo>
                  <a:lnTo>
                    <a:pt x="94" y="35"/>
                  </a:lnTo>
                  <a:lnTo>
                    <a:pt x="99" y="32"/>
                  </a:lnTo>
                  <a:lnTo>
                    <a:pt x="104" y="32"/>
                  </a:lnTo>
                  <a:lnTo>
                    <a:pt x="109" y="32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2" y="21"/>
                  </a:lnTo>
                  <a:lnTo>
                    <a:pt x="112" y="19"/>
                  </a:lnTo>
                  <a:lnTo>
                    <a:pt x="122" y="19"/>
                  </a:lnTo>
                  <a:lnTo>
                    <a:pt x="122" y="16"/>
                  </a:lnTo>
                  <a:lnTo>
                    <a:pt x="129" y="16"/>
                  </a:lnTo>
                  <a:lnTo>
                    <a:pt x="129" y="21"/>
                  </a:lnTo>
                  <a:lnTo>
                    <a:pt x="142" y="24"/>
                  </a:lnTo>
                  <a:lnTo>
                    <a:pt x="142" y="27"/>
                  </a:lnTo>
                  <a:lnTo>
                    <a:pt x="144" y="35"/>
                  </a:lnTo>
                  <a:lnTo>
                    <a:pt x="144" y="37"/>
                  </a:lnTo>
                  <a:lnTo>
                    <a:pt x="144" y="43"/>
                  </a:lnTo>
                  <a:lnTo>
                    <a:pt x="144" y="48"/>
                  </a:lnTo>
                  <a:lnTo>
                    <a:pt x="144" y="51"/>
                  </a:lnTo>
                  <a:lnTo>
                    <a:pt x="144" y="56"/>
                  </a:lnTo>
                  <a:lnTo>
                    <a:pt x="144" y="59"/>
                  </a:lnTo>
                  <a:lnTo>
                    <a:pt x="147" y="61"/>
                  </a:lnTo>
                  <a:lnTo>
                    <a:pt x="147" y="67"/>
                  </a:lnTo>
                  <a:lnTo>
                    <a:pt x="149" y="72"/>
                  </a:lnTo>
                  <a:lnTo>
                    <a:pt x="149" y="75"/>
                  </a:lnTo>
                  <a:lnTo>
                    <a:pt x="144" y="80"/>
                  </a:lnTo>
                  <a:lnTo>
                    <a:pt x="147" y="80"/>
                  </a:lnTo>
                  <a:lnTo>
                    <a:pt x="149" y="82"/>
                  </a:lnTo>
                  <a:lnTo>
                    <a:pt x="152" y="82"/>
                  </a:lnTo>
                  <a:lnTo>
                    <a:pt x="152" y="80"/>
                  </a:lnTo>
                  <a:lnTo>
                    <a:pt x="154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2" y="77"/>
                  </a:lnTo>
                  <a:lnTo>
                    <a:pt x="174" y="77"/>
                  </a:lnTo>
                  <a:lnTo>
                    <a:pt x="177" y="77"/>
                  </a:lnTo>
                  <a:lnTo>
                    <a:pt x="174" y="77"/>
                  </a:lnTo>
                  <a:lnTo>
                    <a:pt x="174" y="80"/>
                  </a:lnTo>
                  <a:lnTo>
                    <a:pt x="174" y="82"/>
                  </a:lnTo>
                  <a:lnTo>
                    <a:pt x="174" y="85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74" y="98"/>
                  </a:lnTo>
                  <a:lnTo>
                    <a:pt x="174" y="101"/>
                  </a:lnTo>
                  <a:lnTo>
                    <a:pt x="174" y="106"/>
                  </a:lnTo>
                  <a:lnTo>
                    <a:pt x="177" y="109"/>
                  </a:lnTo>
                  <a:lnTo>
                    <a:pt x="162" y="109"/>
                  </a:lnTo>
                  <a:lnTo>
                    <a:pt x="147" y="109"/>
                  </a:lnTo>
                  <a:lnTo>
                    <a:pt x="147" y="122"/>
                  </a:lnTo>
                  <a:lnTo>
                    <a:pt x="147" y="138"/>
                  </a:lnTo>
                  <a:lnTo>
                    <a:pt x="147" y="152"/>
                  </a:lnTo>
                  <a:lnTo>
                    <a:pt x="147" y="162"/>
                  </a:lnTo>
                  <a:lnTo>
                    <a:pt x="149" y="165"/>
                  </a:lnTo>
                  <a:lnTo>
                    <a:pt x="149" y="168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7" y="173"/>
                  </a:lnTo>
                  <a:lnTo>
                    <a:pt x="157" y="176"/>
                  </a:lnTo>
                  <a:lnTo>
                    <a:pt x="159" y="176"/>
                  </a:lnTo>
                  <a:lnTo>
                    <a:pt x="162" y="178"/>
                  </a:lnTo>
                  <a:lnTo>
                    <a:pt x="162" y="181"/>
                  </a:lnTo>
                  <a:lnTo>
                    <a:pt x="159" y="181"/>
                  </a:lnTo>
                  <a:lnTo>
                    <a:pt x="139" y="186"/>
                  </a:lnTo>
                  <a:lnTo>
                    <a:pt x="137" y="186"/>
                  </a:lnTo>
                  <a:lnTo>
                    <a:pt x="134" y="184"/>
                  </a:lnTo>
                  <a:lnTo>
                    <a:pt x="132" y="184"/>
                  </a:lnTo>
                  <a:lnTo>
                    <a:pt x="127" y="184"/>
                  </a:lnTo>
                  <a:lnTo>
                    <a:pt x="119" y="181"/>
                  </a:lnTo>
                  <a:lnTo>
                    <a:pt x="112" y="181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99" y="181"/>
                  </a:lnTo>
                  <a:lnTo>
                    <a:pt x="99" y="178"/>
                  </a:lnTo>
                  <a:lnTo>
                    <a:pt x="94" y="176"/>
                  </a:lnTo>
                  <a:lnTo>
                    <a:pt x="89" y="176"/>
                  </a:lnTo>
                  <a:lnTo>
                    <a:pt x="77" y="176"/>
                  </a:lnTo>
                  <a:lnTo>
                    <a:pt x="65" y="176"/>
                  </a:lnTo>
                  <a:lnTo>
                    <a:pt x="52" y="176"/>
                  </a:lnTo>
                  <a:lnTo>
                    <a:pt x="40" y="176"/>
                  </a:lnTo>
                  <a:lnTo>
                    <a:pt x="35" y="176"/>
                  </a:lnTo>
                  <a:lnTo>
                    <a:pt x="32" y="176"/>
                  </a:lnTo>
                  <a:lnTo>
                    <a:pt x="30" y="173"/>
                  </a:lnTo>
                  <a:lnTo>
                    <a:pt x="25" y="170"/>
                  </a:lnTo>
                  <a:lnTo>
                    <a:pt x="25" y="168"/>
                  </a:lnTo>
                  <a:lnTo>
                    <a:pt x="22" y="168"/>
                  </a:lnTo>
                  <a:lnTo>
                    <a:pt x="17" y="168"/>
                  </a:lnTo>
                  <a:lnTo>
                    <a:pt x="15" y="170"/>
                  </a:lnTo>
                  <a:lnTo>
                    <a:pt x="12" y="173"/>
                  </a:lnTo>
                  <a:lnTo>
                    <a:pt x="10" y="173"/>
                  </a:lnTo>
                  <a:lnTo>
                    <a:pt x="7" y="170"/>
                  </a:lnTo>
                  <a:lnTo>
                    <a:pt x="5" y="173"/>
                  </a:lnTo>
                  <a:lnTo>
                    <a:pt x="2" y="176"/>
                  </a:lnTo>
                  <a:lnTo>
                    <a:pt x="2" y="173"/>
                  </a:lnTo>
                  <a:lnTo>
                    <a:pt x="0" y="168"/>
                  </a:lnTo>
                  <a:lnTo>
                    <a:pt x="0" y="165"/>
                  </a:lnTo>
                  <a:lnTo>
                    <a:pt x="2" y="165"/>
                  </a:lnTo>
                  <a:lnTo>
                    <a:pt x="2" y="16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1" name="Freeform 297"/>
            <p:cNvSpPr>
              <a:spLocks/>
            </p:cNvSpPr>
            <p:nvPr/>
          </p:nvSpPr>
          <p:spPr bwMode="auto">
            <a:xfrm>
              <a:off x="3051" y="2881"/>
              <a:ext cx="75" cy="82"/>
            </a:xfrm>
            <a:custGeom>
              <a:avLst/>
              <a:gdLst>
                <a:gd name="T0" fmla="*/ 60 w 75"/>
                <a:gd name="T1" fmla="*/ 0 h 82"/>
                <a:gd name="T2" fmla="*/ 52 w 75"/>
                <a:gd name="T3" fmla="*/ 5 h 82"/>
                <a:gd name="T4" fmla="*/ 45 w 75"/>
                <a:gd name="T5" fmla="*/ 5 h 82"/>
                <a:gd name="T6" fmla="*/ 37 w 75"/>
                <a:gd name="T7" fmla="*/ 5 h 82"/>
                <a:gd name="T8" fmla="*/ 30 w 75"/>
                <a:gd name="T9" fmla="*/ 5 h 82"/>
                <a:gd name="T10" fmla="*/ 25 w 75"/>
                <a:gd name="T11" fmla="*/ 5 h 82"/>
                <a:gd name="T12" fmla="*/ 20 w 75"/>
                <a:gd name="T13" fmla="*/ 5 h 82"/>
                <a:gd name="T14" fmla="*/ 18 w 75"/>
                <a:gd name="T15" fmla="*/ 8 h 82"/>
                <a:gd name="T16" fmla="*/ 15 w 75"/>
                <a:gd name="T17" fmla="*/ 16 h 82"/>
                <a:gd name="T18" fmla="*/ 18 w 75"/>
                <a:gd name="T19" fmla="*/ 24 h 82"/>
                <a:gd name="T20" fmla="*/ 20 w 75"/>
                <a:gd name="T21" fmla="*/ 26 h 82"/>
                <a:gd name="T22" fmla="*/ 22 w 75"/>
                <a:gd name="T23" fmla="*/ 29 h 82"/>
                <a:gd name="T24" fmla="*/ 20 w 75"/>
                <a:gd name="T25" fmla="*/ 32 h 82"/>
                <a:gd name="T26" fmla="*/ 18 w 75"/>
                <a:gd name="T27" fmla="*/ 37 h 82"/>
                <a:gd name="T28" fmla="*/ 15 w 75"/>
                <a:gd name="T29" fmla="*/ 40 h 82"/>
                <a:gd name="T30" fmla="*/ 13 w 75"/>
                <a:gd name="T31" fmla="*/ 42 h 82"/>
                <a:gd name="T32" fmla="*/ 5 w 75"/>
                <a:gd name="T33" fmla="*/ 50 h 82"/>
                <a:gd name="T34" fmla="*/ 3 w 75"/>
                <a:gd name="T35" fmla="*/ 53 h 82"/>
                <a:gd name="T36" fmla="*/ 0 w 75"/>
                <a:gd name="T37" fmla="*/ 66 h 82"/>
                <a:gd name="T38" fmla="*/ 0 w 75"/>
                <a:gd name="T39" fmla="*/ 79 h 82"/>
                <a:gd name="T40" fmla="*/ 3 w 75"/>
                <a:gd name="T41" fmla="*/ 82 h 82"/>
                <a:gd name="T42" fmla="*/ 8 w 75"/>
                <a:gd name="T43" fmla="*/ 77 h 82"/>
                <a:gd name="T44" fmla="*/ 10 w 75"/>
                <a:gd name="T45" fmla="*/ 77 h 82"/>
                <a:gd name="T46" fmla="*/ 18 w 75"/>
                <a:gd name="T47" fmla="*/ 77 h 82"/>
                <a:gd name="T48" fmla="*/ 18 w 75"/>
                <a:gd name="T49" fmla="*/ 74 h 82"/>
                <a:gd name="T50" fmla="*/ 27 w 75"/>
                <a:gd name="T51" fmla="*/ 74 h 82"/>
                <a:gd name="T52" fmla="*/ 30 w 75"/>
                <a:gd name="T53" fmla="*/ 64 h 82"/>
                <a:gd name="T54" fmla="*/ 35 w 75"/>
                <a:gd name="T55" fmla="*/ 61 h 82"/>
                <a:gd name="T56" fmla="*/ 37 w 75"/>
                <a:gd name="T57" fmla="*/ 58 h 82"/>
                <a:gd name="T58" fmla="*/ 40 w 75"/>
                <a:gd name="T59" fmla="*/ 58 h 82"/>
                <a:gd name="T60" fmla="*/ 42 w 75"/>
                <a:gd name="T61" fmla="*/ 58 h 82"/>
                <a:gd name="T62" fmla="*/ 47 w 75"/>
                <a:gd name="T63" fmla="*/ 61 h 82"/>
                <a:gd name="T64" fmla="*/ 52 w 75"/>
                <a:gd name="T65" fmla="*/ 56 h 82"/>
                <a:gd name="T66" fmla="*/ 57 w 75"/>
                <a:gd name="T67" fmla="*/ 58 h 82"/>
                <a:gd name="T68" fmla="*/ 60 w 75"/>
                <a:gd name="T69" fmla="*/ 58 h 82"/>
                <a:gd name="T70" fmla="*/ 65 w 75"/>
                <a:gd name="T71" fmla="*/ 48 h 82"/>
                <a:gd name="T72" fmla="*/ 70 w 75"/>
                <a:gd name="T73" fmla="*/ 45 h 82"/>
                <a:gd name="T74" fmla="*/ 72 w 75"/>
                <a:gd name="T75" fmla="*/ 37 h 82"/>
                <a:gd name="T76" fmla="*/ 75 w 75"/>
                <a:gd name="T77" fmla="*/ 29 h 82"/>
                <a:gd name="T78" fmla="*/ 72 w 75"/>
                <a:gd name="T79" fmla="*/ 21 h 82"/>
                <a:gd name="T80" fmla="*/ 72 w 75"/>
                <a:gd name="T81" fmla="*/ 18 h 82"/>
                <a:gd name="T82" fmla="*/ 67 w 75"/>
                <a:gd name="T83" fmla="*/ 16 h 82"/>
                <a:gd name="T84" fmla="*/ 67 w 75"/>
                <a:gd name="T85" fmla="*/ 13 h 82"/>
                <a:gd name="T86" fmla="*/ 65 w 75"/>
                <a:gd name="T87" fmla="*/ 5 h 82"/>
                <a:gd name="T88" fmla="*/ 65 w 75"/>
                <a:gd name="T89" fmla="*/ 2 h 82"/>
                <a:gd name="T90" fmla="*/ 60 w 75"/>
                <a:gd name="T91" fmla="*/ 2 h 82"/>
                <a:gd name="T92" fmla="*/ 60 w 75"/>
                <a:gd name="T93" fmla="*/ 0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5"/>
                <a:gd name="T142" fmla="*/ 0 h 82"/>
                <a:gd name="T143" fmla="*/ 75 w 75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5" h="82">
                  <a:moveTo>
                    <a:pt x="60" y="0"/>
                  </a:moveTo>
                  <a:lnTo>
                    <a:pt x="60" y="0"/>
                  </a:lnTo>
                  <a:lnTo>
                    <a:pt x="52" y="5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2" y="8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8" y="24"/>
                  </a:lnTo>
                  <a:lnTo>
                    <a:pt x="20" y="26"/>
                  </a:lnTo>
                  <a:lnTo>
                    <a:pt x="22" y="29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8" y="45"/>
                  </a:lnTo>
                  <a:lnTo>
                    <a:pt x="5" y="50"/>
                  </a:lnTo>
                  <a:lnTo>
                    <a:pt x="3" y="5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3" y="79"/>
                  </a:lnTo>
                  <a:lnTo>
                    <a:pt x="3" y="82"/>
                  </a:lnTo>
                  <a:lnTo>
                    <a:pt x="5" y="79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0" y="74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32" y="66"/>
                  </a:lnTo>
                  <a:lnTo>
                    <a:pt x="30" y="64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8"/>
                  </a:lnTo>
                  <a:lnTo>
                    <a:pt x="40" y="61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5" y="58"/>
                  </a:lnTo>
                  <a:lnTo>
                    <a:pt x="47" y="61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5" y="58"/>
                  </a:lnTo>
                  <a:lnTo>
                    <a:pt x="57" y="58"/>
                  </a:lnTo>
                  <a:lnTo>
                    <a:pt x="60" y="58"/>
                  </a:lnTo>
                  <a:lnTo>
                    <a:pt x="62" y="56"/>
                  </a:lnTo>
                  <a:lnTo>
                    <a:pt x="65" y="48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2" y="42"/>
                  </a:lnTo>
                  <a:lnTo>
                    <a:pt x="72" y="37"/>
                  </a:lnTo>
                  <a:lnTo>
                    <a:pt x="75" y="34"/>
                  </a:lnTo>
                  <a:lnTo>
                    <a:pt x="75" y="29"/>
                  </a:lnTo>
                  <a:lnTo>
                    <a:pt x="72" y="26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65" y="5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2" name="Freeform 298"/>
            <p:cNvSpPr>
              <a:spLocks/>
            </p:cNvSpPr>
            <p:nvPr/>
          </p:nvSpPr>
          <p:spPr bwMode="auto">
            <a:xfrm>
              <a:off x="2390" y="2692"/>
              <a:ext cx="90" cy="66"/>
            </a:xfrm>
            <a:custGeom>
              <a:avLst/>
              <a:gdLst>
                <a:gd name="T0" fmla="*/ 13 w 90"/>
                <a:gd name="T1" fmla="*/ 42 h 66"/>
                <a:gd name="T2" fmla="*/ 8 w 90"/>
                <a:gd name="T3" fmla="*/ 34 h 66"/>
                <a:gd name="T4" fmla="*/ 3 w 90"/>
                <a:gd name="T5" fmla="*/ 29 h 66"/>
                <a:gd name="T6" fmla="*/ 0 w 90"/>
                <a:gd name="T7" fmla="*/ 26 h 66"/>
                <a:gd name="T8" fmla="*/ 10 w 90"/>
                <a:gd name="T9" fmla="*/ 21 h 66"/>
                <a:gd name="T10" fmla="*/ 15 w 90"/>
                <a:gd name="T11" fmla="*/ 8 h 66"/>
                <a:gd name="T12" fmla="*/ 18 w 90"/>
                <a:gd name="T13" fmla="*/ 0 h 66"/>
                <a:gd name="T14" fmla="*/ 25 w 90"/>
                <a:gd name="T15" fmla="*/ 0 h 66"/>
                <a:gd name="T16" fmla="*/ 33 w 90"/>
                <a:gd name="T17" fmla="*/ 0 h 66"/>
                <a:gd name="T18" fmla="*/ 35 w 90"/>
                <a:gd name="T19" fmla="*/ 0 h 66"/>
                <a:gd name="T20" fmla="*/ 43 w 90"/>
                <a:gd name="T21" fmla="*/ 0 h 66"/>
                <a:gd name="T22" fmla="*/ 48 w 90"/>
                <a:gd name="T23" fmla="*/ 0 h 66"/>
                <a:gd name="T24" fmla="*/ 53 w 90"/>
                <a:gd name="T25" fmla="*/ 8 h 66"/>
                <a:gd name="T26" fmla="*/ 58 w 90"/>
                <a:gd name="T27" fmla="*/ 8 h 66"/>
                <a:gd name="T28" fmla="*/ 63 w 90"/>
                <a:gd name="T29" fmla="*/ 13 h 66"/>
                <a:gd name="T30" fmla="*/ 65 w 90"/>
                <a:gd name="T31" fmla="*/ 16 h 66"/>
                <a:gd name="T32" fmla="*/ 68 w 90"/>
                <a:gd name="T33" fmla="*/ 18 h 66"/>
                <a:gd name="T34" fmla="*/ 68 w 90"/>
                <a:gd name="T35" fmla="*/ 21 h 66"/>
                <a:gd name="T36" fmla="*/ 73 w 90"/>
                <a:gd name="T37" fmla="*/ 24 h 66"/>
                <a:gd name="T38" fmla="*/ 75 w 90"/>
                <a:gd name="T39" fmla="*/ 26 h 66"/>
                <a:gd name="T40" fmla="*/ 78 w 90"/>
                <a:gd name="T41" fmla="*/ 32 h 66"/>
                <a:gd name="T42" fmla="*/ 78 w 90"/>
                <a:gd name="T43" fmla="*/ 34 h 66"/>
                <a:gd name="T44" fmla="*/ 80 w 90"/>
                <a:gd name="T45" fmla="*/ 40 h 66"/>
                <a:gd name="T46" fmla="*/ 80 w 90"/>
                <a:gd name="T47" fmla="*/ 48 h 66"/>
                <a:gd name="T48" fmla="*/ 82 w 90"/>
                <a:gd name="T49" fmla="*/ 48 h 66"/>
                <a:gd name="T50" fmla="*/ 85 w 90"/>
                <a:gd name="T51" fmla="*/ 53 h 66"/>
                <a:gd name="T52" fmla="*/ 87 w 90"/>
                <a:gd name="T53" fmla="*/ 56 h 66"/>
                <a:gd name="T54" fmla="*/ 87 w 90"/>
                <a:gd name="T55" fmla="*/ 58 h 66"/>
                <a:gd name="T56" fmla="*/ 87 w 90"/>
                <a:gd name="T57" fmla="*/ 64 h 66"/>
                <a:gd name="T58" fmla="*/ 82 w 90"/>
                <a:gd name="T59" fmla="*/ 64 h 66"/>
                <a:gd name="T60" fmla="*/ 75 w 90"/>
                <a:gd name="T61" fmla="*/ 64 h 66"/>
                <a:gd name="T62" fmla="*/ 70 w 90"/>
                <a:gd name="T63" fmla="*/ 64 h 66"/>
                <a:gd name="T64" fmla="*/ 65 w 90"/>
                <a:gd name="T65" fmla="*/ 64 h 66"/>
                <a:gd name="T66" fmla="*/ 63 w 90"/>
                <a:gd name="T67" fmla="*/ 61 h 66"/>
                <a:gd name="T68" fmla="*/ 43 w 90"/>
                <a:gd name="T69" fmla="*/ 58 h 66"/>
                <a:gd name="T70" fmla="*/ 30 w 90"/>
                <a:gd name="T71" fmla="*/ 64 h 66"/>
                <a:gd name="T72" fmla="*/ 15 w 90"/>
                <a:gd name="T73" fmla="*/ 64 h 66"/>
                <a:gd name="T74" fmla="*/ 13 w 90"/>
                <a:gd name="T75" fmla="*/ 64 h 66"/>
                <a:gd name="T76" fmla="*/ 13 w 90"/>
                <a:gd name="T77" fmla="*/ 53 h 66"/>
                <a:gd name="T78" fmla="*/ 25 w 90"/>
                <a:gd name="T79" fmla="*/ 50 h 66"/>
                <a:gd name="T80" fmla="*/ 33 w 90"/>
                <a:gd name="T81" fmla="*/ 48 h 66"/>
                <a:gd name="T82" fmla="*/ 38 w 90"/>
                <a:gd name="T83" fmla="*/ 48 h 66"/>
                <a:gd name="T84" fmla="*/ 45 w 90"/>
                <a:gd name="T85" fmla="*/ 50 h 66"/>
                <a:gd name="T86" fmla="*/ 53 w 90"/>
                <a:gd name="T87" fmla="*/ 50 h 66"/>
                <a:gd name="T88" fmla="*/ 53 w 90"/>
                <a:gd name="T89" fmla="*/ 48 h 66"/>
                <a:gd name="T90" fmla="*/ 50 w 90"/>
                <a:gd name="T91" fmla="*/ 48 h 66"/>
                <a:gd name="T92" fmla="*/ 43 w 90"/>
                <a:gd name="T93" fmla="*/ 45 h 66"/>
                <a:gd name="T94" fmla="*/ 38 w 90"/>
                <a:gd name="T95" fmla="*/ 42 h 66"/>
                <a:gd name="T96" fmla="*/ 33 w 90"/>
                <a:gd name="T97" fmla="*/ 42 h 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66"/>
                <a:gd name="T149" fmla="*/ 90 w 90"/>
                <a:gd name="T150" fmla="*/ 66 h 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66">
                  <a:moveTo>
                    <a:pt x="15" y="45"/>
                  </a:moveTo>
                  <a:lnTo>
                    <a:pt x="15" y="45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0" y="37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0" y="24"/>
                  </a:lnTo>
                  <a:lnTo>
                    <a:pt x="10" y="21"/>
                  </a:lnTo>
                  <a:lnTo>
                    <a:pt x="13" y="18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0" y="5"/>
                  </a:lnTo>
                  <a:lnTo>
                    <a:pt x="53" y="8"/>
                  </a:lnTo>
                  <a:lnTo>
                    <a:pt x="55" y="5"/>
                  </a:lnTo>
                  <a:lnTo>
                    <a:pt x="55" y="8"/>
                  </a:lnTo>
                  <a:lnTo>
                    <a:pt x="58" y="8"/>
                  </a:lnTo>
                  <a:lnTo>
                    <a:pt x="60" y="10"/>
                  </a:lnTo>
                  <a:lnTo>
                    <a:pt x="63" y="13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68" y="21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8" y="29"/>
                  </a:lnTo>
                  <a:lnTo>
                    <a:pt x="78" y="32"/>
                  </a:lnTo>
                  <a:lnTo>
                    <a:pt x="78" y="34"/>
                  </a:lnTo>
                  <a:lnTo>
                    <a:pt x="80" y="34"/>
                  </a:lnTo>
                  <a:lnTo>
                    <a:pt x="80" y="37"/>
                  </a:lnTo>
                  <a:lnTo>
                    <a:pt x="80" y="40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5" y="48"/>
                  </a:lnTo>
                  <a:lnTo>
                    <a:pt x="85" y="50"/>
                  </a:lnTo>
                  <a:lnTo>
                    <a:pt x="85" y="53"/>
                  </a:lnTo>
                  <a:lnTo>
                    <a:pt x="87" y="53"/>
                  </a:lnTo>
                  <a:lnTo>
                    <a:pt x="87" y="56"/>
                  </a:lnTo>
                  <a:lnTo>
                    <a:pt x="87" y="58"/>
                  </a:lnTo>
                  <a:lnTo>
                    <a:pt x="87" y="61"/>
                  </a:lnTo>
                  <a:lnTo>
                    <a:pt x="90" y="64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4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8" y="61"/>
                  </a:lnTo>
                  <a:lnTo>
                    <a:pt x="65" y="64"/>
                  </a:lnTo>
                  <a:lnTo>
                    <a:pt x="65" y="61"/>
                  </a:lnTo>
                  <a:lnTo>
                    <a:pt x="63" y="61"/>
                  </a:lnTo>
                  <a:lnTo>
                    <a:pt x="60" y="61"/>
                  </a:lnTo>
                  <a:lnTo>
                    <a:pt x="58" y="58"/>
                  </a:lnTo>
                  <a:lnTo>
                    <a:pt x="55" y="58"/>
                  </a:lnTo>
                  <a:lnTo>
                    <a:pt x="43" y="58"/>
                  </a:lnTo>
                  <a:lnTo>
                    <a:pt x="35" y="58"/>
                  </a:lnTo>
                  <a:lnTo>
                    <a:pt x="33" y="61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5" y="64"/>
                  </a:lnTo>
                  <a:lnTo>
                    <a:pt x="13" y="64"/>
                  </a:lnTo>
                  <a:lnTo>
                    <a:pt x="13" y="56"/>
                  </a:lnTo>
                  <a:lnTo>
                    <a:pt x="13" y="53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5" y="48"/>
                  </a:lnTo>
                  <a:lnTo>
                    <a:pt x="53" y="48"/>
                  </a:lnTo>
                  <a:lnTo>
                    <a:pt x="53" y="45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2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0" y="45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3" name="Freeform 299"/>
            <p:cNvSpPr>
              <a:spLocks/>
            </p:cNvSpPr>
            <p:nvPr/>
          </p:nvSpPr>
          <p:spPr bwMode="auto">
            <a:xfrm>
              <a:off x="3051" y="2955"/>
              <a:ext cx="152" cy="162"/>
            </a:xfrm>
            <a:custGeom>
              <a:avLst/>
              <a:gdLst>
                <a:gd name="T0" fmla="*/ 115 w 152"/>
                <a:gd name="T1" fmla="*/ 40 h 162"/>
                <a:gd name="T2" fmla="*/ 132 w 152"/>
                <a:gd name="T3" fmla="*/ 64 h 162"/>
                <a:gd name="T4" fmla="*/ 127 w 152"/>
                <a:gd name="T5" fmla="*/ 80 h 162"/>
                <a:gd name="T6" fmla="*/ 137 w 152"/>
                <a:gd name="T7" fmla="*/ 88 h 162"/>
                <a:gd name="T8" fmla="*/ 137 w 152"/>
                <a:gd name="T9" fmla="*/ 96 h 162"/>
                <a:gd name="T10" fmla="*/ 137 w 152"/>
                <a:gd name="T11" fmla="*/ 104 h 162"/>
                <a:gd name="T12" fmla="*/ 135 w 152"/>
                <a:gd name="T13" fmla="*/ 109 h 162"/>
                <a:gd name="T14" fmla="*/ 137 w 152"/>
                <a:gd name="T15" fmla="*/ 117 h 162"/>
                <a:gd name="T16" fmla="*/ 140 w 152"/>
                <a:gd name="T17" fmla="*/ 128 h 162"/>
                <a:gd name="T18" fmla="*/ 142 w 152"/>
                <a:gd name="T19" fmla="*/ 133 h 162"/>
                <a:gd name="T20" fmla="*/ 150 w 152"/>
                <a:gd name="T21" fmla="*/ 141 h 162"/>
                <a:gd name="T22" fmla="*/ 150 w 152"/>
                <a:gd name="T23" fmla="*/ 144 h 162"/>
                <a:gd name="T24" fmla="*/ 137 w 152"/>
                <a:gd name="T25" fmla="*/ 152 h 162"/>
                <a:gd name="T26" fmla="*/ 120 w 152"/>
                <a:gd name="T27" fmla="*/ 154 h 162"/>
                <a:gd name="T28" fmla="*/ 110 w 152"/>
                <a:gd name="T29" fmla="*/ 160 h 162"/>
                <a:gd name="T30" fmla="*/ 95 w 152"/>
                <a:gd name="T31" fmla="*/ 160 h 162"/>
                <a:gd name="T32" fmla="*/ 90 w 152"/>
                <a:gd name="T33" fmla="*/ 157 h 162"/>
                <a:gd name="T34" fmla="*/ 85 w 152"/>
                <a:gd name="T35" fmla="*/ 160 h 162"/>
                <a:gd name="T36" fmla="*/ 70 w 152"/>
                <a:gd name="T37" fmla="*/ 154 h 162"/>
                <a:gd name="T38" fmla="*/ 67 w 152"/>
                <a:gd name="T39" fmla="*/ 144 h 162"/>
                <a:gd name="T40" fmla="*/ 62 w 152"/>
                <a:gd name="T41" fmla="*/ 131 h 162"/>
                <a:gd name="T42" fmla="*/ 57 w 152"/>
                <a:gd name="T43" fmla="*/ 131 h 162"/>
                <a:gd name="T44" fmla="*/ 52 w 152"/>
                <a:gd name="T45" fmla="*/ 131 h 162"/>
                <a:gd name="T46" fmla="*/ 45 w 152"/>
                <a:gd name="T47" fmla="*/ 125 h 162"/>
                <a:gd name="T48" fmla="*/ 32 w 152"/>
                <a:gd name="T49" fmla="*/ 120 h 162"/>
                <a:gd name="T50" fmla="*/ 22 w 152"/>
                <a:gd name="T51" fmla="*/ 115 h 162"/>
                <a:gd name="T52" fmla="*/ 15 w 152"/>
                <a:gd name="T53" fmla="*/ 107 h 162"/>
                <a:gd name="T54" fmla="*/ 13 w 152"/>
                <a:gd name="T55" fmla="*/ 91 h 162"/>
                <a:gd name="T56" fmla="*/ 3 w 152"/>
                <a:gd name="T57" fmla="*/ 77 h 162"/>
                <a:gd name="T58" fmla="*/ 3 w 152"/>
                <a:gd name="T59" fmla="*/ 64 h 162"/>
                <a:gd name="T60" fmla="*/ 0 w 152"/>
                <a:gd name="T61" fmla="*/ 51 h 162"/>
                <a:gd name="T62" fmla="*/ 10 w 152"/>
                <a:gd name="T63" fmla="*/ 43 h 162"/>
                <a:gd name="T64" fmla="*/ 15 w 152"/>
                <a:gd name="T65" fmla="*/ 35 h 162"/>
                <a:gd name="T66" fmla="*/ 13 w 152"/>
                <a:gd name="T67" fmla="*/ 29 h 162"/>
                <a:gd name="T68" fmla="*/ 13 w 152"/>
                <a:gd name="T69" fmla="*/ 24 h 162"/>
                <a:gd name="T70" fmla="*/ 18 w 152"/>
                <a:gd name="T71" fmla="*/ 13 h 162"/>
                <a:gd name="T72" fmla="*/ 18 w 152"/>
                <a:gd name="T73" fmla="*/ 3 h 162"/>
                <a:gd name="T74" fmla="*/ 30 w 152"/>
                <a:gd name="T75" fmla="*/ 3 h 162"/>
                <a:gd name="T76" fmla="*/ 30 w 152"/>
                <a:gd name="T77" fmla="*/ 24 h 162"/>
                <a:gd name="T78" fmla="*/ 32 w 152"/>
                <a:gd name="T79" fmla="*/ 24 h 162"/>
                <a:gd name="T80" fmla="*/ 37 w 152"/>
                <a:gd name="T81" fmla="*/ 21 h 162"/>
                <a:gd name="T82" fmla="*/ 45 w 152"/>
                <a:gd name="T83" fmla="*/ 24 h 162"/>
                <a:gd name="T84" fmla="*/ 47 w 152"/>
                <a:gd name="T85" fmla="*/ 24 h 162"/>
                <a:gd name="T86" fmla="*/ 55 w 152"/>
                <a:gd name="T87" fmla="*/ 21 h 162"/>
                <a:gd name="T88" fmla="*/ 52 w 152"/>
                <a:gd name="T89" fmla="*/ 19 h 162"/>
                <a:gd name="T90" fmla="*/ 52 w 152"/>
                <a:gd name="T91" fmla="*/ 13 h 162"/>
                <a:gd name="T92" fmla="*/ 57 w 152"/>
                <a:gd name="T93" fmla="*/ 11 h 162"/>
                <a:gd name="T94" fmla="*/ 60 w 152"/>
                <a:gd name="T95" fmla="*/ 5 h 162"/>
                <a:gd name="T96" fmla="*/ 62 w 152"/>
                <a:gd name="T97" fmla="*/ 0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162"/>
                <a:gd name="T149" fmla="*/ 152 w 152"/>
                <a:gd name="T150" fmla="*/ 162 h 1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162">
                  <a:moveTo>
                    <a:pt x="112" y="32"/>
                  </a:moveTo>
                  <a:lnTo>
                    <a:pt x="112" y="32"/>
                  </a:lnTo>
                  <a:lnTo>
                    <a:pt x="112" y="35"/>
                  </a:lnTo>
                  <a:lnTo>
                    <a:pt x="115" y="40"/>
                  </a:lnTo>
                  <a:lnTo>
                    <a:pt x="115" y="43"/>
                  </a:lnTo>
                  <a:lnTo>
                    <a:pt x="135" y="56"/>
                  </a:lnTo>
                  <a:lnTo>
                    <a:pt x="132" y="64"/>
                  </a:lnTo>
                  <a:lnTo>
                    <a:pt x="132" y="67"/>
                  </a:lnTo>
                  <a:lnTo>
                    <a:pt x="130" y="69"/>
                  </a:lnTo>
                  <a:lnTo>
                    <a:pt x="127" y="77"/>
                  </a:lnTo>
                  <a:lnTo>
                    <a:pt x="127" y="80"/>
                  </a:lnTo>
                  <a:lnTo>
                    <a:pt x="130" y="83"/>
                  </a:lnTo>
                  <a:lnTo>
                    <a:pt x="132" y="85"/>
                  </a:lnTo>
                  <a:lnTo>
                    <a:pt x="135" y="88"/>
                  </a:lnTo>
                  <a:lnTo>
                    <a:pt x="137" y="88"/>
                  </a:lnTo>
                  <a:lnTo>
                    <a:pt x="137" y="91"/>
                  </a:lnTo>
                  <a:lnTo>
                    <a:pt x="137" y="93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7" y="101"/>
                  </a:lnTo>
                  <a:lnTo>
                    <a:pt x="137" y="104"/>
                  </a:lnTo>
                  <a:lnTo>
                    <a:pt x="137" y="107"/>
                  </a:lnTo>
                  <a:lnTo>
                    <a:pt x="135" y="109"/>
                  </a:lnTo>
                  <a:lnTo>
                    <a:pt x="135" y="112"/>
                  </a:lnTo>
                  <a:lnTo>
                    <a:pt x="137" y="117"/>
                  </a:lnTo>
                  <a:lnTo>
                    <a:pt x="137" y="120"/>
                  </a:lnTo>
                  <a:lnTo>
                    <a:pt x="140" y="125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31"/>
                  </a:lnTo>
                  <a:lnTo>
                    <a:pt x="142" y="133"/>
                  </a:lnTo>
                  <a:lnTo>
                    <a:pt x="142" y="136"/>
                  </a:lnTo>
                  <a:lnTo>
                    <a:pt x="145" y="136"/>
                  </a:lnTo>
                  <a:lnTo>
                    <a:pt x="147" y="139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7" y="147"/>
                  </a:lnTo>
                  <a:lnTo>
                    <a:pt x="142" y="149"/>
                  </a:lnTo>
                  <a:lnTo>
                    <a:pt x="137" y="152"/>
                  </a:lnTo>
                  <a:lnTo>
                    <a:pt x="130" y="154"/>
                  </a:lnTo>
                  <a:lnTo>
                    <a:pt x="127" y="154"/>
                  </a:lnTo>
                  <a:lnTo>
                    <a:pt x="125" y="154"/>
                  </a:lnTo>
                  <a:lnTo>
                    <a:pt x="120" y="154"/>
                  </a:lnTo>
                  <a:lnTo>
                    <a:pt x="117" y="154"/>
                  </a:lnTo>
                  <a:lnTo>
                    <a:pt x="115" y="154"/>
                  </a:lnTo>
                  <a:lnTo>
                    <a:pt x="112" y="160"/>
                  </a:lnTo>
                  <a:lnTo>
                    <a:pt x="110" y="160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5" y="160"/>
                  </a:lnTo>
                  <a:lnTo>
                    <a:pt x="95" y="162"/>
                  </a:lnTo>
                  <a:lnTo>
                    <a:pt x="92" y="160"/>
                  </a:lnTo>
                  <a:lnTo>
                    <a:pt x="90" y="157"/>
                  </a:lnTo>
                  <a:lnTo>
                    <a:pt x="87" y="157"/>
                  </a:lnTo>
                  <a:lnTo>
                    <a:pt x="85" y="160"/>
                  </a:lnTo>
                  <a:lnTo>
                    <a:pt x="72" y="160"/>
                  </a:lnTo>
                  <a:lnTo>
                    <a:pt x="72" y="157"/>
                  </a:lnTo>
                  <a:lnTo>
                    <a:pt x="72" y="154"/>
                  </a:lnTo>
                  <a:lnTo>
                    <a:pt x="70" y="154"/>
                  </a:lnTo>
                  <a:lnTo>
                    <a:pt x="70" y="152"/>
                  </a:lnTo>
                  <a:lnTo>
                    <a:pt x="70" y="147"/>
                  </a:lnTo>
                  <a:lnTo>
                    <a:pt x="67" y="144"/>
                  </a:lnTo>
                  <a:lnTo>
                    <a:pt x="67" y="141"/>
                  </a:lnTo>
                  <a:lnTo>
                    <a:pt x="67" y="136"/>
                  </a:lnTo>
                  <a:lnTo>
                    <a:pt x="65" y="133"/>
                  </a:lnTo>
                  <a:lnTo>
                    <a:pt x="62" y="131"/>
                  </a:lnTo>
                  <a:lnTo>
                    <a:pt x="60" y="128"/>
                  </a:lnTo>
                  <a:lnTo>
                    <a:pt x="57" y="131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2" y="131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45" y="125"/>
                  </a:lnTo>
                  <a:lnTo>
                    <a:pt x="42" y="125"/>
                  </a:lnTo>
                  <a:lnTo>
                    <a:pt x="40" y="123"/>
                  </a:lnTo>
                  <a:lnTo>
                    <a:pt x="32" y="120"/>
                  </a:lnTo>
                  <a:lnTo>
                    <a:pt x="30" y="120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8" y="109"/>
                  </a:lnTo>
                  <a:lnTo>
                    <a:pt x="15" y="107"/>
                  </a:lnTo>
                  <a:lnTo>
                    <a:pt x="15" y="101"/>
                  </a:lnTo>
                  <a:lnTo>
                    <a:pt x="13" y="96"/>
                  </a:lnTo>
                  <a:lnTo>
                    <a:pt x="13" y="93"/>
                  </a:lnTo>
                  <a:lnTo>
                    <a:pt x="13" y="91"/>
                  </a:lnTo>
                  <a:lnTo>
                    <a:pt x="8" y="85"/>
                  </a:lnTo>
                  <a:lnTo>
                    <a:pt x="3" y="83"/>
                  </a:lnTo>
                  <a:lnTo>
                    <a:pt x="0" y="77"/>
                  </a:lnTo>
                  <a:lnTo>
                    <a:pt x="3" y="77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8" y="48"/>
                  </a:lnTo>
                  <a:lnTo>
                    <a:pt x="10" y="43"/>
                  </a:lnTo>
                  <a:lnTo>
                    <a:pt x="13" y="37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18" y="13"/>
                  </a:lnTo>
                  <a:lnTo>
                    <a:pt x="15" y="8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5" y="24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47" y="24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5" y="21"/>
                  </a:lnTo>
                  <a:lnTo>
                    <a:pt x="57" y="19"/>
                  </a:lnTo>
                  <a:lnTo>
                    <a:pt x="52" y="19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62" y="0"/>
                  </a:lnTo>
                  <a:lnTo>
                    <a:pt x="112" y="3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4" name="Freeform 300"/>
            <p:cNvSpPr>
              <a:spLocks/>
            </p:cNvSpPr>
            <p:nvPr/>
          </p:nvSpPr>
          <p:spPr bwMode="auto">
            <a:xfrm>
              <a:off x="2455" y="2370"/>
              <a:ext cx="167" cy="144"/>
            </a:xfrm>
            <a:custGeom>
              <a:avLst/>
              <a:gdLst>
                <a:gd name="T0" fmla="*/ 52 w 167"/>
                <a:gd name="T1" fmla="*/ 144 h 144"/>
                <a:gd name="T2" fmla="*/ 20 w 167"/>
                <a:gd name="T3" fmla="*/ 144 h 144"/>
                <a:gd name="T4" fmla="*/ 0 w 167"/>
                <a:gd name="T5" fmla="*/ 144 h 144"/>
                <a:gd name="T6" fmla="*/ 8 w 167"/>
                <a:gd name="T7" fmla="*/ 141 h 144"/>
                <a:gd name="T8" fmla="*/ 22 w 167"/>
                <a:gd name="T9" fmla="*/ 133 h 144"/>
                <a:gd name="T10" fmla="*/ 30 w 167"/>
                <a:gd name="T11" fmla="*/ 128 h 144"/>
                <a:gd name="T12" fmla="*/ 37 w 167"/>
                <a:gd name="T13" fmla="*/ 120 h 144"/>
                <a:gd name="T14" fmla="*/ 42 w 167"/>
                <a:gd name="T15" fmla="*/ 112 h 144"/>
                <a:gd name="T16" fmla="*/ 47 w 167"/>
                <a:gd name="T17" fmla="*/ 98 h 144"/>
                <a:gd name="T18" fmla="*/ 45 w 167"/>
                <a:gd name="T19" fmla="*/ 85 h 144"/>
                <a:gd name="T20" fmla="*/ 50 w 167"/>
                <a:gd name="T21" fmla="*/ 72 h 144"/>
                <a:gd name="T22" fmla="*/ 55 w 167"/>
                <a:gd name="T23" fmla="*/ 64 h 144"/>
                <a:gd name="T24" fmla="*/ 62 w 167"/>
                <a:gd name="T25" fmla="*/ 50 h 144"/>
                <a:gd name="T26" fmla="*/ 77 w 167"/>
                <a:gd name="T27" fmla="*/ 42 h 144"/>
                <a:gd name="T28" fmla="*/ 90 w 167"/>
                <a:gd name="T29" fmla="*/ 34 h 144"/>
                <a:gd name="T30" fmla="*/ 95 w 167"/>
                <a:gd name="T31" fmla="*/ 16 h 144"/>
                <a:gd name="T32" fmla="*/ 107 w 167"/>
                <a:gd name="T33" fmla="*/ 0 h 144"/>
                <a:gd name="T34" fmla="*/ 117 w 167"/>
                <a:gd name="T35" fmla="*/ 13 h 144"/>
                <a:gd name="T36" fmla="*/ 130 w 167"/>
                <a:gd name="T37" fmla="*/ 13 h 144"/>
                <a:gd name="T38" fmla="*/ 140 w 167"/>
                <a:gd name="T39" fmla="*/ 10 h 144"/>
                <a:gd name="T40" fmla="*/ 147 w 167"/>
                <a:gd name="T41" fmla="*/ 16 h 144"/>
                <a:gd name="T42" fmla="*/ 155 w 167"/>
                <a:gd name="T43" fmla="*/ 16 h 144"/>
                <a:gd name="T44" fmla="*/ 155 w 167"/>
                <a:gd name="T45" fmla="*/ 18 h 144"/>
                <a:gd name="T46" fmla="*/ 157 w 167"/>
                <a:gd name="T47" fmla="*/ 21 h 144"/>
                <a:gd name="T48" fmla="*/ 160 w 167"/>
                <a:gd name="T49" fmla="*/ 24 h 144"/>
                <a:gd name="T50" fmla="*/ 160 w 167"/>
                <a:gd name="T51" fmla="*/ 26 h 144"/>
                <a:gd name="T52" fmla="*/ 160 w 167"/>
                <a:gd name="T53" fmla="*/ 34 h 144"/>
                <a:gd name="T54" fmla="*/ 160 w 167"/>
                <a:gd name="T55" fmla="*/ 40 h 144"/>
                <a:gd name="T56" fmla="*/ 162 w 167"/>
                <a:gd name="T57" fmla="*/ 45 h 144"/>
                <a:gd name="T58" fmla="*/ 160 w 167"/>
                <a:gd name="T59" fmla="*/ 50 h 144"/>
                <a:gd name="T60" fmla="*/ 162 w 167"/>
                <a:gd name="T61" fmla="*/ 56 h 144"/>
                <a:gd name="T62" fmla="*/ 167 w 167"/>
                <a:gd name="T63" fmla="*/ 61 h 144"/>
                <a:gd name="T64" fmla="*/ 165 w 167"/>
                <a:gd name="T65" fmla="*/ 66 h 144"/>
                <a:gd name="T66" fmla="*/ 165 w 167"/>
                <a:gd name="T67" fmla="*/ 66 h 144"/>
                <a:gd name="T68" fmla="*/ 157 w 167"/>
                <a:gd name="T69" fmla="*/ 66 h 144"/>
                <a:gd name="T70" fmla="*/ 145 w 167"/>
                <a:gd name="T71" fmla="*/ 66 h 144"/>
                <a:gd name="T72" fmla="*/ 142 w 167"/>
                <a:gd name="T73" fmla="*/ 69 h 144"/>
                <a:gd name="T74" fmla="*/ 140 w 167"/>
                <a:gd name="T75" fmla="*/ 72 h 144"/>
                <a:gd name="T76" fmla="*/ 137 w 167"/>
                <a:gd name="T77" fmla="*/ 74 h 144"/>
                <a:gd name="T78" fmla="*/ 130 w 167"/>
                <a:gd name="T79" fmla="*/ 74 h 144"/>
                <a:gd name="T80" fmla="*/ 127 w 167"/>
                <a:gd name="T81" fmla="*/ 77 h 144"/>
                <a:gd name="T82" fmla="*/ 130 w 167"/>
                <a:gd name="T83" fmla="*/ 80 h 144"/>
                <a:gd name="T84" fmla="*/ 127 w 167"/>
                <a:gd name="T85" fmla="*/ 85 h 144"/>
                <a:gd name="T86" fmla="*/ 130 w 167"/>
                <a:gd name="T87" fmla="*/ 85 h 144"/>
                <a:gd name="T88" fmla="*/ 132 w 167"/>
                <a:gd name="T89" fmla="*/ 88 h 144"/>
                <a:gd name="T90" fmla="*/ 120 w 167"/>
                <a:gd name="T91" fmla="*/ 93 h 144"/>
                <a:gd name="T92" fmla="*/ 112 w 167"/>
                <a:gd name="T93" fmla="*/ 98 h 144"/>
                <a:gd name="T94" fmla="*/ 110 w 167"/>
                <a:gd name="T95" fmla="*/ 101 h 144"/>
                <a:gd name="T96" fmla="*/ 102 w 167"/>
                <a:gd name="T97" fmla="*/ 106 h 144"/>
                <a:gd name="T98" fmla="*/ 95 w 167"/>
                <a:gd name="T99" fmla="*/ 109 h 144"/>
                <a:gd name="T100" fmla="*/ 90 w 167"/>
                <a:gd name="T101" fmla="*/ 112 h 144"/>
                <a:gd name="T102" fmla="*/ 85 w 167"/>
                <a:gd name="T103" fmla="*/ 112 h 144"/>
                <a:gd name="T104" fmla="*/ 82 w 167"/>
                <a:gd name="T105" fmla="*/ 112 h 144"/>
                <a:gd name="T106" fmla="*/ 77 w 167"/>
                <a:gd name="T107" fmla="*/ 117 h 144"/>
                <a:gd name="T108" fmla="*/ 62 w 167"/>
                <a:gd name="T109" fmla="*/ 125 h 1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7"/>
                <a:gd name="T166" fmla="*/ 0 h 144"/>
                <a:gd name="T167" fmla="*/ 167 w 167"/>
                <a:gd name="T168" fmla="*/ 144 h 1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7" h="144">
                  <a:moveTo>
                    <a:pt x="62" y="125"/>
                  </a:moveTo>
                  <a:lnTo>
                    <a:pt x="62" y="144"/>
                  </a:lnTo>
                  <a:lnTo>
                    <a:pt x="52" y="144"/>
                  </a:lnTo>
                  <a:lnTo>
                    <a:pt x="40" y="144"/>
                  </a:lnTo>
                  <a:lnTo>
                    <a:pt x="30" y="144"/>
                  </a:lnTo>
                  <a:lnTo>
                    <a:pt x="20" y="144"/>
                  </a:lnTo>
                  <a:lnTo>
                    <a:pt x="10" y="144"/>
                  </a:lnTo>
                  <a:lnTo>
                    <a:pt x="3" y="144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5" y="141"/>
                  </a:lnTo>
                  <a:lnTo>
                    <a:pt x="8" y="141"/>
                  </a:lnTo>
                  <a:lnTo>
                    <a:pt x="13" y="138"/>
                  </a:lnTo>
                  <a:lnTo>
                    <a:pt x="20" y="136"/>
                  </a:lnTo>
                  <a:lnTo>
                    <a:pt x="22" y="133"/>
                  </a:lnTo>
                  <a:lnTo>
                    <a:pt x="25" y="130"/>
                  </a:lnTo>
                  <a:lnTo>
                    <a:pt x="30" y="128"/>
                  </a:lnTo>
                  <a:lnTo>
                    <a:pt x="32" y="125"/>
                  </a:lnTo>
                  <a:lnTo>
                    <a:pt x="35" y="122"/>
                  </a:lnTo>
                  <a:lnTo>
                    <a:pt x="37" y="120"/>
                  </a:lnTo>
                  <a:lnTo>
                    <a:pt x="40" y="120"/>
                  </a:lnTo>
                  <a:lnTo>
                    <a:pt x="42" y="112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98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85"/>
                  </a:lnTo>
                  <a:lnTo>
                    <a:pt x="45" y="82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2" y="72"/>
                  </a:lnTo>
                  <a:lnTo>
                    <a:pt x="55" y="64"/>
                  </a:lnTo>
                  <a:lnTo>
                    <a:pt x="55" y="61"/>
                  </a:lnTo>
                  <a:lnTo>
                    <a:pt x="60" y="56"/>
                  </a:lnTo>
                  <a:lnTo>
                    <a:pt x="62" y="50"/>
                  </a:lnTo>
                  <a:lnTo>
                    <a:pt x="65" y="48"/>
                  </a:lnTo>
                  <a:lnTo>
                    <a:pt x="70" y="45"/>
                  </a:lnTo>
                  <a:lnTo>
                    <a:pt x="77" y="42"/>
                  </a:lnTo>
                  <a:lnTo>
                    <a:pt x="80" y="40"/>
                  </a:lnTo>
                  <a:lnTo>
                    <a:pt x="85" y="37"/>
                  </a:lnTo>
                  <a:lnTo>
                    <a:pt x="90" y="34"/>
                  </a:lnTo>
                  <a:lnTo>
                    <a:pt x="90" y="29"/>
                  </a:lnTo>
                  <a:lnTo>
                    <a:pt x="92" y="24"/>
                  </a:lnTo>
                  <a:lnTo>
                    <a:pt x="95" y="16"/>
                  </a:lnTo>
                  <a:lnTo>
                    <a:pt x="100" y="5"/>
                  </a:lnTo>
                  <a:lnTo>
                    <a:pt x="102" y="2"/>
                  </a:lnTo>
                  <a:lnTo>
                    <a:pt x="107" y="0"/>
                  </a:lnTo>
                  <a:lnTo>
                    <a:pt x="110" y="5"/>
                  </a:lnTo>
                  <a:lnTo>
                    <a:pt x="112" y="10"/>
                  </a:lnTo>
                  <a:lnTo>
                    <a:pt x="117" y="13"/>
                  </a:lnTo>
                  <a:lnTo>
                    <a:pt x="120" y="16"/>
                  </a:lnTo>
                  <a:lnTo>
                    <a:pt x="127" y="13"/>
                  </a:lnTo>
                  <a:lnTo>
                    <a:pt x="130" y="13"/>
                  </a:lnTo>
                  <a:lnTo>
                    <a:pt x="135" y="13"/>
                  </a:lnTo>
                  <a:lnTo>
                    <a:pt x="137" y="13"/>
                  </a:lnTo>
                  <a:lnTo>
                    <a:pt x="140" y="10"/>
                  </a:lnTo>
                  <a:lnTo>
                    <a:pt x="142" y="13"/>
                  </a:lnTo>
                  <a:lnTo>
                    <a:pt x="145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5" y="16"/>
                  </a:lnTo>
                  <a:lnTo>
                    <a:pt x="155" y="18"/>
                  </a:lnTo>
                  <a:lnTo>
                    <a:pt x="155" y="21"/>
                  </a:lnTo>
                  <a:lnTo>
                    <a:pt x="157" y="21"/>
                  </a:lnTo>
                  <a:lnTo>
                    <a:pt x="160" y="24"/>
                  </a:lnTo>
                  <a:lnTo>
                    <a:pt x="157" y="24"/>
                  </a:lnTo>
                  <a:lnTo>
                    <a:pt x="160" y="26"/>
                  </a:lnTo>
                  <a:lnTo>
                    <a:pt x="160" y="29"/>
                  </a:lnTo>
                  <a:lnTo>
                    <a:pt x="160" y="32"/>
                  </a:lnTo>
                  <a:lnTo>
                    <a:pt x="160" y="34"/>
                  </a:lnTo>
                  <a:lnTo>
                    <a:pt x="160" y="37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5"/>
                  </a:lnTo>
                  <a:lnTo>
                    <a:pt x="160" y="45"/>
                  </a:lnTo>
                  <a:lnTo>
                    <a:pt x="160" y="48"/>
                  </a:lnTo>
                  <a:lnTo>
                    <a:pt x="160" y="50"/>
                  </a:lnTo>
                  <a:lnTo>
                    <a:pt x="162" y="50"/>
                  </a:lnTo>
                  <a:lnTo>
                    <a:pt x="162" y="53"/>
                  </a:lnTo>
                  <a:lnTo>
                    <a:pt x="162" y="56"/>
                  </a:lnTo>
                  <a:lnTo>
                    <a:pt x="165" y="58"/>
                  </a:lnTo>
                  <a:lnTo>
                    <a:pt x="167" y="61"/>
                  </a:lnTo>
                  <a:lnTo>
                    <a:pt x="165" y="64"/>
                  </a:lnTo>
                  <a:lnTo>
                    <a:pt x="165" y="66"/>
                  </a:lnTo>
                  <a:lnTo>
                    <a:pt x="162" y="66"/>
                  </a:lnTo>
                  <a:lnTo>
                    <a:pt x="160" y="66"/>
                  </a:lnTo>
                  <a:lnTo>
                    <a:pt x="157" y="66"/>
                  </a:lnTo>
                  <a:lnTo>
                    <a:pt x="155" y="66"/>
                  </a:lnTo>
                  <a:lnTo>
                    <a:pt x="147" y="66"/>
                  </a:lnTo>
                  <a:lnTo>
                    <a:pt x="145" y="66"/>
                  </a:lnTo>
                  <a:lnTo>
                    <a:pt x="145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2"/>
                  </a:lnTo>
                  <a:lnTo>
                    <a:pt x="140" y="74"/>
                  </a:lnTo>
                  <a:lnTo>
                    <a:pt x="137" y="74"/>
                  </a:lnTo>
                  <a:lnTo>
                    <a:pt x="135" y="74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7" y="77"/>
                  </a:lnTo>
                  <a:lnTo>
                    <a:pt x="127" y="80"/>
                  </a:lnTo>
                  <a:lnTo>
                    <a:pt x="130" y="80"/>
                  </a:lnTo>
                  <a:lnTo>
                    <a:pt x="130" y="82"/>
                  </a:lnTo>
                  <a:lnTo>
                    <a:pt x="127" y="85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2" y="88"/>
                  </a:lnTo>
                  <a:lnTo>
                    <a:pt x="125" y="90"/>
                  </a:lnTo>
                  <a:lnTo>
                    <a:pt x="120" y="93"/>
                  </a:lnTo>
                  <a:lnTo>
                    <a:pt x="117" y="93"/>
                  </a:lnTo>
                  <a:lnTo>
                    <a:pt x="115" y="96"/>
                  </a:lnTo>
                  <a:lnTo>
                    <a:pt x="112" y="98"/>
                  </a:lnTo>
                  <a:lnTo>
                    <a:pt x="110" y="98"/>
                  </a:lnTo>
                  <a:lnTo>
                    <a:pt x="110" y="101"/>
                  </a:lnTo>
                  <a:lnTo>
                    <a:pt x="107" y="104"/>
                  </a:lnTo>
                  <a:lnTo>
                    <a:pt x="102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5" y="109"/>
                  </a:lnTo>
                  <a:lnTo>
                    <a:pt x="90" y="106"/>
                  </a:lnTo>
                  <a:lnTo>
                    <a:pt x="90" y="109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5" y="112"/>
                  </a:lnTo>
                  <a:lnTo>
                    <a:pt x="82" y="112"/>
                  </a:lnTo>
                  <a:lnTo>
                    <a:pt x="80" y="114"/>
                  </a:lnTo>
                  <a:lnTo>
                    <a:pt x="77" y="114"/>
                  </a:lnTo>
                  <a:lnTo>
                    <a:pt x="77" y="117"/>
                  </a:lnTo>
                  <a:lnTo>
                    <a:pt x="72" y="117"/>
                  </a:lnTo>
                  <a:lnTo>
                    <a:pt x="67" y="120"/>
                  </a:lnTo>
                  <a:lnTo>
                    <a:pt x="62" y="12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5" name="Freeform 301"/>
            <p:cNvSpPr>
              <a:spLocks/>
            </p:cNvSpPr>
            <p:nvPr/>
          </p:nvSpPr>
          <p:spPr bwMode="auto">
            <a:xfrm>
              <a:off x="2450" y="2793"/>
              <a:ext cx="42" cy="45"/>
            </a:xfrm>
            <a:custGeom>
              <a:avLst/>
              <a:gdLst>
                <a:gd name="T0" fmla="*/ 3 w 42"/>
                <a:gd name="T1" fmla="*/ 13 h 45"/>
                <a:gd name="T2" fmla="*/ 5 w 42"/>
                <a:gd name="T3" fmla="*/ 13 h 45"/>
                <a:gd name="T4" fmla="*/ 8 w 42"/>
                <a:gd name="T5" fmla="*/ 11 h 45"/>
                <a:gd name="T6" fmla="*/ 8 w 42"/>
                <a:gd name="T7" fmla="*/ 11 h 45"/>
                <a:gd name="T8" fmla="*/ 10 w 42"/>
                <a:gd name="T9" fmla="*/ 8 h 45"/>
                <a:gd name="T10" fmla="*/ 13 w 42"/>
                <a:gd name="T11" fmla="*/ 3 h 45"/>
                <a:gd name="T12" fmla="*/ 13 w 42"/>
                <a:gd name="T13" fmla="*/ 0 h 45"/>
                <a:gd name="T14" fmla="*/ 15 w 42"/>
                <a:gd name="T15" fmla="*/ 3 h 45"/>
                <a:gd name="T16" fmla="*/ 18 w 42"/>
                <a:gd name="T17" fmla="*/ 0 h 45"/>
                <a:gd name="T18" fmla="*/ 20 w 42"/>
                <a:gd name="T19" fmla="*/ 0 h 45"/>
                <a:gd name="T20" fmla="*/ 30 w 42"/>
                <a:gd name="T21" fmla="*/ 0 h 45"/>
                <a:gd name="T22" fmla="*/ 32 w 42"/>
                <a:gd name="T23" fmla="*/ 3 h 45"/>
                <a:gd name="T24" fmla="*/ 35 w 42"/>
                <a:gd name="T25" fmla="*/ 5 h 45"/>
                <a:gd name="T26" fmla="*/ 35 w 42"/>
                <a:gd name="T27" fmla="*/ 8 h 45"/>
                <a:gd name="T28" fmla="*/ 35 w 42"/>
                <a:gd name="T29" fmla="*/ 8 h 45"/>
                <a:gd name="T30" fmla="*/ 37 w 42"/>
                <a:gd name="T31" fmla="*/ 11 h 45"/>
                <a:gd name="T32" fmla="*/ 37 w 42"/>
                <a:gd name="T33" fmla="*/ 11 h 45"/>
                <a:gd name="T34" fmla="*/ 37 w 42"/>
                <a:gd name="T35" fmla="*/ 13 h 45"/>
                <a:gd name="T36" fmla="*/ 37 w 42"/>
                <a:gd name="T37" fmla="*/ 13 h 45"/>
                <a:gd name="T38" fmla="*/ 40 w 42"/>
                <a:gd name="T39" fmla="*/ 16 h 45"/>
                <a:gd name="T40" fmla="*/ 40 w 42"/>
                <a:gd name="T41" fmla="*/ 18 h 45"/>
                <a:gd name="T42" fmla="*/ 37 w 42"/>
                <a:gd name="T43" fmla="*/ 21 h 45"/>
                <a:gd name="T44" fmla="*/ 37 w 42"/>
                <a:gd name="T45" fmla="*/ 24 h 45"/>
                <a:gd name="T46" fmla="*/ 42 w 42"/>
                <a:gd name="T47" fmla="*/ 21 h 45"/>
                <a:gd name="T48" fmla="*/ 42 w 42"/>
                <a:gd name="T49" fmla="*/ 24 h 45"/>
                <a:gd name="T50" fmla="*/ 42 w 42"/>
                <a:gd name="T51" fmla="*/ 24 h 45"/>
                <a:gd name="T52" fmla="*/ 42 w 42"/>
                <a:gd name="T53" fmla="*/ 26 h 45"/>
                <a:gd name="T54" fmla="*/ 40 w 42"/>
                <a:gd name="T55" fmla="*/ 29 h 45"/>
                <a:gd name="T56" fmla="*/ 37 w 42"/>
                <a:gd name="T57" fmla="*/ 32 h 45"/>
                <a:gd name="T58" fmla="*/ 37 w 42"/>
                <a:gd name="T59" fmla="*/ 34 h 45"/>
                <a:gd name="T60" fmla="*/ 35 w 42"/>
                <a:gd name="T61" fmla="*/ 37 h 45"/>
                <a:gd name="T62" fmla="*/ 32 w 42"/>
                <a:gd name="T63" fmla="*/ 40 h 45"/>
                <a:gd name="T64" fmla="*/ 30 w 42"/>
                <a:gd name="T65" fmla="*/ 40 h 45"/>
                <a:gd name="T66" fmla="*/ 27 w 42"/>
                <a:gd name="T67" fmla="*/ 42 h 45"/>
                <a:gd name="T68" fmla="*/ 27 w 42"/>
                <a:gd name="T69" fmla="*/ 45 h 45"/>
                <a:gd name="T70" fmla="*/ 25 w 42"/>
                <a:gd name="T71" fmla="*/ 45 h 45"/>
                <a:gd name="T72" fmla="*/ 15 w 42"/>
                <a:gd name="T73" fmla="*/ 40 h 45"/>
                <a:gd name="T74" fmla="*/ 13 w 42"/>
                <a:gd name="T75" fmla="*/ 37 h 45"/>
                <a:gd name="T76" fmla="*/ 8 w 42"/>
                <a:gd name="T77" fmla="*/ 34 h 45"/>
                <a:gd name="T78" fmla="*/ 5 w 42"/>
                <a:gd name="T79" fmla="*/ 32 h 45"/>
                <a:gd name="T80" fmla="*/ 5 w 42"/>
                <a:gd name="T81" fmla="*/ 29 h 45"/>
                <a:gd name="T82" fmla="*/ 5 w 42"/>
                <a:gd name="T83" fmla="*/ 26 h 45"/>
                <a:gd name="T84" fmla="*/ 3 w 42"/>
                <a:gd name="T85" fmla="*/ 24 h 45"/>
                <a:gd name="T86" fmla="*/ 3 w 42"/>
                <a:gd name="T87" fmla="*/ 24 h 45"/>
                <a:gd name="T88" fmla="*/ 3 w 42"/>
                <a:gd name="T89" fmla="*/ 24 h 45"/>
                <a:gd name="T90" fmla="*/ 3 w 42"/>
                <a:gd name="T91" fmla="*/ 21 h 45"/>
                <a:gd name="T92" fmla="*/ 3 w 42"/>
                <a:gd name="T93" fmla="*/ 21 h 45"/>
                <a:gd name="T94" fmla="*/ 3 w 42"/>
                <a:gd name="T95" fmla="*/ 18 h 45"/>
                <a:gd name="T96" fmla="*/ 0 w 42"/>
                <a:gd name="T97" fmla="*/ 16 h 45"/>
                <a:gd name="T98" fmla="*/ 0 w 42"/>
                <a:gd name="T99" fmla="*/ 13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"/>
                <a:gd name="T151" fmla="*/ 0 h 45"/>
                <a:gd name="T152" fmla="*/ 42 w 42"/>
                <a:gd name="T153" fmla="*/ 45 h 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" h="45">
                  <a:moveTo>
                    <a:pt x="0" y="13"/>
                  </a:moveTo>
                  <a:lnTo>
                    <a:pt x="3" y="13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40" y="24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37" y="29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2" y="42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3" y="37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6" name="Freeform 302"/>
            <p:cNvSpPr>
              <a:spLocks/>
            </p:cNvSpPr>
            <p:nvPr/>
          </p:nvSpPr>
          <p:spPr bwMode="auto">
            <a:xfrm>
              <a:off x="2517" y="2782"/>
              <a:ext cx="85" cy="96"/>
            </a:xfrm>
            <a:custGeom>
              <a:avLst/>
              <a:gdLst>
                <a:gd name="T0" fmla="*/ 25 w 85"/>
                <a:gd name="T1" fmla="*/ 91 h 96"/>
                <a:gd name="T2" fmla="*/ 43 w 85"/>
                <a:gd name="T3" fmla="*/ 85 h 96"/>
                <a:gd name="T4" fmla="*/ 65 w 85"/>
                <a:gd name="T5" fmla="*/ 83 h 96"/>
                <a:gd name="T6" fmla="*/ 75 w 85"/>
                <a:gd name="T7" fmla="*/ 85 h 96"/>
                <a:gd name="T8" fmla="*/ 80 w 85"/>
                <a:gd name="T9" fmla="*/ 83 h 96"/>
                <a:gd name="T10" fmla="*/ 80 w 85"/>
                <a:gd name="T11" fmla="*/ 75 h 96"/>
                <a:gd name="T12" fmla="*/ 75 w 85"/>
                <a:gd name="T13" fmla="*/ 64 h 96"/>
                <a:gd name="T14" fmla="*/ 78 w 85"/>
                <a:gd name="T15" fmla="*/ 53 h 96"/>
                <a:gd name="T16" fmla="*/ 80 w 85"/>
                <a:gd name="T17" fmla="*/ 43 h 96"/>
                <a:gd name="T18" fmla="*/ 85 w 85"/>
                <a:gd name="T19" fmla="*/ 37 h 96"/>
                <a:gd name="T20" fmla="*/ 83 w 85"/>
                <a:gd name="T21" fmla="*/ 24 h 96"/>
                <a:gd name="T22" fmla="*/ 83 w 85"/>
                <a:gd name="T23" fmla="*/ 22 h 96"/>
                <a:gd name="T24" fmla="*/ 80 w 85"/>
                <a:gd name="T25" fmla="*/ 19 h 96"/>
                <a:gd name="T26" fmla="*/ 78 w 85"/>
                <a:gd name="T27" fmla="*/ 14 h 96"/>
                <a:gd name="T28" fmla="*/ 73 w 85"/>
                <a:gd name="T29" fmla="*/ 11 h 96"/>
                <a:gd name="T30" fmla="*/ 63 w 85"/>
                <a:gd name="T31" fmla="*/ 14 h 96"/>
                <a:gd name="T32" fmla="*/ 58 w 85"/>
                <a:gd name="T33" fmla="*/ 16 h 96"/>
                <a:gd name="T34" fmla="*/ 55 w 85"/>
                <a:gd name="T35" fmla="*/ 14 h 96"/>
                <a:gd name="T36" fmla="*/ 53 w 85"/>
                <a:gd name="T37" fmla="*/ 14 h 96"/>
                <a:gd name="T38" fmla="*/ 50 w 85"/>
                <a:gd name="T39" fmla="*/ 11 h 96"/>
                <a:gd name="T40" fmla="*/ 48 w 85"/>
                <a:gd name="T41" fmla="*/ 8 h 96"/>
                <a:gd name="T42" fmla="*/ 43 w 85"/>
                <a:gd name="T43" fmla="*/ 6 h 96"/>
                <a:gd name="T44" fmla="*/ 38 w 85"/>
                <a:gd name="T45" fmla="*/ 3 h 96"/>
                <a:gd name="T46" fmla="*/ 35 w 85"/>
                <a:gd name="T47" fmla="*/ 6 h 96"/>
                <a:gd name="T48" fmla="*/ 33 w 85"/>
                <a:gd name="T49" fmla="*/ 3 h 96"/>
                <a:gd name="T50" fmla="*/ 30 w 85"/>
                <a:gd name="T51" fmla="*/ 0 h 96"/>
                <a:gd name="T52" fmla="*/ 28 w 85"/>
                <a:gd name="T53" fmla="*/ 0 h 96"/>
                <a:gd name="T54" fmla="*/ 25 w 85"/>
                <a:gd name="T55" fmla="*/ 3 h 96"/>
                <a:gd name="T56" fmla="*/ 20 w 85"/>
                <a:gd name="T57" fmla="*/ 6 h 96"/>
                <a:gd name="T58" fmla="*/ 18 w 85"/>
                <a:gd name="T59" fmla="*/ 6 h 96"/>
                <a:gd name="T60" fmla="*/ 15 w 85"/>
                <a:gd name="T61" fmla="*/ 6 h 96"/>
                <a:gd name="T62" fmla="*/ 13 w 85"/>
                <a:gd name="T63" fmla="*/ 3 h 96"/>
                <a:gd name="T64" fmla="*/ 10 w 85"/>
                <a:gd name="T65" fmla="*/ 6 h 96"/>
                <a:gd name="T66" fmla="*/ 5 w 85"/>
                <a:gd name="T67" fmla="*/ 11 h 96"/>
                <a:gd name="T68" fmla="*/ 5 w 85"/>
                <a:gd name="T69" fmla="*/ 19 h 96"/>
                <a:gd name="T70" fmla="*/ 8 w 85"/>
                <a:gd name="T71" fmla="*/ 24 h 96"/>
                <a:gd name="T72" fmla="*/ 10 w 85"/>
                <a:gd name="T73" fmla="*/ 24 h 96"/>
                <a:gd name="T74" fmla="*/ 10 w 85"/>
                <a:gd name="T75" fmla="*/ 29 h 96"/>
                <a:gd name="T76" fmla="*/ 10 w 85"/>
                <a:gd name="T77" fmla="*/ 32 h 96"/>
                <a:gd name="T78" fmla="*/ 10 w 85"/>
                <a:gd name="T79" fmla="*/ 35 h 96"/>
                <a:gd name="T80" fmla="*/ 3 w 85"/>
                <a:gd name="T81" fmla="*/ 35 h 96"/>
                <a:gd name="T82" fmla="*/ 3 w 85"/>
                <a:gd name="T83" fmla="*/ 37 h 96"/>
                <a:gd name="T84" fmla="*/ 8 w 85"/>
                <a:gd name="T85" fmla="*/ 37 h 96"/>
                <a:gd name="T86" fmla="*/ 8 w 85"/>
                <a:gd name="T87" fmla="*/ 40 h 96"/>
                <a:gd name="T88" fmla="*/ 5 w 85"/>
                <a:gd name="T89" fmla="*/ 48 h 96"/>
                <a:gd name="T90" fmla="*/ 0 w 85"/>
                <a:gd name="T91" fmla="*/ 51 h 96"/>
                <a:gd name="T92" fmla="*/ 3 w 85"/>
                <a:gd name="T93" fmla="*/ 53 h 96"/>
                <a:gd name="T94" fmla="*/ 0 w 85"/>
                <a:gd name="T95" fmla="*/ 61 h 96"/>
                <a:gd name="T96" fmla="*/ 0 w 85"/>
                <a:gd name="T97" fmla="*/ 64 h 96"/>
                <a:gd name="T98" fmla="*/ 5 w 85"/>
                <a:gd name="T99" fmla="*/ 67 h 96"/>
                <a:gd name="T100" fmla="*/ 10 w 85"/>
                <a:gd name="T101" fmla="*/ 69 h 96"/>
                <a:gd name="T102" fmla="*/ 13 w 85"/>
                <a:gd name="T103" fmla="*/ 72 h 96"/>
                <a:gd name="T104" fmla="*/ 15 w 85"/>
                <a:gd name="T105" fmla="*/ 75 h 96"/>
                <a:gd name="T106" fmla="*/ 15 w 85"/>
                <a:gd name="T107" fmla="*/ 80 h 96"/>
                <a:gd name="T108" fmla="*/ 13 w 85"/>
                <a:gd name="T109" fmla="*/ 83 h 96"/>
                <a:gd name="T110" fmla="*/ 13 w 85"/>
                <a:gd name="T111" fmla="*/ 93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"/>
                <a:gd name="T169" fmla="*/ 0 h 96"/>
                <a:gd name="T170" fmla="*/ 85 w 8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" h="96">
                  <a:moveTo>
                    <a:pt x="13" y="93"/>
                  </a:moveTo>
                  <a:lnTo>
                    <a:pt x="15" y="96"/>
                  </a:lnTo>
                  <a:lnTo>
                    <a:pt x="18" y="96"/>
                  </a:lnTo>
                  <a:lnTo>
                    <a:pt x="25" y="91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40" y="85"/>
                  </a:lnTo>
                  <a:lnTo>
                    <a:pt x="43" y="85"/>
                  </a:lnTo>
                  <a:lnTo>
                    <a:pt x="53" y="83"/>
                  </a:lnTo>
                  <a:lnTo>
                    <a:pt x="55" y="83"/>
                  </a:lnTo>
                  <a:lnTo>
                    <a:pt x="60" y="83"/>
                  </a:lnTo>
                  <a:lnTo>
                    <a:pt x="65" y="83"/>
                  </a:lnTo>
                  <a:lnTo>
                    <a:pt x="70" y="83"/>
                  </a:lnTo>
                  <a:lnTo>
                    <a:pt x="75" y="85"/>
                  </a:lnTo>
                  <a:lnTo>
                    <a:pt x="78" y="83"/>
                  </a:lnTo>
                  <a:lnTo>
                    <a:pt x="80" y="83"/>
                  </a:lnTo>
                  <a:lnTo>
                    <a:pt x="83" y="83"/>
                  </a:lnTo>
                  <a:lnTo>
                    <a:pt x="83" y="80"/>
                  </a:lnTo>
                  <a:lnTo>
                    <a:pt x="80" y="75"/>
                  </a:lnTo>
                  <a:lnTo>
                    <a:pt x="78" y="75"/>
                  </a:lnTo>
                  <a:lnTo>
                    <a:pt x="78" y="69"/>
                  </a:lnTo>
                  <a:lnTo>
                    <a:pt x="75" y="64"/>
                  </a:lnTo>
                  <a:lnTo>
                    <a:pt x="75" y="61"/>
                  </a:lnTo>
                  <a:lnTo>
                    <a:pt x="75" y="56"/>
                  </a:lnTo>
                  <a:lnTo>
                    <a:pt x="78" y="53"/>
                  </a:lnTo>
                  <a:lnTo>
                    <a:pt x="78" y="51"/>
                  </a:lnTo>
                  <a:lnTo>
                    <a:pt x="78" y="48"/>
                  </a:lnTo>
                  <a:lnTo>
                    <a:pt x="80" y="45"/>
                  </a:lnTo>
                  <a:lnTo>
                    <a:pt x="80" y="43"/>
                  </a:lnTo>
                  <a:lnTo>
                    <a:pt x="80" y="40"/>
                  </a:lnTo>
                  <a:lnTo>
                    <a:pt x="83" y="40"/>
                  </a:lnTo>
                  <a:lnTo>
                    <a:pt x="83" y="37"/>
                  </a:lnTo>
                  <a:lnTo>
                    <a:pt x="85" y="37"/>
                  </a:lnTo>
                  <a:lnTo>
                    <a:pt x="85" y="32"/>
                  </a:lnTo>
                  <a:lnTo>
                    <a:pt x="83" y="24"/>
                  </a:lnTo>
                  <a:lnTo>
                    <a:pt x="80" y="24"/>
                  </a:lnTo>
                  <a:lnTo>
                    <a:pt x="83" y="22"/>
                  </a:lnTo>
                  <a:lnTo>
                    <a:pt x="83" y="19"/>
                  </a:lnTo>
                  <a:lnTo>
                    <a:pt x="80" y="19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75" y="11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68" y="11"/>
                  </a:lnTo>
                  <a:lnTo>
                    <a:pt x="65" y="11"/>
                  </a:lnTo>
                  <a:lnTo>
                    <a:pt x="63" y="14"/>
                  </a:lnTo>
                  <a:lnTo>
                    <a:pt x="60" y="14"/>
                  </a:lnTo>
                  <a:lnTo>
                    <a:pt x="58" y="16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53" y="16"/>
                  </a:lnTo>
                  <a:lnTo>
                    <a:pt x="53" y="14"/>
                  </a:lnTo>
                  <a:lnTo>
                    <a:pt x="50" y="11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8" y="32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3" y="59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8" y="67"/>
                  </a:lnTo>
                  <a:lnTo>
                    <a:pt x="10" y="67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8"/>
                  </a:lnTo>
                  <a:lnTo>
                    <a:pt x="13" y="9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7" name="Freeform 303"/>
            <p:cNvSpPr>
              <a:spLocks/>
            </p:cNvSpPr>
            <p:nvPr/>
          </p:nvSpPr>
          <p:spPr bwMode="auto">
            <a:xfrm>
              <a:off x="2632" y="2774"/>
              <a:ext cx="33" cy="77"/>
            </a:xfrm>
            <a:custGeom>
              <a:avLst/>
              <a:gdLst>
                <a:gd name="T0" fmla="*/ 23 w 33"/>
                <a:gd name="T1" fmla="*/ 77 h 77"/>
                <a:gd name="T2" fmla="*/ 20 w 33"/>
                <a:gd name="T3" fmla="*/ 77 h 77"/>
                <a:gd name="T4" fmla="*/ 18 w 33"/>
                <a:gd name="T5" fmla="*/ 72 h 77"/>
                <a:gd name="T6" fmla="*/ 15 w 33"/>
                <a:gd name="T7" fmla="*/ 69 h 77"/>
                <a:gd name="T8" fmla="*/ 13 w 33"/>
                <a:gd name="T9" fmla="*/ 67 h 77"/>
                <a:gd name="T10" fmla="*/ 13 w 33"/>
                <a:gd name="T11" fmla="*/ 64 h 77"/>
                <a:gd name="T12" fmla="*/ 13 w 33"/>
                <a:gd name="T13" fmla="*/ 59 h 77"/>
                <a:gd name="T14" fmla="*/ 13 w 33"/>
                <a:gd name="T15" fmla="*/ 53 h 77"/>
                <a:gd name="T16" fmla="*/ 13 w 33"/>
                <a:gd name="T17" fmla="*/ 43 h 77"/>
                <a:gd name="T18" fmla="*/ 13 w 33"/>
                <a:gd name="T19" fmla="*/ 32 h 77"/>
                <a:gd name="T20" fmla="*/ 13 w 33"/>
                <a:gd name="T21" fmla="*/ 30 h 77"/>
                <a:gd name="T22" fmla="*/ 10 w 33"/>
                <a:gd name="T23" fmla="*/ 27 h 77"/>
                <a:gd name="T24" fmla="*/ 10 w 33"/>
                <a:gd name="T25" fmla="*/ 27 h 77"/>
                <a:gd name="T26" fmla="*/ 10 w 33"/>
                <a:gd name="T27" fmla="*/ 19 h 77"/>
                <a:gd name="T28" fmla="*/ 8 w 33"/>
                <a:gd name="T29" fmla="*/ 16 h 77"/>
                <a:gd name="T30" fmla="*/ 8 w 33"/>
                <a:gd name="T31" fmla="*/ 14 h 77"/>
                <a:gd name="T32" fmla="*/ 5 w 33"/>
                <a:gd name="T33" fmla="*/ 14 h 77"/>
                <a:gd name="T34" fmla="*/ 5 w 33"/>
                <a:gd name="T35" fmla="*/ 11 h 77"/>
                <a:gd name="T36" fmla="*/ 3 w 33"/>
                <a:gd name="T37" fmla="*/ 8 h 77"/>
                <a:gd name="T38" fmla="*/ 3 w 33"/>
                <a:gd name="T39" fmla="*/ 8 h 77"/>
                <a:gd name="T40" fmla="*/ 3 w 33"/>
                <a:gd name="T41" fmla="*/ 6 h 77"/>
                <a:gd name="T42" fmla="*/ 3 w 33"/>
                <a:gd name="T43" fmla="*/ 6 h 77"/>
                <a:gd name="T44" fmla="*/ 5 w 33"/>
                <a:gd name="T45" fmla="*/ 3 h 77"/>
                <a:gd name="T46" fmla="*/ 5 w 33"/>
                <a:gd name="T47" fmla="*/ 3 h 77"/>
                <a:gd name="T48" fmla="*/ 3 w 33"/>
                <a:gd name="T49" fmla="*/ 3 h 77"/>
                <a:gd name="T50" fmla="*/ 0 w 33"/>
                <a:gd name="T51" fmla="*/ 3 h 77"/>
                <a:gd name="T52" fmla="*/ 0 w 33"/>
                <a:gd name="T53" fmla="*/ 0 h 77"/>
                <a:gd name="T54" fmla="*/ 0 w 33"/>
                <a:gd name="T55" fmla="*/ 3 h 77"/>
                <a:gd name="T56" fmla="*/ 10 w 33"/>
                <a:gd name="T57" fmla="*/ 3 h 77"/>
                <a:gd name="T58" fmla="*/ 10 w 33"/>
                <a:gd name="T59" fmla="*/ 6 h 77"/>
                <a:gd name="T60" fmla="*/ 13 w 33"/>
                <a:gd name="T61" fmla="*/ 6 h 77"/>
                <a:gd name="T62" fmla="*/ 13 w 33"/>
                <a:gd name="T63" fmla="*/ 3 h 77"/>
                <a:gd name="T64" fmla="*/ 15 w 33"/>
                <a:gd name="T65" fmla="*/ 3 h 77"/>
                <a:gd name="T66" fmla="*/ 18 w 33"/>
                <a:gd name="T67" fmla="*/ 3 h 77"/>
                <a:gd name="T68" fmla="*/ 15 w 33"/>
                <a:gd name="T69" fmla="*/ 3 h 77"/>
                <a:gd name="T70" fmla="*/ 15 w 33"/>
                <a:gd name="T71" fmla="*/ 6 h 77"/>
                <a:gd name="T72" fmla="*/ 15 w 33"/>
                <a:gd name="T73" fmla="*/ 8 h 77"/>
                <a:gd name="T74" fmla="*/ 15 w 33"/>
                <a:gd name="T75" fmla="*/ 11 h 77"/>
                <a:gd name="T76" fmla="*/ 15 w 33"/>
                <a:gd name="T77" fmla="*/ 14 h 77"/>
                <a:gd name="T78" fmla="*/ 15 w 33"/>
                <a:gd name="T79" fmla="*/ 14 h 77"/>
                <a:gd name="T80" fmla="*/ 18 w 33"/>
                <a:gd name="T81" fmla="*/ 16 h 77"/>
                <a:gd name="T82" fmla="*/ 18 w 33"/>
                <a:gd name="T83" fmla="*/ 16 h 77"/>
                <a:gd name="T84" fmla="*/ 20 w 33"/>
                <a:gd name="T85" fmla="*/ 16 h 77"/>
                <a:gd name="T86" fmla="*/ 23 w 33"/>
                <a:gd name="T87" fmla="*/ 19 h 77"/>
                <a:gd name="T88" fmla="*/ 25 w 33"/>
                <a:gd name="T89" fmla="*/ 27 h 77"/>
                <a:gd name="T90" fmla="*/ 25 w 33"/>
                <a:gd name="T91" fmla="*/ 32 h 77"/>
                <a:gd name="T92" fmla="*/ 28 w 33"/>
                <a:gd name="T93" fmla="*/ 35 h 77"/>
                <a:gd name="T94" fmla="*/ 28 w 33"/>
                <a:gd name="T95" fmla="*/ 35 h 77"/>
                <a:gd name="T96" fmla="*/ 28 w 33"/>
                <a:gd name="T97" fmla="*/ 37 h 77"/>
                <a:gd name="T98" fmla="*/ 28 w 33"/>
                <a:gd name="T99" fmla="*/ 40 h 77"/>
                <a:gd name="T100" fmla="*/ 30 w 33"/>
                <a:gd name="T101" fmla="*/ 45 h 77"/>
                <a:gd name="T102" fmla="*/ 30 w 33"/>
                <a:gd name="T103" fmla="*/ 59 h 77"/>
                <a:gd name="T104" fmla="*/ 28 w 33"/>
                <a:gd name="T105" fmla="*/ 67 h 77"/>
                <a:gd name="T106" fmla="*/ 28 w 33"/>
                <a:gd name="T107" fmla="*/ 69 h 77"/>
                <a:gd name="T108" fmla="*/ 30 w 33"/>
                <a:gd name="T109" fmla="*/ 72 h 77"/>
                <a:gd name="T110" fmla="*/ 30 w 33"/>
                <a:gd name="T111" fmla="*/ 75 h 77"/>
                <a:gd name="T112" fmla="*/ 30 w 33"/>
                <a:gd name="T113" fmla="*/ 75 h 77"/>
                <a:gd name="T114" fmla="*/ 33 w 33"/>
                <a:gd name="T115" fmla="*/ 75 h 77"/>
                <a:gd name="T116" fmla="*/ 28 w 33"/>
                <a:gd name="T117" fmla="*/ 77 h 77"/>
                <a:gd name="T118" fmla="*/ 23 w 33"/>
                <a:gd name="T119" fmla="*/ 77 h 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"/>
                <a:gd name="T181" fmla="*/ 0 h 77"/>
                <a:gd name="T182" fmla="*/ 33 w 33"/>
                <a:gd name="T183" fmla="*/ 77 h 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" h="77">
                  <a:moveTo>
                    <a:pt x="23" y="77"/>
                  </a:moveTo>
                  <a:lnTo>
                    <a:pt x="20" y="77"/>
                  </a:lnTo>
                  <a:lnTo>
                    <a:pt x="18" y="72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9"/>
                  </a:lnTo>
                  <a:lnTo>
                    <a:pt x="13" y="53"/>
                  </a:lnTo>
                  <a:lnTo>
                    <a:pt x="13" y="43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3" y="19"/>
                  </a:lnTo>
                  <a:lnTo>
                    <a:pt x="25" y="27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28" y="37"/>
                  </a:lnTo>
                  <a:lnTo>
                    <a:pt x="28" y="40"/>
                  </a:lnTo>
                  <a:lnTo>
                    <a:pt x="30" y="45"/>
                  </a:lnTo>
                  <a:lnTo>
                    <a:pt x="30" y="59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28" y="77"/>
                  </a:lnTo>
                  <a:lnTo>
                    <a:pt x="23" y="7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8" name="Freeform 304"/>
            <p:cNvSpPr>
              <a:spLocks/>
            </p:cNvSpPr>
            <p:nvPr/>
          </p:nvSpPr>
          <p:spPr bwMode="auto">
            <a:xfrm>
              <a:off x="3208" y="2764"/>
              <a:ext cx="145" cy="202"/>
            </a:xfrm>
            <a:custGeom>
              <a:avLst/>
              <a:gdLst>
                <a:gd name="T0" fmla="*/ 3 w 145"/>
                <a:gd name="T1" fmla="*/ 194 h 202"/>
                <a:gd name="T2" fmla="*/ 0 w 145"/>
                <a:gd name="T3" fmla="*/ 165 h 202"/>
                <a:gd name="T4" fmla="*/ 3 w 145"/>
                <a:gd name="T5" fmla="*/ 135 h 202"/>
                <a:gd name="T6" fmla="*/ 13 w 145"/>
                <a:gd name="T7" fmla="*/ 119 h 202"/>
                <a:gd name="T8" fmla="*/ 28 w 145"/>
                <a:gd name="T9" fmla="*/ 114 h 202"/>
                <a:gd name="T10" fmla="*/ 40 w 145"/>
                <a:gd name="T11" fmla="*/ 106 h 202"/>
                <a:gd name="T12" fmla="*/ 77 w 145"/>
                <a:gd name="T13" fmla="*/ 82 h 202"/>
                <a:gd name="T14" fmla="*/ 100 w 145"/>
                <a:gd name="T15" fmla="*/ 58 h 202"/>
                <a:gd name="T16" fmla="*/ 43 w 145"/>
                <a:gd name="T17" fmla="*/ 42 h 202"/>
                <a:gd name="T18" fmla="*/ 35 w 145"/>
                <a:gd name="T19" fmla="*/ 34 h 202"/>
                <a:gd name="T20" fmla="*/ 30 w 145"/>
                <a:gd name="T21" fmla="*/ 29 h 202"/>
                <a:gd name="T22" fmla="*/ 28 w 145"/>
                <a:gd name="T23" fmla="*/ 24 h 202"/>
                <a:gd name="T24" fmla="*/ 28 w 145"/>
                <a:gd name="T25" fmla="*/ 16 h 202"/>
                <a:gd name="T26" fmla="*/ 33 w 145"/>
                <a:gd name="T27" fmla="*/ 8 h 202"/>
                <a:gd name="T28" fmla="*/ 35 w 145"/>
                <a:gd name="T29" fmla="*/ 8 h 202"/>
                <a:gd name="T30" fmla="*/ 40 w 145"/>
                <a:gd name="T31" fmla="*/ 16 h 202"/>
                <a:gd name="T32" fmla="*/ 48 w 145"/>
                <a:gd name="T33" fmla="*/ 24 h 202"/>
                <a:gd name="T34" fmla="*/ 58 w 145"/>
                <a:gd name="T35" fmla="*/ 21 h 202"/>
                <a:gd name="T36" fmla="*/ 65 w 145"/>
                <a:gd name="T37" fmla="*/ 18 h 202"/>
                <a:gd name="T38" fmla="*/ 67 w 145"/>
                <a:gd name="T39" fmla="*/ 16 h 202"/>
                <a:gd name="T40" fmla="*/ 70 w 145"/>
                <a:gd name="T41" fmla="*/ 18 h 202"/>
                <a:gd name="T42" fmla="*/ 75 w 145"/>
                <a:gd name="T43" fmla="*/ 18 h 202"/>
                <a:gd name="T44" fmla="*/ 82 w 145"/>
                <a:gd name="T45" fmla="*/ 18 h 202"/>
                <a:gd name="T46" fmla="*/ 87 w 145"/>
                <a:gd name="T47" fmla="*/ 13 h 202"/>
                <a:gd name="T48" fmla="*/ 95 w 145"/>
                <a:gd name="T49" fmla="*/ 13 h 202"/>
                <a:gd name="T50" fmla="*/ 100 w 145"/>
                <a:gd name="T51" fmla="*/ 13 h 202"/>
                <a:gd name="T52" fmla="*/ 107 w 145"/>
                <a:gd name="T53" fmla="*/ 10 h 202"/>
                <a:gd name="T54" fmla="*/ 115 w 145"/>
                <a:gd name="T55" fmla="*/ 8 h 202"/>
                <a:gd name="T56" fmla="*/ 122 w 145"/>
                <a:gd name="T57" fmla="*/ 8 h 202"/>
                <a:gd name="T58" fmla="*/ 127 w 145"/>
                <a:gd name="T59" fmla="*/ 5 h 202"/>
                <a:gd name="T60" fmla="*/ 135 w 145"/>
                <a:gd name="T61" fmla="*/ 0 h 202"/>
                <a:gd name="T62" fmla="*/ 142 w 145"/>
                <a:gd name="T63" fmla="*/ 2 h 202"/>
                <a:gd name="T64" fmla="*/ 142 w 145"/>
                <a:gd name="T65" fmla="*/ 5 h 202"/>
                <a:gd name="T66" fmla="*/ 140 w 145"/>
                <a:gd name="T67" fmla="*/ 13 h 202"/>
                <a:gd name="T68" fmla="*/ 142 w 145"/>
                <a:gd name="T69" fmla="*/ 16 h 202"/>
                <a:gd name="T70" fmla="*/ 142 w 145"/>
                <a:gd name="T71" fmla="*/ 21 h 202"/>
                <a:gd name="T72" fmla="*/ 142 w 145"/>
                <a:gd name="T73" fmla="*/ 24 h 202"/>
                <a:gd name="T74" fmla="*/ 142 w 145"/>
                <a:gd name="T75" fmla="*/ 24 h 202"/>
                <a:gd name="T76" fmla="*/ 145 w 145"/>
                <a:gd name="T77" fmla="*/ 26 h 202"/>
                <a:gd name="T78" fmla="*/ 140 w 145"/>
                <a:gd name="T79" fmla="*/ 24 h 202"/>
                <a:gd name="T80" fmla="*/ 137 w 145"/>
                <a:gd name="T81" fmla="*/ 26 h 202"/>
                <a:gd name="T82" fmla="*/ 135 w 145"/>
                <a:gd name="T83" fmla="*/ 40 h 202"/>
                <a:gd name="T84" fmla="*/ 132 w 145"/>
                <a:gd name="T85" fmla="*/ 45 h 202"/>
                <a:gd name="T86" fmla="*/ 127 w 145"/>
                <a:gd name="T87" fmla="*/ 55 h 202"/>
                <a:gd name="T88" fmla="*/ 125 w 145"/>
                <a:gd name="T89" fmla="*/ 58 h 202"/>
                <a:gd name="T90" fmla="*/ 122 w 145"/>
                <a:gd name="T91" fmla="*/ 66 h 202"/>
                <a:gd name="T92" fmla="*/ 115 w 145"/>
                <a:gd name="T93" fmla="*/ 82 h 202"/>
                <a:gd name="T94" fmla="*/ 107 w 145"/>
                <a:gd name="T95" fmla="*/ 95 h 202"/>
                <a:gd name="T96" fmla="*/ 107 w 145"/>
                <a:gd name="T97" fmla="*/ 98 h 202"/>
                <a:gd name="T98" fmla="*/ 100 w 145"/>
                <a:gd name="T99" fmla="*/ 106 h 202"/>
                <a:gd name="T100" fmla="*/ 97 w 145"/>
                <a:gd name="T101" fmla="*/ 111 h 202"/>
                <a:gd name="T102" fmla="*/ 92 w 145"/>
                <a:gd name="T103" fmla="*/ 117 h 202"/>
                <a:gd name="T104" fmla="*/ 85 w 145"/>
                <a:gd name="T105" fmla="*/ 127 h 202"/>
                <a:gd name="T106" fmla="*/ 77 w 145"/>
                <a:gd name="T107" fmla="*/ 135 h 202"/>
                <a:gd name="T108" fmla="*/ 72 w 145"/>
                <a:gd name="T109" fmla="*/ 143 h 202"/>
                <a:gd name="T110" fmla="*/ 63 w 145"/>
                <a:gd name="T111" fmla="*/ 149 h 202"/>
                <a:gd name="T112" fmla="*/ 55 w 145"/>
                <a:gd name="T113" fmla="*/ 151 h 202"/>
                <a:gd name="T114" fmla="*/ 33 w 145"/>
                <a:gd name="T115" fmla="*/ 175 h 202"/>
                <a:gd name="T116" fmla="*/ 25 w 145"/>
                <a:gd name="T117" fmla="*/ 181 h 202"/>
                <a:gd name="T118" fmla="*/ 23 w 145"/>
                <a:gd name="T119" fmla="*/ 181 h 202"/>
                <a:gd name="T120" fmla="*/ 23 w 145"/>
                <a:gd name="T121" fmla="*/ 183 h 202"/>
                <a:gd name="T122" fmla="*/ 18 w 145"/>
                <a:gd name="T123" fmla="*/ 191 h 202"/>
                <a:gd name="T124" fmla="*/ 10 w 145"/>
                <a:gd name="T125" fmla="*/ 202 h 2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"/>
                <a:gd name="T190" fmla="*/ 0 h 202"/>
                <a:gd name="T191" fmla="*/ 145 w 145"/>
                <a:gd name="T192" fmla="*/ 202 h 2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" h="202">
                  <a:moveTo>
                    <a:pt x="8" y="202"/>
                  </a:moveTo>
                  <a:lnTo>
                    <a:pt x="8" y="202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0" y="178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0" y="135"/>
                  </a:lnTo>
                  <a:lnTo>
                    <a:pt x="3" y="135"/>
                  </a:lnTo>
                  <a:lnTo>
                    <a:pt x="8" y="130"/>
                  </a:lnTo>
                  <a:lnTo>
                    <a:pt x="13" y="122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18" y="117"/>
                  </a:lnTo>
                  <a:lnTo>
                    <a:pt x="28" y="114"/>
                  </a:lnTo>
                  <a:lnTo>
                    <a:pt x="30" y="109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0" y="103"/>
                  </a:lnTo>
                  <a:lnTo>
                    <a:pt x="58" y="103"/>
                  </a:lnTo>
                  <a:lnTo>
                    <a:pt x="77" y="82"/>
                  </a:lnTo>
                  <a:lnTo>
                    <a:pt x="95" y="63"/>
                  </a:lnTo>
                  <a:lnTo>
                    <a:pt x="97" y="58"/>
                  </a:lnTo>
                  <a:lnTo>
                    <a:pt x="100" y="58"/>
                  </a:lnTo>
                  <a:lnTo>
                    <a:pt x="85" y="58"/>
                  </a:lnTo>
                  <a:lnTo>
                    <a:pt x="63" y="50"/>
                  </a:lnTo>
                  <a:lnTo>
                    <a:pt x="43" y="42"/>
                  </a:lnTo>
                  <a:lnTo>
                    <a:pt x="43" y="40"/>
                  </a:lnTo>
                  <a:lnTo>
                    <a:pt x="38" y="37"/>
                  </a:lnTo>
                  <a:lnTo>
                    <a:pt x="35" y="34"/>
                  </a:lnTo>
                  <a:lnTo>
                    <a:pt x="33" y="32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28" y="24"/>
                  </a:lnTo>
                  <a:lnTo>
                    <a:pt x="25" y="18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8" y="13"/>
                  </a:lnTo>
                  <a:lnTo>
                    <a:pt x="40" y="16"/>
                  </a:lnTo>
                  <a:lnTo>
                    <a:pt x="43" y="21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5" y="24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3" y="21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7" y="18"/>
                  </a:lnTo>
                  <a:lnTo>
                    <a:pt x="70" y="18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7" y="18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5" y="16"/>
                  </a:lnTo>
                  <a:lnTo>
                    <a:pt x="87" y="13"/>
                  </a:lnTo>
                  <a:lnTo>
                    <a:pt x="90" y="13"/>
                  </a:lnTo>
                  <a:lnTo>
                    <a:pt x="95" y="13"/>
                  </a:lnTo>
                  <a:lnTo>
                    <a:pt x="97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5" y="10"/>
                  </a:lnTo>
                  <a:lnTo>
                    <a:pt x="107" y="10"/>
                  </a:lnTo>
                  <a:lnTo>
                    <a:pt x="110" y="10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22" y="8"/>
                  </a:lnTo>
                  <a:lnTo>
                    <a:pt x="127" y="5"/>
                  </a:lnTo>
                  <a:lnTo>
                    <a:pt x="132" y="5"/>
                  </a:lnTo>
                  <a:lnTo>
                    <a:pt x="132" y="2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40" y="2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0" y="13"/>
                  </a:lnTo>
                  <a:lnTo>
                    <a:pt x="142" y="13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2" y="21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5" y="24"/>
                  </a:lnTo>
                  <a:lnTo>
                    <a:pt x="145" y="26"/>
                  </a:lnTo>
                  <a:lnTo>
                    <a:pt x="142" y="26"/>
                  </a:lnTo>
                  <a:lnTo>
                    <a:pt x="142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37" y="26"/>
                  </a:lnTo>
                  <a:lnTo>
                    <a:pt x="137" y="34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5" y="42"/>
                  </a:lnTo>
                  <a:lnTo>
                    <a:pt x="135" y="45"/>
                  </a:lnTo>
                  <a:lnTo>
                    <a:pt x="132" y="45"/>
                  </a:lnTo>
                  <a:lnTo>
                    <a:pt x="130" y="50"/>
                  </a:lnTo>
                  <a:lnTo>
                    <a:pt x="130" y="53"/>
                  </a:lnTo>
                  <a:lnTo>
                    <a:pt x="127" y="55"/>
                  </a:lnTo>
                  <a:lnTo>
                    <a:pt x="127" y="58"/>
                  </a:lnTo>
                  <a:lnTo>
                    <a:pt x="125" y="58"/>
                  </a:lnTo>
                  <a:lnTo>
                    <a:pt x="125" y="61"/>
                  </a:lnTo>
                  <a:lnTo>
                    <a:pt x="122" y="61"/>
                  </a:lnTo>
                  <a:lnTo>
                    <a:pt x="122" y="66"/>
                  </a:lnTo>
                  <a:lnTo>
                    <a:pt x="117" y="74"/>
                  </a:lnTo>
                  <a:lnTo>
                    <a:pt x="115" y="82"/>
                  </a:lnTo>
                  <a:lnTo>
                    <a:pt x="112" y="90"/>
                  </a:lnTo>
                  <a:lnTo>
                    <a:pt x="110" y="93"/>
                  </a:lnTo>
                  <a:lnTo>
                    <a:pt x="107" y="95"/>
                  </a:lnTo>
                  <a:lnTo>
                    <a:pt x="107" y="98"/>
                  </a:lnTo>
                  <a:lnTo>
                    <a:pt x="105" y="98"/>
                  </a:lnTo>
                  <a:lnTo>
                    <a:pt x="102" y="103"/>
                  </a:lnTo>
                  <a:lnTo>
                    <a:pt x="100" y="106"/>
                  </a:lnTo>
                  <a:lnTo>
                    <a:pt x="100" y="109"/>
                  </a:lnTo>
                  <a:lnTo>
                    <a:pt x="97" y="111"/>
                  </a:lnTo>
                  <a:lnTo>
                    <a:pt x="95" y="114"/>
                  </a:lnTo>
                  <a:lnTo>
                    <a:pt x="92" y="117"/>
                  </a:lnTo>
                  <a:lnTo>
                    <a:pt x="90" y="122"/>
                  </a:lnTo>
                  <a:lnTo>
                    <a:pt x="87" y="125"/>
                  </a:lnTo>
                  <a:lnTo>
                    <a:pt x="85" y="127"/>
                  </a:lnTo>
                  <a:lnTo>
                    <a:pt x="82" y="130"/>
                  </a:lnTo>
                  <a:lnTo>
                    <a:pt x="80" y="133"/>
                  </a:lnTo>
                  <a:lnTo>
                    <a:pt x="77" y="135"/>
                  </a:lnTo>
                  <a:lnTo>
                    <a:pt x="75" y="138"/>
                  </a:lnTo>
                  <a:lnTo>
                    <a:pt x="72" y="143"/>
                  </a:lnTo>
                  <a:lnTo>
                    <a:pt x="67" y="146"/>
                  </a:lnTo>
                  <a:lnTo>
                    <a:pt x="65" y="149"/>
                  </a:lnTo>
                  <a:lnTo>
                    <a:pt x="63" y="149"/>
                  </a:lnTo>
                  <a:lnTo>
                    <a:pt x="60" y="149"/>
                  </a:lnTo>
                  <a:lnTo>
                    <a:pt x="58" y="151"/>
                  </a:lnTo>
                  <a:lnTo>
                    <a:pt x="55" y="151"/>
                  </a:lnTo>
                  <a:lnTo>
                    <a:pt x="50" y="157"/>
                  </a:lnTo>
                  <a:lnTo>
                    <a:pt x="35" y="170"/>
                  </a:lnTo>
                  <a:lnTo>
                    <a:pt x="33" y="175"/>
                  </a:lnTo>
                  <a:lnTo>
                    <a:pt x="30" y="178"/>
                  </a:lnTo>
                  <a:lnTo>
                    <a:pt x="28" y="181"/>
                  </a:lnTo>
                  <a:lnTo>
                    <a:pt x="25" y="181"/>
                  </a:lnTo>
                  <a:lnTo>
                    <a:pt x="23" y="181"/>
                  </a:lnTo>
                  <a:lnTo>
                    <a:pt x="23" y="183"/>
                  </a:lnTo>
                  <a:lnTo>
                    <a:pt x="23" y="186"/>
                  </a:lnTo>
                  <a:lnTo>
                    <a:pt x="20" y="189"/>
                  </a:lnTo>
                  <a:lnTo>
                    <a:pt x="18" y="191"/>
                  </a:lnTo>
                  <a:lnTo>
                    <a:pt x="13" y="196"/>
                  </a:lnTo>
                  <a:lnTo>
                    <a:pt x="10" y="199"/>
                  </a:lnTo>
                  <a:lnTo>
                    <a:pt x="10" y="202"/>
                  </a:lnTo>
                  <a:lnTo>
                    <a:pt x="8" y="20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59" name="Freeform 305"/>
            <p:cNvSpPr>
              <a:spLocks/>
            </p:cNvSpPr>
            <p:nvPr/>
          </p:nvSpPr>
          <p:spPr bwMode="auto">
            <a:xfrm>
              <a:off x="2986" y="3176"/>
              <a:ext cx="110" cy="109"/>
            </a:xfrm>
            <a:custGeom>
              <a:avLst/>
              <a:gdLst>
                <a:gd name="T0" fmla="*/ 53 w 110"/>
                <a:gd name="T1" fmla="*/ 16 h 109"/>
                <a:gd name="T2" fmla="*/ 53 w 110"/>
                <a:gd name="T3" fmla="*/ 19 h 109"/>
                <a:gd name="T4" fmla="*/ 50 w 110"/>
                <a:gd name="T5" fmla="*/ 19 h 109"/>
                <a:gd name="T6" fmla="*/ 48 w 110"/>
                <a:gd name="T7" fmla="*/ 19 h 109"/>
                <a:gd name="T8" fmla="*/ 45 w 110"/>
                <a:gd name="T9" fmla="*/ 19 h 109"/>
                <a:gd name="T10" fmla="*/ 45 w 110"/>
                <a:gd name="T11" fmla="*/ 19 h 109"/>
                <a:gd name="T12" fmla="*/ 43 w 110"/>
                <a:gd name="T13" fmla="*/ 19 h 109"/>
                <a:gd name="T14" fmla="*/ 40 w 110"/>
                <a:gd name="T15" fmla="*/ 21 h 109"/>
                <a:gd name="T16" fmla="*/ 40 w 110"/>
                <a:gd name="T17" fmla="*/ 21 h 109"/>
                <a:gd name="T18" fmla="*/ 40 w 110"/>
                <a:gd name="T19" fmla="*/ 24 h 109"/>
                <a:gd name="T20" fmla="*/ 38 w 110"/>
                <a:gd name="T21" fmla="*/ 24 h 109"/>
                <a:gd name="T22" fmla="*/ 38 w 110"/>
                <a:gd name="T23" fmla="*/ 24 h 109"/>
                <a:gd name="T24" fmla="*/ 35 w 110"/>
                <a:gd name="T25" fmla="*/ 27 h 109"/>
                <a:gd name="T26" fmla="*/ 33 w 110"/>
                <a:gd name="T27" fmla="*/ 29 h 109"/>
                <a:gd name="T28" fmla="*/ 30 w 110"/>
                <a:gd name="T29" fmla="*/ 29 h 109"/>
                <a:gd name="T30" fmla="*/ 28 w 110"/>
                <a:gd name="T31" fmla="*/ 35 h 109"/>
                <a:gd name="T32" fmla="*/ 25 w 110"/>
                <a:gd name="T33" fmla="*/ 37 h 109"/>
                <a:gd name="T34" fmla="*/ 20 w 110"/>
                <a:gd name="T35" fmla="*/ 37 h 109"/>
                <a:gd name="T36" fmla="*/ 20 w 110"/>
                <a:gd name="T37" fmla="*/ 35 h 109"/>
                <a:gd name="T38" fmla="*/ 18 w 110"/>
                <a:gd name="T39" fmla="*/ 35 h 109"/>
                <a:gd name="T40" fmla="*/ 10 w 110"/>
                <a:gd name="T41" fmla="*/ 35 h 109"/>
                <a:gd name="T42" fmla="*/ 3 w 110"/>
                <a:gd name="T43" fmla="*/ 35 h 109"/>
                <a:gd name="T44" fmla="*/ 0 w 110"/>
                <a:gd name="T45" fmla="*/ 35 h 109"/>
                <a:gd name="T46" fmla="*/ 3 w 110"/>
                <a:gd name="T47" fmla="*/ 37 h 109"/>
                <a:gd name="T48" fmla="*/ 8 w 110"/>
                <a:gd name="T49" fmla="*/ 45 h 109"/>
                <a:gd name="T50" fmla="*/ 10 w 110"/>
                <a:gd name="T51" fmla="*/ 53 h 109"/>
                <a:gd name="T52" fmla="*/ 20 w 110"/>
                <a:gd name="T53" fmla="*/ 67 h 109"/>
                <a:gd name="T54" fmla="*/ 28 w 110"/>
                <a:gd name="T55" fmla="*/ 69 h 109"/>
                <a:gd name="T56" fmla="*/ 35 w 110"/>
                <a:gd name="T57" fmla="*/ 74 h 109"/>
                <a:gd name="T58" fmla="*/ 38 w 110"/>
                <a:gd name="T59" fmla="*/ 82 h 109"/>
                <a:gd name="T60" fmla="*/ 40 w 110"/>
                <a:gd name="T61" fmla="*/ 93 h 109"/>
                <a:gd name="T62" fmla="*/ 43 w 110"/>
                <a:gd name="T63" fmla="*/ 96 h 109"/>
                <a:gd name="T64" fmla="*/ 50 w 110"/>
                <a:gd name="T65" fmla="*/ 96 h 109"/>
                <a:gd name="T66" fmla="*/ 55 w 110"/>
                <a:gd name="T67" fmla="*/ 98 h 109"/>
                <a:gd name="T68" fmla="*/ 63 w 110"/>
                <a:gd name="T69" fmla="*/ 101 h 109"/>
                <a:gd name="T70" fmla="*/ 70 w 110"/>
                <a:gd name="T71" fmla="*/ 104 h 109"/>
                <a:gd name="T72" fmla="*/ 78 w 110"/>
                <a:gd name="T73" fmla="*/ 104 h 109"/>
                <a:gd name="T74" fmla="*/ 85 w 110"/>
                <a:gd name="T75" fmla="*/ 104 h 109"/>
                <a:gd name="T76" fmla="*/ 90 w 110"/>
                <a:gd name="T77" fmla="*/ 109 h 109"/>
                <a:gd name="T78" fmla="*/ 90 w 110"/>
                <a:gd name="T79" fmla="*/ 109 h 109"/>
                <a:gd name="T80" fmla="*/ 92 w 110"/>
                <a:gd name="T81" fmla="*/ 101 h 109"/>
                <a:gd name="T82" fmla="*/ 95 w 110"/>
                <a:gd name="T83" fmla="*/ 96 h 109"/>
                <a:gd name="T84" fmla="*/ 102 w 110"/>
                <a:gd name="T85" fmla="*/ 85 h 109"/>
                <a:gd name="T86" fmla="*/ 107 w 110"/>
                <a:gd name="T87" fmla="*/ 67 h 109"/>
                <a:gd name="T88" fmla="*/ 107 w 110"/>
                <a:gd name="T89" fmla="*/ 56 h 109"/>
                <a:gd name="T90" fmla="*/ 110 w 110"/>
                <a:gd name="T91" fmla="*/ 48 h 109"/>
                <a:gd name="T92" fmla="*/ 110 w 110"/>
                <a:gd name="T93" fmla="*/ 40 h 109"/>
                <a:gd name="T94" fmla="*/ 110 w 110"/>
                <a:gd name="T95" fmla="*/ 29 h 109"/>
                <a:gd name="T96" fmla="*/ 107 w 110"/>
                <a:gd name="T97" fmla="*/ 19 h 109"/>
                <a:gd name="T98" fmla="*/ 105 w 110"/>
                <a:gd name="T99" fmla="*/ 13 h 109"/>
                <a:gd name="T100" fmla="*/ 90 w 110"/>
                <a:gd name="T101" fmla="*/ 8 h 109"/>
                <a:gd name="T102" fmla="*/ 83 w 110"/>
                <a:gd name="T103" fmla="*/ 5 h 109"/>
                <a:gd name="T104" fmla="*/ 73 w 110"/>
                <a:gd name="T105" fmla="*/ 5 h 109"/>
                <a:gd name="T106" fmla="*/ 73 w 110"/>
                <a:gd name="T107" fmla="*/ 0 h 109"/>
                <a:gd name="T108" fmla="*/ 68 w 110"/>
                <a:gd name="T109" fmla="*/ 0 h 109"/>
                <a:gd name="T110" fmla="*/ 65 w 110"/>
                <a:gd name="T111" fmla="*/ 0 h 109"/>
                <a:gd name="T112" fmla="*/ 60 w 110"/>
                <a:gd name="T113" fmla="*/ 0 h 109"/>
                <a:gd name="T114" fmla="*/ 55 w 110"/>
                <a:gd name="T115" fmla="*/ 3 h 109"/>
                <a:gd name="T116" fmla="*/ 53 w 110"/>
                <a:gd name="T117" fmla="*/ 5 h 109"/>
                <a:gd name="T118" fmla="*/ 50 w 110"/>
                <a:gd name="T119" fmla="*/ 8 h 109"/>
                <a:gd name="T120" fmla="*/ 50 w 110"/>
                <a:gd name="T121" fmla="*/ 11 h 109"/>
                <a:gd name="T122" fmla="*/ 50 w 110"/>
                <a:gd name="T123" fmla="*/ 13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"/>
                <a:gd name="T187" fmla="*/ 0 h 109"/>
                <a:gd name="T188" fmla="*/ 110 w 110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" h="109">
                  <a:moveTo>
                    <a:pt x="50" y="13"/>
                  </a:moveTo>
                  <a:lnTo>
                    <a:pt x="53" y="16"/>
                  </a:lnTo>
                  <a:lnTo>
                    <a:pt x="53" y="19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38" y="24"/>
                  </a:lnTo>
                  <a:lnTo>
                    <a:pt x="35" y="27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32"/>
                  </a:lnTo>
                  <a:lnTo>
                    <a:pt x="28" y="35"/>
                  </a:lnTo>
                  <a:lnTo>
                    <a:pt x="25" y="35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5" y="43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20" y="67"/>
                  </a:lnTo>
                  <a:lnTo>
                    <a:pt x="25" y="67"/>
                  </a:lnTo>
                  <a:lnTo>
                    <a:pt x="28" y="69"/>
                  </a:lnTo>
                  <a:lnTo>
                    <a:pt x="30" y="74"/>
                  </a:lnTo>
                  <a:lnTo>
                    <a:pt x="35" y="74"/>
                  </a:lnTo>
                  <a:lnTo>
                    <a:pt x="38" y="77"/>
                  </a:lnTo>
                  <a:lnTo>
                    <a:pt x="38" y="82"/>
                  </a:lnTo>
                  <a:lnTo>
                    <a:pt x="38" y="88"/>
                  </a:lnTo>
                  <a:lnTo>
                    <a:pt x="40" y="93"/>
                  </a:lnTo>
                  <a:lnTo>
                    <a:pt x="43" y="93"/>
                  </a:lnTo>
                  <a:lnTo>
                    <a:pt x="43" y="96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3" y="98"/>
                  </a:lnTo>
                  <a:lnTo>
                    <a:pt x="55" y="98"/>
                  </a:lnTo>
                  <a:lnTo>
                    <a:pt x="60" y="101"/>
                  </a:lnTo>
                  <a:lnTo>
                    <a:pt x="63" y="101"/>
                  </a:lnTo>
                  <a:lnTo>
                    <a:pt x="65" y="101"/>
                  </a:lnTo>
                  <a:lnTo>
                    <a:pt x="70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5" y="104"/>
                  </a:lnTo>
                  <a:lnTo>
                    <a:pt x="90" y="109"/>
                  </a:lnTo>
                  <a:lnTo>
                    <a:pt x="90" y="106"/>
                  </a:lnTo>
                  <a:lnTo>
                    <a:pt x="92" y="101"/>
                  </a:lnTo>
                  <a:lnTo>
                    <a:pt x="92" y="98"/>
                  </a:lnTo>
                  <a:lnTo>
                    <a:pt x="95" y="96"/>
                  </a:lnTo>
                  <a:lnTo>
                    <a:pt x="97" y="96"/>
                  </a:lnTo>
                  <a:lnTo>
                    <a:pt x="102" y="85"/>
                  </a:lnTo>
                  <a:lnTo>
                    <a:pt x="105" y="77"/>
                  </a:lnTo>
                  <a:lnTo>
                    <a:pt x="107" y="67"/>
                  </a:lnTo>
                  <a:lnTo>
                    <a:pt x="107" y="61"/>
                  </a:lnTo>
                  <a:lnTo>
                    <a:pt x="107" y="56"/>
                  </a:lnTo>
                  <a:lnTo>
                    <a:pt x="107" y="53"/>
                  </a:lnTo>
                  <a:lnTo>
                    <a:pt x="110" y="48"/>
                  </a:lnTo>
                  <a:lnTo>
                    <a:pt x="110" y="45"/>
                  </a:lnTo>
                  <a:lnTo>
                    <a:pt x="110" y="40"/>
                  </a:lnTo>
                  <a:lnTo>
                    <a:pt x="110" y="37"/>
                  </a:lnTo>
                  <a:lnTo>
                    <a:pt x="110" y="29"/>
                  </a:lnTo>
                  <a:lnTo>
                    <a:pt x="110" y="21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5" y="13"/>
                  </a:lnTo>
                  <a:lnTo>
                    <a:pt x="97" y="11"/>
                  </a:lnTo>
                  <a:lnTo>
                    <a:pt x="90" y="8"/>
                  </a:lnTo>
                  <a:lnTo>
                    <a:pt x="87" y="5"/>
                  </a:lnTo>
                  <a:lnTo>
                    <a:pt x="83" y="5"/>
                  </a:lnTo>
                  <a:lnTo>
                    <a:pt x="78" y="5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3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0" y="11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0" name="Freeform 306"/>
            <p:cNvSpPr>
              <a:spLocks/>
            </p:cNvSpPr>
            <p:nvPr/>
          </p:nvSpPr>
          <p:spPr bwMode="auto">
            <a:xfrm>
              <a:off x="2941" y="2591"/>
              <a:ext cx="232" cy="298"/>
            </a:xfrm>
            <a:custGeom>
              <a:avLst/>
              <a:gdLst>
                <a:gd name="T0" fmla="*/ 30 w 232"/>
                <a:gd name="T1" fmla="*/ 101 h 298"/>
                <a:gd name="T2" fmla="*/ 20 w 232"/>
                <a:gd name="T3" fmla="*/ 114 h 298"/>
                <a:gd name="T4" fmla="*/ 15 w 232"/>
                <a:gd name="T5" fmla="*/ 122 h 298"/>
                <a:gd name="T6" fmla="*/ 5 w 232"/>
                <a:gd name="T7" fmla="*/ 135 h 298"/>
                <a:gd name="T8" fmla="*/ 5 w 232"/>
                <a:gd name="T9" fmla="*/ 141 h 298"/>
                <a:gd name="T10" fmla="*/ 3 w 232"/>
                <a:gd name="T11" fmla="*/ 151 h 298"/>
                <a:gd name="T12" fmla="*/ 3 w 232"/>
                <a:gd name="T13" fmla="*/ 162 h 298"/>
                <a:gd name="T14" fmla="*/ 8 w 232"/>
                <a:gd name="T15" fmla="*/ 167 h 298"/>
                <a:gd name="T16" fmla="*/ 13 w 232"/>
                <a:gd name="T17" fmla="*/ 181 h 298"/>
                <a:gd name="T18" fmla="*/ 15 w 232"/>
                <a:gd name="T19" fmla="*/ 189 h 298"/>
                <a:gd name="T20" fmla="*/ 23 w 232"/>
                <a:gd name="T21" fmla="*/ 210 h 298"/>
                <a:gd name="T22" fmla="*/ 28 w 232"/>
                <a:gd name="T23" fmla="*/ 220 h 298"/>
                <a:gd name="T24" fmla="*/ 43 w 232"/>
                <a:gd name="T25" fmla="*/ 228 h 298"/>
                <a:gd name="T26" fmla="*/ 45 w 232"/>
                <a:gd name="T27" fmla="*/ 234 h 298"/>
                <a:gd name="T28" fmla="*/ 60 w 232"/>
                <a:gd name="T29" fmla="*/ 247 h 298"/>
                <a:gd name="T30" fmla="*/ 65 w 232"/>
                <a:gd name="T31" fmla="*/ 258 h 298"/>
                <a:gd name="T32" fmla="*/ 78 w 232"/>
                <a:gd name="T33" fmla="*/ 268 h 298"/>
                <a:gd name="T34" fmla="*/ 85 w 232"/>
                <a:gd name="T35" fmla="*/ 279 h 298"/>
                <a:gd name="T36" fmla="*/ 95 w 232"/>
                <a:gd name="T37" fmla="*/ 284 h 298"/>
                <a:gd name="T38" fmla="*/ 110 w 232"/>
                <a:gd name="T39" fmla="*/ 282 h 298"/>
                <a:gd name="T40" fmla="*/ 125 w 232"/>
                <a:gd name="T41" fmla="*/ 295 h 298"/>
                <a:gd name="T42" fmla="*/ 132 w 232"/>
                <a:gd name="T43" fmla="*/ 295 h 298"/>
                <a:gd name="T44" fmla="*/ 142 w 232"/>
                <a:gd name="T45" fmla="*/ 298 h 298"/>
                <a:gd name="T46" fmla="*/ 157 w 232"/>
                <a:gd name="T47" fmla="*/ 295 h 298"/>
                <a:gd name="T48" fmla="*/ 170 w 232"/>
                <a:gd name="T49" fmla="*/ 290 h 298"/>
                <a:gd name="T50" fmla="*/ 187 w 232"/>
                <a:gd name="T51" fmla="*/ 282 h 298"/>
                <a:gd name="T52" fmla="*/ 197 w 232"/>
                <a:gd name="T53" fmla="*/ 274 h 298"/>
                <a:gd name="T54" fmla="*/ 185 w 232"/>
                <a:gd name="T55" fmla="*/ 268 h 298"/>
                <a:gd name="T56" fmla="*/ 180 w 232"/>
                <a:gd name="T57" fmla="*/ 252 h 298"/>
                <a:gd name="T58" fmla="*/ 170 w 232"/>
                <a:gd name="T59" fmla="*/ 242 h 298"/>
                <a:gd name="T60" fmla="*/ 160 w 232"/>
                <a:gd name="T61" fmla="*/ 236 h 298"/>
                <a:gd name="T62" fmla="*/ 157 w 232"/>
                <a:gd name="T63" fmla="*/ 231 h 298"/>
                <a:gd name="T64" fmla="*/ 167 w 232"/>
                <a:gd name="T65" fmla="*/ 226 h 298"/>
                <a:gd name="T66" fmla="*/ 172 w 232"/>
                <a:gd name="T67" fmla="*/ 207 h 298"/>
                <a:gd name="T68" fmla="*/ 172 w 232"/>
                <a:gd name="T69" fmla="*/ 194 h 298"/>
                <a:gd name="T70" fmla="*/ 177 w 232"/>
                <a:gd name="T71" fmla="*/ 189 h 298"/>
                <a:gd name="T72" fmla="*/ 185 w 232"/>
                <a:gd name="T73" fmla="*/ 175 h 298"/>
                <a:gd name="T74" fmla="*/ 200 w 232"/>
                <a:gd name="T75" fmla="*/ 157 h 298"/>
                <a:gd name="T76" fmla="*/ 205 w 232"/>
                <a:gd name="T77" fmla="*/ 127 h 298"/>
                <a:gd name="T78" fmla="*/ 210 w 232"/>
                <a:gd name="T79" fmla="*/ 103 h 298"/>
                <a:gd name="T80" fmla="*/ 215 w 232"/>
                <a:gd name="T81" fmla="*/ 93 h 298"/>
                <a:gd name="T82" fmla="*/ 227 w 232"/>
                <a:gd name="T83" fmla="*/ 87 h 298"/>
                <a:gd name="T84" fmla="*/ 232 w 232"/>
                <a:gd name="T85" fmla="*/ 77 h 298"/>
                <a:gd name="T86" fmla="*/ 227 w 232"/>
                <a:gd name="T87" fmla="*/ 72 h 298"/>
                <a:gd name="T88" fmla="*/ 217 w 232"/>
                <a:gd name="T89" fmla="*/ 69 h 298"/>
                <a:gd name="T90" fmla="*/ 215 w 232"/>
                <a:gd name="T91" fmla="*/ 42 h 298"/>
                <a:gd name="T92" fmla="*/ 210 w 232"/>
                <a:gd name="T93" fmla="*/ 24 h 298"/>
                <a:gd name="T94" fmla="*/ 205 w 232"/>
                <a:gd name="T95" fmla="*/ 10 h 298"/>
                <a:gd name="T96" fmla="*/ 192 w 232"/>
                <a:gd name="T97" fmla="*/ 0 h 298"/>
                <a:gd name="T98" fmla="*/ 172 w 232"/>
                <a:gd name="T99" fmla="*/ 13 h 298"/>
                <a:gd name="T100" fmla="*/ 135 w 232"/>
                <a:gd name="T101" fmla="*/ 16 h 298"/>
                <a:gd name="T102" fmla="*/ 132 w 232"/>
                <a:gd name="T103" fmla="*/ 13 h 298"/>
                <a:gd name="T104" fmla="*/ 98 w 232"/>
                <a:gd name="T105" fmla="*/ 16 h 298"/>
                <a:gd name="T106" fmla="*/ 45 w 232"/>
                <a:gd name="T107" fmla="*/ 16 h 298"/>
                <a:gd name="T108" fmla="*/ 30 w 232"/>
                <a:gd name="T109" fmla="*/ 48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2"/>
                <a:gd name="T166" fmla="*/ 0 h 298"/>
                <a:gd name="T167" fmla="*/ 232 w 232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2" h="298">
                  <a:moveTo>
                    <a:pt x="30" y="56"/>
                  </a:moveTo>
                  <a:lnTo>
                    <a:pt x="30" y="72"/>
                  </a:lnTo>
                  <a:lnTo>
                    <a:pt x="30" y="85"/>
                  </a:lnTo>
                  <a:lnTo>
                    <a:pt x="30" y="101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0" y="114"/>
                  </a:lnTo>
                  <a:lnTo>
                    <a:pt x="15" y="114"/>
                  </a:lnTo>
                  <a:lnTo>
                    <a:pt x="15" y="117"/>
                  </a:lnTo>
                  <a:lnTo>
                    <a:pt x="15" y="122"/>
                  </a:lnTo>
                  <a:lnTo>
                    <a:pt x="13" y="125"/>
                  </a:lnTo>
                  <a:lnTo>
                    <a:pt x="10" y="127"/>
                  </a:lnTo>
                  <a:lnTo>
                    <a:pt x="5" y="133"/>
                  </a:lnTo>
                  <a:lnTo>
                    <a:pt x="5" y="135"/>
                  </a:lnTo>
                  <a:lnTo>
                    <a:pt x="8" y="138"/>
                  </a:lnTo>
                  <a:lnTo>
                    <a:pt x="8" y="141"/>
                  </a:lnTo>
                  <a:lnTo>
                    <a:pt x="5" y="141"/>
                  </a:lnTo>
                  <a:lnTo>
                    <a:pt x="3" y="143"/>
                  </a:lnTo>
                  <a:lnTo>
                    <a:pt x="3" y="146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0" y="162"/>
                  </a:lnTo>
                  <a:lnTo>
                    <a:pt x="3" y="162"/>
                  </a:lnTo>
                  <a:lnTo>
                    <a:pt x="3" y="159"/>
                  </a:lnTo>
                  <a:lnTo>
                    <a:pt x="8" y="159"/>
                  </a:lnTo>
                  <a:lnTo>
                    <a:pt x="8" y="165"/>
                  </a:lnTo>
                  <a:lnTo>
                    <a:pt x="8" y="167"/>
                  </a:lnTo>
                  <a:lnTo>
                    <a:pt x="10" y="178"/>
                  </a:lnTo>
                  <a:lnTo>
                    <a:pt x="13" y="178"/>
                  </a:lnTo>
                  <a:lnTo>
                    <a:pt x="13" y="181"/>
                  </a:lnTo>
                  <a:lnTo>
                    <a:pt x="15" y="183"/>
                  </a:lnTo>
                  <a:lnTo>
                    <a:pt x="15" y="186"/>
                  </a:lnTo>
                  <a:lnTo>
                    <a:pt x="13" y="186"/>
                  </a:lnTo>
                  <a:lnTo>
                    <a:pt x="15" y="189"/>
                  </a:lnTo>
                  <a:lnTo>
                    <a:pt x="20" y="194"/>
                  </a:lnTo>
                  <a:lnTo>
                    <a:pt x="23" y="202"/>
                  </a:lnTo>
                  <a:lnTo>
                    <a:pt x="25" y="205"/>
                  </a:lnTo>
                  <a:lnTo>
                    <a:pt x="23" y="210"/>
                  </a:lnTo>
                  <a:lnTo>
                    <a:pt x="23" y="215"/>
                  </a:lnTo>
                  <a:lnTo>
                    <a:pt x="23" y="218"/>
                  </a:lnTo>
                  <a:lnTo>
                    <a:pt x="25" y="220"/>
                  </a:lnTo>
                  <a:lnTo>
                    <a:pt x="28" y="220"/>
                  </a:lnTo>
                  <a:lnTo>
                    <a:pt x="33" y="220"/>
                  </a:lnTo>
                  <a:lnTo>
                    <a:pt x="33" y="226"/>
                  </a:lnTo>
                  <a:lnTo>
                    <a:pt x="35" y="228"/>
                  </a:lnTo>
                  <a:lnTo>
                    <a:pt x="43" y="228"/>
                  </a:lnTo>
                  <a:lnTo>
                    <a:pt x="45" y="228"/>
                  </a:lnTo>
                  <a:lnTo>
                    <a:pt x="45" y="231"/>
                  </a:lnTo>
                  <a:lnTo>
                    <a:pt x="48" y="231"/>
                  </a:lnTo>
                  <a:lnTo>
                    <a:pt x="45" y="234"/>
                  </a:lnTo>
                  <a:lnTo>
                    <a:pt x="48" y="239"/>
                  </a:lnTo>
                  <a:lnTo>
                    <a:pt x="53" y="242"/>
                  </a:lnTo>
                  <a:lnTo>
                    <a:pt x="58" y="244"/>
                  </a:lnTo>
                  <a:lnTo>
                    <a:pt x="60" y="247"/>
                  </a:lnTo>
                  <a:lnTo>
                    <a:pt x="63" y="250"/>
                  </a:lnTo>
                  <a:lnTo>
                    <a:pt x="63" y="252"/>
                  </a:lnTo>
                  <a:lnTo>
                    <a:pt x="65" y="255"/>
                  </a:lnTo>
                  <a:lnTo>
                    <a:pt x="65" y="258"/>
                  </a:lnTo>
                  <a:lnTo>
                    <a:pt x="68" y="260"/>
                  </a:lnTo>
                  <a:lnTo>
                    <a:pt x="70" y="260"/>
                  </a:lnTo>
                  <a:lnTo>
                    <a:pt x="78" y="266"/>
                  </a:lnTo>
                  <a:lnTo>
                    <a:pt x="78" y="268"/>
                  </a:lnTo>
                  <a:lnTo>
                    <a:pt x="78" y="271"/>
                  </a:lnTo>
                  <a:lnTo>
                    <a:pt x="80" y="274"/>
                  </a:lnTo>
                  <a:lnTo>
                    <a:pt x="83" y="276"/>
                  </a:lnTo>
                  <a:lnTo>
                    <a:pt x="85" y="279"/>
                  </a:lnTo>
                  <a:lnTo>
                    <a:pt x="85" y="282"/>
                  </a:lnTo>
                  <a:lnTo>
                    <a:pt x="88" y="284"/>
                  </a:lnTo>
                  <a:lnTo>
                    <a:pt x="93" y="287"/>
                  </a:lnTo>
                  <a:lnTo>
                    <a:pt x="95" y="284"/>
                  </a:lnTo>
                  <a:lnTo>
                    <a:pt x="98" y="284"/>
                  </a:lnTo>
                  <a:lnTo>
                    <a:pt x="103" y="284"/>
                  </a:lnTo>
                  <a:lnTo>
                    <a:pt x="105" y="284"/>
                  </a:lnTo>
                  <a:lnTo>
                    <a:pt x="110" y="282"/>
                  </a:lnTo>
                  <a:lnTo>
                    <a:pt x="113" y="284"/>
                  </a:lnTo>
                  <a:lnTo>
                    <a:pt x="118" y="290"/>
                  </a:lnTo>
                  <a:lnTo>
                    <a:pt x="123" y="292"/>
                  </a:lnTo>
                  <a:lnTo>
                    <a:pt x="125" y="295"/>
                  </a:lnTo>
                  <a:lnTo>
                    <a:pt x="125" y="298"/>
                  </a:lnTo>
                  <a:lnTo>
                    <a:pt x="128" y="298"/>
                  </a:lnTo>
                  <a:lnTo>
                    <a:pt x="130" y="295"/>
                  </a:lnTo>
                  <a:lnTo>
                    <a:pt x="132" y="295"/>
                  </a:lnTo>
                  <a:lnTo>
                    <a:pt x="135" y="295"/>
                  </a:lnTo>
                  <a:lnTo>
                    <a:pt x="137" y="295"/>
                  </a:lnTo>
                  <a:lnTo>
                    <a:pt x="140" y="295"/>
                  </a:lnTo>
                  <a:lnTo>
                    <a:pt x="142" y="298"/>
                  </a:lnTo>
                  <a:lnTo>
                    <a:pt x="147" y="295"/>
                  </a:lnTo>
                  <a:lnTo>
                    <a:pt x="150" y="295"/>
                  </a:lnTo>
                  <a:lnTo>
                    <a:pt x="155" y="295"/>
                  </a:lnTo>
                  <a:lnTo>
                    <a:pt x="157" y="295"/>
                  </a:lnTo>
                  <a:lnTo>
                    <a:pt x="162" y="295"/>
                  </a:lnTo>
                  <a:lnTo>
                    <a:pt x="170" y="290"/>
                  </a:lnTo>
                  <a:lnTo>
                    <a:pt x="172" y="284"/>
                  </a:lnTo>
                  <a:lnTo>
                    <a:pt x="177" y="282"/>
                  </a:lnTo>
                  <a:lnTo>
                    <a:pt x="180" y="282"/>
                  </a:lnTo>
                  <a:lnTo>
                    <a:pt x="187" y="282"/>
                  </a:lnTo>
                  <a:lnTo>
                    <a:pt x="190" y="282"/>
                  </a:lnTo>
                  <a:lnTo>
                    <a:pt x="195" y="282"/>
                  </a:lnTo>
                  <a:lnTo>
                    <a:pt x="195" y="276"/>
                  </a:lnTo>
                  <a:lnTo>
                    <a:pt x="197" y="274"/>
                  </a:lnTo>
                  <a:lnTo>
                    <a:pt x="195" y="271"/>
                  </a:lnTo>
                  <a:lnTo>
                    <a:pt x="187" y="268"/>
                  </a:lnTo>
                  <a:lnTo>
                    <a:pt x="185" y="268"/>
                  </a:lnTo>
                  <a:lnTo>
                    <a:pt x="185" y="266"/>
                  </a:lnTo>
                  <a:lnTo>
                    <a:pt x="182" y="258"/>
                  </a:lnTo>
                  <a:lnTo>
                    <a:pt x="180" y="255"/>
                  </a:lnTo>
                  <a:lnTo>
                    <a:pt x="180" y="252"/>
                  </a:lnTo>
                  <a:lnTo>
                    <a:pt x="175" y="247"/>
                  </a:lnTo>
                  <a:lnTo>
                    <a:pt x="172" y="247"/>
                  </a:lnTo>
                  <a:lnTo>
                    <a:pt x="170" y="244"/>
                  </a:lnTo>
                  <a:lnTo>
                    <a:pt x="170" y="242"/>
                  </a:lnTo>
                  <a:lnTo>
                    <a:pt x="167" y="239"/>
                  </a:lnTo>
                  <a:lnTo>
                    <a:pt x="165" y="236"/>
                  </a:lnTo>
                  <a:lnTo>
                    <a:pt x="162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57" y="234"/>
                  </a:lnTo>
                  <a:lnTo>
                    <a:pt x="155" y="234"/>
                  </a:lnTo>
                  <a:lnTo>
                    <a:pt x="157" y="231"/>
                  </a:lnTo>
                  <a:lnTo>
                    <a:pt x="157" y="226"/>
                  </a:lnTo>
                  <a:lnTo>
                    <a:pt x="160" y="226"/>
                  </a:lnTo>
                  <a:lnTo>
                    <a:pt x="167" y="226"/>
                  </a:lnTo>
                  <a:lnTo>
                    <a:pt x="170" y="223"/>
                  </a:lnTo>
                  <a:lnTo>
                    <a:pt x="172" y="223"/>
                  </a:lnTo>
                  <a:lnTo>
                    <a:pt x="172" y="218"/>
                  </a:lnTo>
                  <a:lnTo>
                    <a:pt x="172" y="207"/>
                  </a:lnTo>
                  <a:lnTo>
                    <a:pt x="172" y="202"/>
                  </a:lnTo>
                  <a:lnTo>
                    <a:pt x="172" y="199"/>
                  </a:lnTo>
                  <a:lnTo>
                    <a:pt x="172" y="197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7" y="189"/>
                  </a:lnTo>
                  <a:lnTo>
                    <a:pt x="182" y="189"/>
                  </a:lnTo>
                  <a:lnTo>
                    <a:pt x="182" y="186"/>
                  </a:lnTo>
                  <a:lnTo>
                    <a:pt x="185" y="181"/>
                  </a:lnTo>
                  <a:lnTo>
                    <a:pt x="185" y="175"/>
                  </a:lnTo>
                  <a:lnTo>
                    <a:pt x="195" y="162"/>
                  </a:lnTo>
                  <a:lnTo>
                    <a:pt x="197" y="159"/>
                  </a:lnTo>
                  <a:lnTo>
                    <a:pt x="200" y="157"/>
                  </a:lnTo>
                  <a:lnTo>
                    <a:pt x="205" y="141"/>
                  </a:lnTo>
                  <a:lnTo>
                    <a:pt x="205" y="138"/>
                  </a:lnTo>
                  <a:lnTo>
                    <a:pt x="205" y="133"/>
                  </a:lnTo>
                  <a:lnTo>
                    <a:pt x="205" y="127"/>
                  </a:lnTo>
                  <a:lnTo>
                    <a:pt x="205" y="122"/>
                  </a:lnTo>
                  <a:lnTo>
                    <a:pt x="207" y="119"/>
                  </a:lnTo>
                  <a:lnTo>
                    <a:pt x="210" y="109"/>
                  </a:lnTo>
                  <a:lnTo>
                    <a:pt x="210" y="103"/>
                  </a:lnTo>
                  <a:lnTo>
                    <a:pt x="210" y="101"/>
                  </a:lnTo>
                  <a:lnTo>
                    <a:pt x="212" y="95"/>
                  </a:lnTo>
                  <a:lnTo>
                    <a:pt x="212" y="93"/>
                  </a:lnTo>
                  <a:lnTo>
                    <a:pt x="215" y="93"/>
                  </a:lnTo>
                  <a:lnTo>
                    <a:pt x="217" y="93"/>
                  </a:lnTo>
                  <a:lnTo>
                    <a:pt x="220" y="90"/>
                  </a:lnTo>
                  <a:lnTo>
                    <a:pt x="225" y="87"/>
                  </a:lnTo>
                  <a:lnTo>
                    <a:pt x="227" y="87"/>
                  </a:lnTo>
                  <a:lnTo>
                    <a:pt x="230" y="85"/>
                  </a:lnTo>
                  <a:lnTo>
                    <a:pt x="232" y="82"/>
                  </a:lnTo>
                  <a:lnTo>
                    <a:pt x="232" y="79"/>
                  </a:lnTo>
                  <a:lnTo>
                    <a:pt x="232" y="77"/>
                  </a:lnTo>
                  <a:lnTo>
                    <a:pt x="230" y="77"/>
                  </a:lnTo>
                  <a:lnTo>
                    <a:pt x="230" y="74"/>
                  </a:lnTo>
                  <a:lnTo>
                    <a:pt x="227" y="74"/>
                  </a:lnTo>
                  <a:lnTo>
                    <a:pt x="227" y="72"/>
                  </a:lnTo>
                  <a:lnTo>
                    <a:pt x="225" y="72"/>
                  </a:lnTo>
                  <a:lnTo>
                    <a:pt x="222" y="72"/>
                  </a:lnTo>
                  <a:lnTo>
                    <a:pt x="220" y="69"/>
                  </a:lnTo>
                  <a:lnTo>
                    <a:pt x="217" y="69"/>
                  </a:lnTo>
                  <a:lnTo>
                    <a:pt x="217" y="66"/>
                  </a:lnTo>
                  <a:lnTo>
                    <a:pt x="215" y="58"/>
                  </a:lnTo>
                  <a:lnTo>
                    <a:pt x="215" y="50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15" y="29"/>
                  </a:lnTo>
                  <a:lnTo>
                    <a:pt x="210" y="24"/>
                  </a:lnTo>
                  <a:lnTo>
                    <a:pt x="210" y="21"/>
                  </a:lnTo>
                  <a:lnTo>
                    <a:pt x="210" y="16"/>
                  </a:lnTo>
                  <a:lnTo>
                    <a:pt x="207" y="13"/>
                  </a:lnTo>
                  <a:lnTo>
                    <a:pt x="205" y="10"/>
                  </a:lnTo>
                  <a:lnTo>
                    <a:pt x="202" y="8"/>
                  </a:lnTo>
                  <a:lnTo>
                    <a:pt x="197" y="5"/>
                  </a:lnTo>
                  <a:lnTo>
                    <a:pt x="195" y="5"/>
                  </a:lnTo>
                  <a:lnTo>
                    <a:pt x="192" y="0"/>
                  </a:lnTo>
                  <a:lnTo>
                    <a:pt x="185" y="5"/>
                  </a:lnTo>
                  <a:lnTo>
                    <a:pt x="182" y="2"/>
                  </a:lnTo>
                  <a:lnTo>
                    <a:pt x="180" y="10"/>
                  </a:lnTo>
                  <a:lnTo>
                    <a:pt x="172" y="13"/>
                  </a:lnTo>
                  <a:lnTo>
                    <a:pt x="170" y="21"/>
                  </a:lnTo>
                  <a:lnTo>
                    <a:pt x="162" y="21"/>
                  </a:lnTo>
                  <a:lnTo>
                    <a:pt x="157" y="16"/>
                  </a:lnTo>
                  <a:lnTo>
                    <a:pt x="135" y="16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30" y="16"/>
                  </a:lnTo>
                  <a:lnTo>
                    <a:pt x="125" y="16"/>
                  </a:lnTo>
                  <a:lnTo>
                    <a:pt x="110" y="16"/>
                  </a:lnTo>
                  <a:lnTo>
                    <a:pt x="98" y="16"/>
                  </a:lnTo>
                  <a:lnTo>
                    <a:pt x="85" y="16"/>
                  </a:lnTo>
                  <a:lnTo>
                    <a:pt x="70" y="16"/>
                  </a:lnTo>
                  <a:lnTo>
                    <a:pt x="58" y="16"/>
                  </a:lnTo>
                  <a:lnTo>
                    <a:pt x="45" y="16"/>
                  </a:lnTo>
                  <a:lnTo>
                    <a:pt x="45" y="32"/>
                  </a:lnTo>
                  <a:lnTo>
                    <a:pt x="45" y="48"/>
                  </a:lnTo>
                  <a:lnTo>
                    <a:pt x="30" y="48"/>
                  </a:lnTo>
                  <a:lnTo>
                    <a:pt x="30" y="5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1" name="Freeform 307"/>
            <p:cNvSpPr>
              <a:spLocks/>
            </p:cNvSpPr>
            <p:nvPr/>
          </p:nvSpPr>
          <p:spPr bwMode="auto">
            <a:xfrm>
              <a:off x="2637" y="2583"/>
              <a:ext cx="222" cy="183"/>
            </a:xfrm>
            <a:custGeom>
              <a:avLst/>
              <a:gdLst>
                <a:gd name="T0" fmla="*/ 57 w 222"/>
                <a:gd name="T1" fmla="*/ 103 h 183"/>
                <a:gd name="T2" fmla="*/ 52 w 222"/>
                <a:gd name="T3" fmla="*/ 119 h 183"/>
                <a:gd name="T4" fmla="*/ 47 w 222"/>
                <a:gd name="T5" fmla="*/ 125 h 183"/>
                <a:gd name="T6" fmla="*/ 47 w 222"/>
                <a:gd name="T7" fmla="*/ 127 h 183"/>
                <a:gd name="T8" fmla="*/ 40 w 222"/>
                <a:gd name="T9" fmla="*/ 127 h 183"/>
                <a:gd name="T10" fmla="*/ 10 w 222"/>
                <a:gd name="T11" fmla="*/ 133 h 183"/>
                <a:gd name="T12" fmla="*/ 0 w 222"/>
                <a:gd name="T13" fmla="*/ 138 h 183"/>
                <a:gd name="T14" fmla="*/ 3 w 222"/>
                <a:gd name="T15" fmla="*/ 143 h 183"/>
                <a:gd name="T16" fmla="*/ 3 w 222"/>
                <a:gd name="T17" fmla="*/ 149 h 183"/>
                <a:gd name="T18" fmla="*/ 13 w 222"/>
                <a:gd name="T19" fmla="*/ 159 h 183"/>
                <a:gd name="T20" fmla="*/ 18 w 222"/>
                <a:gd name="T21" fmla="*/ 167 h 183"/>
                <a:gd name="T22" fmla="*/ 23 w 222"/>
                <a:gd name="T23" fmla="*/ 170 h 183"/>
                <a:gd name="T24" fmla="*/ 28 w 222"/>
                <a:gd name="T25" fmla="*/ 167 h 183"/>
                <a:gd name="T26" fmla="*/ 30 w 222"/>
                <a:gd name="T27" fmla="*/ 173 h 183"/>
                <a:gd name="T28" fmla="*/ 28 w 222"/>
                <a:gd name="T29" fmla="*/ 173 h 183"/>
                <a:gd name="T30" fmla="*/ 30 w 222"/>
                <a:gd name="T31" fmla="*/ 178 h 183"/>
                <a:gd name="T32" fmla="*/ 32 w 222"/>
                <a:gd name="T33" fmla="*/ 178 h 183"/>
                <a:gd name="T34" fmla="*/ 37 w 222"/>
                <a:gd name="T35" fmla="*/ 175 h 183"/>
                <a:gd name="T36" fmla="*/ 42 w 222"/>
                <a:gd name="T37" fmla="*/ 178 h 183"/>
                <a:gd name="T38" fmla="*/ 50 w 222"/>
                <a:gd name="T39" fmla="*/ 183 h 183"/>
                <a:gd name="T40" fmla="*/ 50 w 222"/>
                <a:gd name="T41" fmla="*/ 173 h 183"/>
                <a:gd name="T42" fmla="*/ 52 w 222"/>
                <a:gd name="T43" fmla="*/ 170 h 183"/>
                <a:gd name="T44" fmla="*/ 57 w 222"/>
                <a:gd name="T45" fmla="*/ 159 h 183"/>
                <a:gd name="T46" fmla="*/ 65 w 222"/>
                <a:gd name="T47" fmla="*/ 154 h 183"/>
                <a:gd name="T48" fmla="*/ 75 w 222"/>
                <a:gd name="T49" fmla="*/ 151 h 183"/>
                <a:gd name="T50" fmla="*/ 92 w 222"/>
                <a:gd name="T51" fmla="*/ 162 h 183"/>
                <a:gd name="T52" fmla="*/ 97 w 222"/>
                <a:gd name="T53" fmla="*/ 165 h 183"/>
                <a:gd name="T54" fmla="*/ 107 w 222"/>
                <a:gd name="T55" fmla="*/ 159 h 183"/>
                <a:gd name="T56" fmla="*/ 120 w 222"/>
                <a:gd name="T57" fmla="*/ 165 h 183"/>
                <a:gd name="T58" fmla="*/ 132 w 222"/>
                <a:gd name="T59" fmla="*/ 167 h 183"/>
                <a:gd name="T60" fmla="*/ 142 w 222"/>
                <a:gd name="T61" fmla="*/ 159 h 183"/>
                <a:gd name="T62" fmla="*/ 157 w 222"/>
                <a:gd name="T63" fmla="*/ 159 h 183"/>
                <a:gd name="T64" fmla="*/ 165 w 222"/>
                <a:gd name="T65" fmla="*/ 159 h 183"/>
                <a:gd name="T66" fmla="*/ 172 w 222"/>
                <a:gd name="T67" fmla="*/ 162 h 183"/>
                <a:gd name="T68" fmla="*/ 175 w 222"/>
                <a:gd name="T69" fmla="*/ 157 h 183"/>
                <a:gd name="T70" fmla="*/ 180 w 222"/>
                <a:gd name="T71" fmla="*/ 157 h 183"/>
                <a:gd name="T72" fmla="*/ 182 w 222"/>
                <a:gd name="T73" fmla="*/ 151 h 183"/>
                <a:gd name="T74" fmla="*/ 180 w 222"/>
                <a:gd name="T75" fmla="*/ 149 h 183"/>
                <a:gd name="T76" fmla="*/ 185 w 222"/>
                <a:gd name="T77" fmla="*/ 143 h 183"/>
                <a:gd name="T78" fmla="*/ 187 w 222"/>
                <a:gd name="T79" fmla="*/ 138 h 183"/>
                <a:gd name="T80" fmla="*/ 190 w 222"/>
                <a:gd name="T81" fmla="*/ 135 h 183"/>
                <a:gd name="T82" fmla="*/ 212 w 222"/>
                <a:gd name="T83" fmla="*/ 103 h 183"/>
                <a:gd name="T84" fmla="*/ 222 w 222"/>
                <a:gd name="T85" fmla="*/ 50 h 183"/>
                <a:gd name="T86" fmla="*/ 212 w 222"/>
                <a:gd name="T87" fmla="*/ 42 h 183"/>
                <a:gd name="T88" fmla="*/ 210 w 222"/>
                <a:gd name="T89" fmla="*/ 37 h 183"/>
                <a:gd name="T90" fmla="*/ 210 w 222"/>
                <a:gd name="T91" fmla="*/ 32 h 183"/>
                <a:gd name="T92" fmla="*/ 202 w 222"/>
                <a:gd name="T93" fmla="*/ 8 h 183"/>
                <a:gd name="T94" fmla="*/ 197 w 222"/>
                <a:gd name="T95" fmla="*/ 2 h 183"/>
                <a:gd name="T96" fmla="*/ 182 w 222"/>
                <a:gd name="T97" fmla="*/ 0 h 183"/>
                <a:gd name="T98" fmla="*/ 165 w 222"/>
                <a:gd name="T99" fmla="*/ 0 h 183"/>
                <a:gd name="T100" fmla="*/ 145 w 222"/>
                <a:gd name="T101" fmla="*/ 13 h 183"/>
                <a:gd name="T102" fmla="*/ 112 w 222"/>
                <a:gd name="T103" fmla="*/ 40 h 183"/>
                <a:gd name="T104" fmla="*/ 77 w 222"/>
                <a:gd name="T105" fmla="*/ 64 h 183"/>
                <a:gd name="T106" fmla="*/ 57 w 222"/>
                <a:gd name="T107" fmla="*/ 69 h 183"/>
                <a:gd name="T108" fmla="*/ 57 w 222"/>
                <a:gd name="T109" fmla="*/ 74 h 1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2"/>
                <a:gd name="T166" fmla="*/ 0 h 183"/>
                <a:gd name="T167" fmla="*/ 222 w 222"/>
                <a:gd name="T168" fmla="*/ 183 h 1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2" h="183">
                  <a:moveTo>
                    <a:pt x="57" y="74"/>
                  </a:moveTo>
                  <a:lnTo>
                    <a:pt x="57" y="87"/>
                  </a:lnTo>
                  <a:lnTo>
                    <a:pt x="57" y="103"/>
                  </a:lnTo>
                  <a:lnTo>
                    <a:pt x="57" y="117"/>
                  </a:lnTo>
                  <a:lnTo>
                    <a:pt x="55" y="117"/>
                  </a:lnTo>
                  <a:lnTo>
                    <a:pt x="52" y="119"/>
                  </a:lnTo>
                  <a:lnTo>
                    <a:pt x="52" y="122"/>
                  </a:lnTo>
                  <a:lnTo>
                    <a:pt x="47" y="125"/>
                  </a:lnTo>
                  <a:lnTo>
                    <a:pt x="47" y="127"/>
                  </a:lnTo>
                  <a:lnTo>
                    <a:pt x="45" y="127"/>
                  </a:lnTo>
                  <a:lnTo>
                    <a:pt x="40" y="127"/>
                  </a:lnTo>
                  <a:lnTo>
                    <a:pt x="18" y="127"/>
                  </a:lnTo>
                  <a:lnTo>
                    <a:pt x="10" y="133"/>
                  </a:lnTo>
                  <a:lnTo>
                    <a:pt x="3" y="133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3" y="143"/>
                  </a:lnTo>
                  <a:lnTo>
                    <a:pt x="3" y="146"/>
                  </a:lnTo>
                  <a:lnTo>
                    <a:pt x="3" y="149"/>
                  </a:lnTo>
                  <a:lnTo>
                    <a:pt x="8" y="154"/>
                  </a:lnTo>
                  <a:lnTo>
                    <a:pt x="10" y="157"/>
                  </a:lnTo>
                  <a:lnTo>
                    <a:pt x="13" y="159"/>
                  </a:lnTo>
                  <a:lnTo>
                    <a:pt x="15" y="162"/>
                  </a:lnTo>
                  <a:lnTo>
                    <a:pt x="15" y="165"/>
                  </a:lnTo>
                  <a:lnTo>
                    <a:pt x="18" y="167"/>
                  </a:lnTo>
                  <a:lnTo>
                    <a:pt x="20" y="170"/>
                  </a:lnTo>
                  <a:lnTo>
                    <a:pt x="23" y="170"/>
                  </a:lnTo>
                  <a:lnTo>
                    <a:pt x="25" y="170"/>
                  </a:lnTo>
                  <a:lnTo>
                    <a:pt x="25" y="167"/>
                  </a:lnTo>
                  <a:lnTo>
                    <a:pt x="28" y="167"/>
                  </a:lnTo>
                  <a:lnTo>
                    <a:pt x="28" y="170"/>
                  </a:lnTo>
                  <a:lnTo>
                    <a:pt x="30" y="173"/>
                  </a:lnTo>
                  <a:lnTo>
                    <a:pt x="28" y="173"/>
                  </a:lnTo>
                  <a:lnTo>
                    <a:pt x="28" y="175"/>
                  </a:lnTo>
                  <a:lnTo>
                    <a:pt x="30" y="178"/>
                  </a:lnTo>
                  <a:lnTo>
                    <a:pt x="32" y="181"/>
                  </a:lnTo>
                  <a:lnTo>
                    <a:pt x="35" y="178"/>
                  </a:lnTo>
                  <a:lnTo>
                    <a:pt x="32" y="178"/>
                  </a:lnTo>
                  <a:lnTo>
                    <a:pt x="32" y="175"/>
                  </a:lnTo>
                  <a:lnTo>
                    <a:pt x="35" y="175"/>
                  </a:lnTo>
                  <a:lnTo>
                    <a:pt x="37" y="175"/>
                  </a:lnTo>
                  <a:lnTo>
                    <a:pt x="37" y="173"/>
                  </a:lnTo>
                  <a:lnTo>
                    <a:pt x="40" y="173"/>
                  </a:lnTo>
                  <a:lnTo>
                    <a:pt x="42" y="178"/>
                  </a:lnTo>
                  <a:lnTo>
                    <a:pt x="45" y="181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81"/>
                  </a:lnTo>
                  <a:lnTo>
                    <a:pt x="47" y="175"/>
                  </a:lnTo>
                  <a:lnTo>
                    <a:pt x="50" y="173"/>
                  </a:lnTo>
                  <a:lnTo>
                    <a:pt x="50" y="170"/>
                  </a:lnTo>
                  <a:lnTo>
                    <a:pt x="52" y="170"/>
                  </a:lnTo>
                  <a:lnTo>
                    <a:pt x="55" y="167"/>
                  </a:lnTo>
                  <a:lnTo>
                    <a:pt x="55" y="165"/>
                  </a:lnTo>
                  <a:lnTo>
                    <a:pt x="57" y="159"/>
                  </a:lnTo>
                  <a:lnTo>
                    <a:pt x="57" y="157"/>
                  </a:lnTo>
                  <a:lnTo>
                    <a:pt x="60" y="154"/>
                  </a:lnTo>
                  <a:lnTo>
                    <a:pt x="65" y="154"/>
                  </a:lnTo>
                  <a:lnTo>
                    <a:pt x="70" y="154"/>
                  </a:lnTo>
                  <a:lnTo>
                    <a:pt x="72" y="151"/>
                  </a:lnTo>
                  <a:lnTo>
                    <a:pt x="75" y="151"/>
                  </a:lnTo>
                  <a:lnTo>
                    <a:pt x="77" y="151"/>
                  </a:lnTo>
                  <a:lnTo>
                    <a:pt x="87" y="157"/>
                  </a:lnTo>
                  <a:lnTo>
                    <a:pt x="92" y="162"/>
                  </a:lnTo>
                  <a:lnTo>
                    <a:pt x="95" y="165"/>
                  </a:lnTo>
                  <a:lnTo>
                    <a:pt x="97" y="165"/>
                  </a:lnTo>
                  <a:lnTo>
                    <a:pt x="100" y="162"/>
                  </a:lnTo>
                  <a:lnTo>
                    <a:pt x="105" y="159"/>
                  </a:lnTo>
                  <a:lnTo>
                    <a:pt x="107" y="159"/>
                  </a:lnTo>
                  <a:lnTo>
                    <a:pt x="110" y="159"/>
                  </a:lnTo>
                  <a:lnTo>
                    <a:pt x="115" y="162"/>
                  </a:lnTo>
                  <a:lnTo>
                    <a:pt x="120" y="165"/>
                  </a:lnTo>
                  <a:lnTo>
                    <a:pt x="122" y="167"/>
                  </a:lnTo>
                  <a:lnTo>
                    <a:pt x="130" y="167"/>
                  </a:lnTo>
                  <a:lnTo>
                    <a:pt x="132" y="167"/>
                  </a:lnTo>
                  <a:lnTo>
                    <a:pt x="135" y="165"/>
                  </a:lnTo>
                  <a:lnTo>
                    <a:pt x="140" y="159"/>
                  </a:lnTo>
                  <a:lnTo>
                    <a:pt x="142" y="159"/>
                  </a:lnTo>
                  <a:lnTo>
                    <a:pt x="150" y="159"/>
                  </a:lnTo>
                  <a:lnTo>
                    <a:pt x="155" y="159"/>
                  </a:lnTo>
                  <a:lnTo>
                    <a:pt x="157" y="159"/>
                  </a:lnTo>
                  <a:lnTo>
                    <a:pt x="162" y="159"/>
                  </a:lnTo>
                  <a:lnTo>
                    <a:pt x="165" y="159"/>
                  </a:lnTo>
                  <a:lnTo>
                    <a:pt x="167" y="159"/>
                  </a:lnTo>
                  <a:lnTo>
                    <a:pt x="167" y="162"/>
                  </a:lnTo>
                  <a:lnTo>
                    <a:pt x="172" y="162"/>
                  </a:lnTo>
                  <a:lnTo>
                    <a:pt x="172" y="159"/>
                  </a:lnTo>
                  <a:lnTo>
                    <a:pt x="175" y="157"/>
                  </a:lnTo>
                  <a:lnTo>
                    <a:pt x="177" y="157"/>
                  </a:lnTo>
                  <a:lnTo>
                    <a:pt x="180" y="157"/>
                  </a:lnTo>
                  <a:lnTo>
                    <a:pt x="182" y="151"/>
                  </a:lnTo>
                  <a:lnTo>
                    <a:pt x="180" y="149"/>
                  </a:lnTo>
                  <a:lnTo>
                    <a:pt x="182" y="146"/>
                  </a:lnTo>
                  <a:lnTo>
                    <a:pt x="185" y="143"/>
                  </a:lnTo>
                  <a:lnTo>
                    <a:pt x="185" y="141"/>
                  </a:lnTo>
                  <a:lnTo>
                    <a:pt x="187" y="138"/>
                  </a:lnTo>
                  <a:lnTo>
                    <a:pt x="190" y="138"/>
                  </a:lnTo>
                  <a:lnTo>
                    <a:pt x="187" y="135"/>
                  </a:lnTo>
                  <a:lnTo>
                    <a:pt x="190" y="135"/>
                  </a:lnTo>
                  <a:lnTo>
                    <a:pt x="190" y="133"/>
                  </a:lnTo>
                  <a:lnTo>
                    <a:pt x="212" y="106"/>
                  </a:lnTo>
                  <a:lnTo>
                    <a:pt x="212" y="103"/>
                  </a:lnTo>
                  <a:lnTo>
                    <a:pt x="215" y="77"/>
                  </a:lnTo>
                  <a:lnTo>
                    <a:pt x="220" y="56"/>
                  </a:lnTo>
                  <a:lnTo>
                    <a:pt x="222" y="50"/>
                  </a:lnTo>
                  <a:lnTo>
                    <a:pt x="217" y="45"/>
                  </a:lnTo>
                  <a:lnTo>
                    <a:pt x="215" y="45"/>
                  </a:lnTo>
                  <a:lnTo>
                    <a:pt x="212" y="42"/>
                  </a:lnTo>
                  <a:lnTo>
                    <a:pt x="212" y="37"/>
                  </a:lnTo>
                  <a:lnTo>
                    <a:pt x="210" y="37"/>
                  </a:lnTo>
                  <a:lnTo>
                    <a:pt x="210" y="34"/>
                  </a:lnTo>
                  <a:lnTo>
                    <a:pt x="210" y="32"/>
                  </a:lnTo>
                  <a:lnTo>
                    <a:pt x="210" y="8"/>
                  </a:lnTo>
                  <a:lnTo>
                    <a:pt x="205" y="10"/>
                  </a:lnTo>
                  <a:lnTo>
                    <a:pt x="202" y="8"/>
                  </a:lnTo>
                  <a:lnTo>
                    <a:pt x="202" y="5"/>
                  </a:lnTo>
                  <a:lnTo>
                    <a:pt x="197" y="2"/>
                  </a:lnTo>
                  <a:lnTo>
                    <a:pt x="195" y="2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72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5" y="5"/>
                  </a:lnTo>
                  <a:lnTo>
                    <a:pt x="145" y="13"/>
                  </a:lnTo>
                  <a:lnTo>
                    <a:pt x="135" y="21"/>
                  </a:lnTo>
                  <a:lnTo>
                    <a:pt x="122" y="32"/>
                  </a:lnTo>
                  <a:lnTo>
                    <a:pt x="112" y="40"/>
                  </a:lnTo>
                  <a:lnTo>
                    <a:pt x="100" y="48"/>
                  </a:lnTo>
                  <a:lnTo>
                    <a:pt x="90" y="56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57" y="69"/>
                  </a:lnTo>
                  <a:lnTo>
                    <a:pt x="57" y="7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2" name="Freeform 308"/>
            <p:cNvSpPr>
              <a:spLocks/>
            </p:cNvSpPr>
            <p:nvPr/>
          </p:nvSpPr>
          <p:spPr bwMode="auto">
            <a:xfrm>
              <a:off x="2799" y="3195"/>
              <a:ext cx="187" cy="197"/>
            </a:xfrm>
            <a:custGeom>
              <a:avLst/>
              <a:gdLst>
                <a:gd name="T0" fmla="*/ 63 w 187"/>
                <a:gd name="T1" fmla="*/ 8 h 197"/>
                <a:gd name="T2" fmla="*/ 33 w 187"/>
                <a:gd name="T3" fmla="*/ 8 h 197"/>
                <a:gd name="T4" fmla="*/ 23 w 187"/>
                <a:gd name="T5" fmla="*/ 2 h 197"/>
                <a:gd name="T6" fmla="*/ 15 w 187"/>
                <a:gd name="T7" fmla="*/ 0 h 197"/>
                <a:gd name="T8" fmla="*/ 8 w 187"/>
                <a:gd name="T9" fmla="*/ 5 h 197"/>
                <a:gd name="T10" fmla="*/ 0 w 187"/>
                <a:gd name="T11" fmla="*/ 8 h 197"/>
                <a:gd name="T12" fmla="*/ 0 w 187"/>
                <a:gd name="T13" fmla="*/ 18 h 197"/>
                <a:gd name="T14" fmla="*/ 3 w 187"/>
                <a:gd name="T15" fmla="*/ 26 h 197"/>
                <a:gd name="T16" fmla="*/ 8 w 187"/>
                <a:gd name="T17" fmla="*/ 32 h 197"/>
                <a:gd name="T18" fmla="*/ 10 w 187"/>
                <a:gd name="T19" fmla="*/ 37 h 197"/>
                <a:gd name="T20" fmla="*/ 15 w 187"/>
                <a:gd name="T21" fmla="*/ 45 h 197"/>
                <a:gd name="T22" fmla="*/ 20 w 187"/>
                <a:gd name="T23" fmla="*/ 58 h 197"/>
                <a:gd name="T24" fmla="*/ 23 w 187"/>
                <a:gd name="T25" fmla="*/ 63 h 197"/>
                <a:gd name="T26" fmla="*/ 30 w 187"/>
                <a:gd name="T27" fmla="*/ 77 h 197"/>
                <a:gd name="T28" fmla="*/ 38 w 187"/>
                <a:gd name="T29" fmla="*/ 90 h 197"/>
                <a:gd name="T30" fmla="*/ 38 w 187"/>
                <a:gd name="T31" fmla="*/ 101 h 197"/>
                <a:gd name="T32" fmla="*/ 38 w 187"/>
                <a:gd name="T33" fmla="*/ 119 h 197"/>
                <a:gd name="T34" fmla="*/ 43 w 187"/>
                <a:gd name="T35" fmla="*/ 130 h 197"/>
                <a:gd name="T36" fmla="*/ 43 w 187"/>
                <a:gd name="T37" fmla="*/ 141 h 197"/>
                <a:gd name="T38" fmla="*/ 45 w 187"/>
                <a:gd name="T39" fmla="*/ 151 h 197"/>
                <a:gd name="T40" fmla="*/ 48 w 187"/>
                <a:gd name="T41" fmla="*/ 159 h 197"/>
                <a:gd name="T42" fmla="*/ 53 w 187"/>
                <a:gd name="T43" fmla="*/ 175 h 197"/>
                <a:gd name="T44" fmla="*/ 60 w 187"/>
                <a:gd name="T45" fmla="*/ 186 h 197"/>
                <a:gd name="T46" fmla="*/ 68 w 187"/>
                <a:gd name="T47" fmla="*/ 191 h 197"/>
                <a:gd name="T48" fmla="*/ 70 w 187"/>
                <a:gd name="T49" fmla="*/ 189 h 197"/>
                <a:gd name="T50" fmla="*/ 82 w 187"/>
                <a:gd name="T51" fmla="*/ 189 h 197"/>
                <a:gd name="T52" fmla="*/ 87 w 187"/>
                <a:gd name="T53" fmla="*/ 197 h 197"/>
                <a:gd name="T54" fmla="*/ 100 w 187"/>
                <a:gd name="T55" fmla="*/ 197 h 197"/>
                <a:gd name="T56" fmla="*/ 110 w 187"/>
                <a:gd name="T57" fmla="*/ 189 h 197"/>
                <a:gd name="T58" fmla="*/ 115 w 187"/>
                <a:gd name="T59" fmla="*/ 173 h 197"/>
                <a:gd name="T60" fmla="*/ 115 w 187"/>
                <a:gd name="T61" fmla="*/ 125 h 197"/>
                <a:gd name="T62" fmla="*/ 115 w 187"/>
                <a:gd name="T63" fmla="*/ 79 h 197"/>
                <a:gd name="T64" fmla="*/ 127 w 187"/>
                <a:gd name="T65" fmla="*/ 55 h 197"/>
                <a:gd name="T66" fmla="*/ 130 w 187"/>
                <a:gd name="T67" fmla="*/ 24 h 197"/>
                <a:gd name="T68" fmla="*/ 155 w 187"/>
                <a:gd name="T69" fmla="*/ 18 h 197"/>
                <a:gd name="T70" fmla="*/ 165 w 187"/>
                <a:gd name="T71" fmla="*/ 24 h 197"/>
                <a:gd name="T72" fmla="*/ 170 w 187"/>
                <a:gd name="T73" fmla="*/ 21 h 197"/>
                <a:gd name="T74" fmla="*/ 182 w 187"/>
                <a:gd name="T75" fmla="*/ 16 h 197"/>
                <a:gd name="T76" fmla="*/ 185 w 187"/>
                <a:gd name="T77" fmla="*/ 10 h 197"/>
                <a:gd name="T78" fmla="*/ 175 w 187"/>
                <a:gd name="T79" fmla="*/ 8 h 197"/>
                <a:gd name="T80" fmla="*/ 160 w 187"/>
                <a:gd name="T81" fmla="*/ 10 h 197"/>
                <a:gd name="T82" fmla="*/ 137 w 187"/>
                <a:gd name="T83" fmla="*/ 18 h 197"/>
                <a:gd name="T84" fmla="*/ 132 w 187"/>
                <a:gd name="T85" fmla="*/ 16 h 197"/>
                <a:gd name="T86" fmla="*/ 117 w 187"/>
                <a:gd name="T87" fmla="*/ 13 h 197"/>
                <a:gd name="T88" fmla="*/ 102 w 187"/>
                <a:gd name="T89" fmla="*/ 16 h 197"/>
                <a:gd name="T90" fmla="*/ 92 w 187"/>
                <a:gd name="T91" fmla="*/ 8 h 1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7"/>
                <a:gd name="T139" fmla="*/ 0 h 197"/>
                <a:gd name="T140" fmla="*/ 187 w 187"/>
                <a:gd name="T141" fmla="*/ 197 h 1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7" h="197">
                  <a:moveTo>
                    <a:pt x="87" y="8"/>
                  </a:moveTo>
                  <a:lnTo>
                    <a:pt x="75" y="8"/>
                  </a:lnTo>
                  <a:lnTo>
                    <a:pt x="63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7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20" y="55"/>
                  </a:lnTo>
                  <a:lnTo>
                    <a:pt x="20" y="58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8" y="71"/>
                  </a:lnTo>
                  <a:lnTo>
                    <a:pt x="30" y="74"/>
                  </a:lnTo>
                  <a:lnTo>
                    <a:pt x="30" y="77"/>
                  </a:lnTo>
                  <a:lnTo>
                    <a:pt x="35" y="85"/>
                  </a:lnTo>
                  <a:lnTo>
                    <a:pt x="38" y="90"/>
                  </a:lnTo>
                  <a:lnTo>
                    <a:pt x="38" y="95"/>
                  </a:lnTo>
                  <a:lnTo>
                    <a:pt x="38" y="101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38" y="119"/>
                  </a:lnTo>
                  <a:lnTo>
                    <a:pt x="40" y="122"/>
                  </a:lnTo>
                  <a:lnTo>
                    <a:pt x="40" y="125"/>
                  </a:lnTo>
                  <a:lnTo>
                    <a:pt x="43" y="130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41"/>
                  </a:lnTo>
                  <a:lnTo>
                    <a:pt x="43" y="143"/>
                  </a:lnTo>
                  <a:lnTo>
                    <a:pt x="45" y="149"/>
                  </a:lnTo>
                  <a:lnTo>
                    <a:pt x="45" y="151"/>
                  </a:lnTo>
                  <a:lnTo>
                    <a:pt x="48" y="154"/>
                  </a:lnTo>
                  <a:lnTo>
                    <a:pt x="48" y="159"/>
                  </a:lnTo>
                  <a:lnTo>
                    <a:pt x="48" y="162"/>
                  </a:lnTo>
                  <a:lnTo>
                    <a:pt x="48" y="170"/>
                  </a:lnTo>
                  <a:lnTo>
                    <a:pt x="53" y="175"/>
                  </a:lnTo>
                  <a:lnTo>
                    <a:pt x="55" y="181"/>
                  </a:lnTo>
                  <a:lnTo>
                    <a:pt x="58" y="183"/>
                  </a:lnTo>
                  <a:lnTo>
                    <a:pt x="60" y="186"/>
                  </a:lnTo>
                  <a:lnTo>
                    <a:pt x="65" y="189"/>
                  </a:lnTo>
                  <a:lnTo>
                    <a:pt x="68" y="191"/>
                  </a:lnTo>
                  <a:lnTo>
                    <a:pt x="68" y="189"/>
                  </a:lnTo>
                  <a:lnTo>
                    <a:pt x="70" y="189"/>
                  </a:lnTo>
                  <a:lnTo>
                    <a:pt x="72" y="183"/>
                  </a:lnTo>
                  <a:lnTo>
                    <a:pt x="75" y="183"/>
                  </a:lnTo>
                  <a:lnTo>
                    <a:pt x="82" y="189"/>
                  </a:lnTo>
                  <a:lnTo>
                    <a:pt x="82" y="191"/>
                  </a:lnTo>
                  <a:lnTo>
                    <a:pt x="85" y="197"/>
                  </a:lnTo>
                  <a:lnTo>
                    <a:pt x="87" y="197"/>
                  </a:lnTo>
                  <a:lnTo>
                    <a:pt x="92" y="194"/>
                  </a:lnTo>
                  <a:lnTo>
                    <a:pt x="97" y="194"/>
                  </a:lnTo>
                  <a:lnTo>
                    <a:pt x="100" y="197"/>
                  </a:lnTo>
                  <a:lnTo>
                    <a:pt x="102" y="197"/>
                  </a:lnTo>
                  <a:lnTo>
                    <a:pt x="107" y="191"/>
                  </a:lnTo>
                  <a:lnTo>
                    <a:pt x="110" y="189"/>
                  </a:lnTo>
                  <a:lnTo>
                    <a:pt x="112" y="189"/>
                  </a:lnTo>
                  <a:lnTo>
                    <a:pt x="115" y="189"/>
                  </a:lnTo>
                  <a:lnTo>
                    <a:pt x="115" y="173"/>
                  </a:lnTo>
                  <a:lnTo>
                    <a:pt x="115" y="157"/>
                  </a:lnTo>
                  <a:lnTo>
                    <a:pt x="115" y="141"/>
                  </a:lnTo>
                  <a:lnTo>
                    <a:pt x="115" y="125"/>
                  </a:lnTo>
                  <a:lnTo>
                    <a:pt x="115" y="111"/>
                  </a:lnTo>
                  <a:lnTo>
                    <a:pt x="115" y="95"/>
                  </a:lnTo>
                  <a:lnTo>
                    <a:pt x="115" y="79"/>
                  </a:lnTo>
                  <a:lnTo>
                    <a:pt x="127" y="79"/>
                  </a:lnTo>
                  <a:lnTo>
                    <a:pt x="127" y="69"/>
                  </a:lnTo>
                  <a:lnTo>
                    <a:pt x="127" y="55"/>
                  </a:lnTo>
                  <a:lnTo>
                    <a:pt x="127" y="40"/>
                  </a:lnTo>
                  <a:lnTo>
                    <a:pt x="127" y="24"/>
                  </a:lnTo>
                  <a:lnTo>
                    <a:pt x="130" y="24"/>
                  </a:lnTo>
                  <a:lnTo>
                    <a:pt x="150" y="18"/>
                  </a:lnTo>
                  <a:lnTo>
                    <a:pt x="155" y="18"/>
                  </a:lnTo>
                  <a:lnTo>
                    <a:pt x="160" y="18"/>
                  </a:lnTo>
                  <a:lnTo>
                    <a:pt x="162" y="21"/>
                  </a:lnTo>
                  <a:lnTo>
                    <a:pt x="165" y="24"/>
                  </a:lnTo>
                  <a:lnTo>
                    <a:pt x="165" y="26"/>
                  </a:lnTo>
                  <a:lnTo>
                    <a:pt x="167" y="26"/>
                  </a:lnTo>
                  <a:lnTo>
                    <a:pt x="170" y="21"/>
                  </a:lnTo>
                  <a:lnTo>
                    <a:pt x="172" y="18"/>
                  </a:lnTo>
                  <a:lnTo>
                    <a:pt x="180" y="16"/>
                  </a:lnTo>
                  <a:lnTo>
                    <a:pt x="182" y="16"/>
                  </a:lnTo>
                  <a:lnTo>
                    <a:pt x="182" y="13"/>
                  </a:lnTo>
                  <a:lnTo>
                    <a:pt x="187" y="13"/>
                  </a:lnTo>
                  <a:lnTo>
                    <a:pt x="185" y="10"/>
                  </a:lnTo>
                  <a:lnTo>
                    <a:pt x="182" y="10"/>
                  </a:lnTo>
                  <a:lnTo>
                    <a:pt x="180" y="8"/>
                  </a:lnTo>
                  <a:lnTo>
                    <a:pt x="175" y="8"/>
                  </a:lnTo>
                  <a:lnTo>
                    <a:pt x="162" y="10"/>
                  </a:lnTo>
                  <a:lnTo>
                    <a:pt x="160" y="10"/>
                  </a:lnTo>
                  <a:lnTo>
                    <a:pt x="160" y="13"/>
                  </a:lnTo>
                  <a:lnTo>
                    <a:pt x="157" y="13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2" y="16"/>
                  </a:lnTo>
                  <a:lnTo>
                    <a:pt x="130" y="16"/>
                  </a:lnTo>
                  <a:lnTo>
                    <a:pt x="125" y="16"/>
                  </a:lnTo>
                  <a:lnTo>
                    <a:pt x="117" y="13"/>
                  </a:lnTo>
                  <a:lnTo>
                    <a:pt x="110" y="13"/>
                  </a:lnTo>
                  <a:lnTo>
                    <a:pt x="105" y="16"/>
                  </a:lnTo>
                  <a:lnTo>
                    <a:pt x="102" y="16"/>
                  </a:lnTo>
                  <a:lnTo>
                    <a:pt x="97" y="13"/>
                  </a:lnTo>
                  <a:lnTo>
                    <a:pt x="97" y="10"/>
                  </a:lnTo>
                  <a:lnTo>
                    <a:pt x="92" y="8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3" name="Freeform 309"/>
            <p:cNvSpPr>
              <a:spLocks/>
            </p:cNvSpPr>
            <p:nvPr/>
          </p:nvSpPr>
          <p:spPr bwMode="auto">
            <a:xfrm>
              <a:off x="2754" y="2750"/>
              <a:ext cx="108" cy="168"/>
            </a:xfrm>
            <a:custGeom>
              <a:avLst/>
              <a:gdLst>
                <a:gd name="T0" fmla="*/ 55 w 108"/>
                <a:gd name="T1" fmla="*/ 157 h 168"/>
                <a:gd name="T2" fmla="*/ 43 w 108"/>
                <a:gd name="T3" fmla="*/ 157 h 168"/>
                <a:gd name="T4" fmla="*/ 18 w 108"/>
                <a:gd name="T5" fmla="*/ 160 h 168"/>
                <a:gd name="T6" fmla="*/ 20 w 108"/>
                <a:gd name="T7" fmla="*/ 147 h 168"/>
                <a:gd name="T8" fmla="*/ 18 w 108"/>
                <a:gd name="T9" fmla="*/ 141 h 168"/>
                <a:gd name="T10" fmla="*/ 15 w 108"/>
                <a:gd name="T11" fmla="*/ 136 h 168"/>
                <a:gd name="T12" fmla="*/ 18 w 108"/>
                <a:gd name="T13" fmla="*/ 133 h 168"/>
                <a:gd name="T14" fmla="*/ 13 w 108"/>
                <a:gd name="T15" fmla="*/ 131 h 168"/>
                <a:gd name="T16" fmla="*/ 8 w 108"/>
                <a:gd name="T17" fmla="*/ 131 h 168"/>
                <a:gd name="T18" fmla="*/ 3 w 108"/>
                <a:gd name="T19" fmla="*/ 125 h 168"/>
                <a:gd name="T20" fmla="*/ 0 w 108"/>
                <a:gd name="T21" fmla="*/ 123 h 168"/>
                <a:gd name="T22" fmla="*/ 0 w 108"/>
                <a:gd name="T23" fmla="*/ 117 h 168"/>
                <a:gd name="T24" fmla="*/ 5 w 108"/>
                <a:gd name="T25" fmla="*/ 109 h 168"/>
                <a:gd name="T26" fmla="*/ 10 w 108"/>
                <a:gd name="T27" fmla="*/ 99 h 168"/>
                <a:gd name="T28" fmla="*/ 15 w 108"/>
                <a:gd name="T29" fmla="*/ 91 h 168"/>
                <a:gd name="T30" fmla="*/ 25 w 108"/>
                <a:gd name="T31" fmla="*/ 88 h 168"/>
                <a:gd name="T32" fmla="*/ 33 w 108"/>
                <a:gd name="T33" fmla="*/ 93 h 168"/>
                <a:gd name="T34" fmla="*/ 35 w 108"/>
                <a:gd name="T35" fmla="*/ 96 h 168"/>
                <a:gd name="T36" fmla="*/ 43 w 108"/>
                <a:gd name="T37" fmla="*/ 93 h 168"/>
                <a:gd name="T38" fmla="*/ 50 w 108"/>
                <a:gd name="T39" fmla="*/ 77 h 168"/>
                <a:gd name="T40" fmla="*/ 53 w 108"/>
                <a:gd name="T41" fmla="*/ 67 h 168"/>
                <a:gd name="T42" fmla="*/ 60 w 108"/>
                <a:gd name="T43" fmla="*/ 59 h 168"/>
                <a:gd name="T44" fmla="*/ 63 w 108"/>
                <a:gd name="T45" fmla="*/ 48 h 168"/>
                <a:gd name="T46" fmla="*/ 68 w 108"/>
                <a:gd name="T47" fmla="*/ 38 h 168"/>
                <a:gd name="T48" fmla="*/ 70 w 108"/>
                <a:gd name="T49" fmla="*/ 27 h 168"/>
                <a:gd name="T50" fmla="*/ 78 w 108"/>
                <a:gd name="T51" fmla="*/ 22 h 168"/>
                <a:gd name="T52" fmla="*/ 83 w 108"/>
                <a:gd name="T53" fmla="*/ 14 h 168"/>
                <a:gd name="T54" fmla="*/ 83 w 108"/>
                <a:gd name="T55" fmla="*/ 6 h 168"/>
                <a:gd name="T56" fmla="*/ 78 w 108"/>
                <a:gd name="T57" fmla="*/ 6 h 168"/>
                <a:gd name="T58" fmla="*/ 83 w 108"/>
                <a:gd name="T59" fmla="*/ 0 h 168"/>
                <a:gd name="T60" fmla="*/ 85 w 108"/>
                <a:gd name="T61" fmla="*/ 0 h 168"/>
                <a:gd name="T62" fmla="*/ 90 w 108"/>
                <a:gd name="T63" fmla="*/ 11 h 168"/>
                <a:gd name="T64" fmla="*/ 90 w 108"/>
                <a:gd name="T65" fmla="*/ 22 h 168"/>
                <a:gd name="T66" fmla="*/ 90 w 108"/>
                <a:gd name="T67" fmla="*/ 32 h 168"/>
                <a:gd name="T68" fmla="*/ 95 w 108"/>
                <a:gd name="T69" fmla="*/ 43 h 168"/>
                <a:gd name="T70" fmla="*/ 90 w 108"/>
                <a:gd name="T71" fmla="*/ 43 h 168"/>
                <a:gd name="T72" fmla="*/ 80 w 108"/>
                <a:gd name="T73" fmla="*/ 43 h 168"/>
                <a:gd name="T74" fmla="*/ 78 w 108"/>
                <a:gd name="T75" fmla="*/ 48 h 168"/>
                <a:gd name="T76" fmla="*/ 83 w 108"/>
                <a:gd name="T77" fmla="*/ 59 h 168"/>
                <a:gd name="T78" fmla="*/ 90 w 108"/>
                <a:gd name="T79" fmla="*/ 61 h 168"/>
                <a:gd name="T80" fmla="*/ 95 w 108"/>
                <a:gd name="T81" fmla="*/ 75 h 168"/>
                <a:gd name="T82" fmla="*/ 95 w 108"/>
                <a:gd name="T83" fmla="*/ 80 h 168"/>
                <a:gd name="T84" fmla="*/ 90 w 108"/>
                <a:gd name="T85" fmla="*/ 96 h 168"/>
                <a:gd name="T86" fmla="*/ 83 w 108"/>
                <a:gd name="T87" fmla="*/ 107 h 168"/>
                <a:gd name="T88" fmla="*/ 85 w 108"/>
                <a:gd name="T89" fmla="*/ 120 h 168"/>
                <a:gd name="T90" fmla="*/ 95 w 108"/>
                <a:gd name="T91" fmla="*/ 141 h 168"/>
                <a:gd name="T92" fmla="*/ 108 w 108"/>
                <a:gd name="T93" fmla="*/ 149 h 168"/>
                <a:gd name="T94" fmla="*/ 105 w 108"/>
                <a:gd name="T95" fmla="*/ 168 h 168"/>
                <a:gd name="T96" fmla="*/ 95 w 108"/>
                <a:gd name="T97" fmla="*/ 163 h 168"/>
                <a:gd name="T98" fmla="*/ 85 w 108"/>
                <a:gd name="T99" fmla="*/ 16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8"/>
                <a:gd name="T151" fmla="*/ 0 h 168"/>
                <a:gd name="T152" fmla="*/ 108 w 108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8" h="168">
                  <a:moveTo>
                    <a:pt x="68" y="160"/>
                  </a:moveTo>
                  <a:lnTo>
                    <a:pt x="65" y="160"/>
                  </a:lnTo>
                  <a:lnTo>
                    <a:pt x="55" y="157"/>
                  </a:lnTo>
                  <a:lnTo>
                    <a:pt x="50" y="157"/>
                  </a:lnTo>
                  <a:lnTo>
                    <a:pt x="48" y="157"/>
                  </a:lnTo>
                  <a:lnTo>
                    <a:pt x="43" y="157"/>
                  </a:lnTo>
                  <a:lnTo>
                    <a:pt x="40" y="160"/>
                  </a:lnTo>
                  <a:lnTo>
                    <a:pt x="28" y="160"/>
                  </a:lnTo>
                  <a:lnTo>
                    <a:pt x="18" y="160"/>
                  </a:lnTo>
                  <a:lnTo>
                    <a:pt x="18" y="149"/>
                  </a:lnTo>
                  <a:lnTo>
                    <a:pt x="20" y="147"/>
                  </a:lnTo>
                  <a:lnTo>
                    <a:pt x="20" y="144"/>
                  </a:lnTo>
                  <a:lnTo>
                    <a:pt x="18" y="141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8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3" y="133"/>
                  </a:lnTo>
                  <a:lnTo>
                    <a:pt x="8" y="131"/>
                  </a:lnTo>
                  <a:lnTo>
                    <a:pt x="5" y="128"/>
                  </a:lnTo>
                  <a:lnTo>
                    <a:pt x="5" y="125"/>
                  </a:lnTo>
                  <a:lnTo>
                    <a:pt x="3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5" y="109"/>
                  </a:lnTo>
                  <a:lnTo>
                    <a:pt x="5" y="104"/>
                  </a:lnTo>
                  <a:lnTo>
                    <a:pt x="8" y="101"/>
                  </a:lnTo>
                  <a:lnTo>
                    <a:pt x="10" y="99"/>
                  </a:lnTo>
                  <a:lnTo>
                    <a:pt x="10" y="96"/>
                  </a:lnTo>
                  <a:lnTo>
                    <a:pt x="13" y="93"/>
                  </a:lnTo>
                  <a:lnTo>
                    <a:pt x="15" y="91"/>
                  </a:lnTo>
                  <a:lnTo>
                    <a:pt x="20" y="91"/>
                  </a:lnTo>
                  <a:lnTo>
                    <a:pt x="25" y="88"/>
                  </a:lnTo>
                  <a:lnTo>
                    <a:pt x="28" y="88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5" y="96"/>
                  </a:lnTo>
                  <a:lnTo>
                    <a:pt x="40" y="96"/>
                  </a:lnTo>
                  <a:lnTo>
                    <a:pt x="43" y="93"/>
                  </a:lnTo>
                  <a:lnTo>
                    <a:pt x="43" y="91"/>
                  </a:lnTo>
                  <a:lnTo>
                    <a:pt x="48" y="83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69"/>
                  </a:lnTo>
                  <a:lnTo>
                    <a:pt x="53" y="67"/>
                  </a:lnTo>
                  <a:lnTo>
                    <a:pt x="55" y="61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60" y="54"/>
                  </a:lnTo>
                  <a:lnTo>
                    <a:pt x="63" y="48"/>
                  </a:lnTo>
                  <a:lnTo>
                    <a:pt x="63" y="43"/>
                  </a:lnTo>
                  <a:lnTo>
                    <a:pt x="65" y="40"/>
                  </a:lnTo>
                  <a:lnTo>
                    <a:pt x="68" y="38"/>
                  </a:lnTo>
                  <a:lnTo>
                    <a:pt x="68" y="30"/>
                  </a:lnTo>
                  <a:lnTo>
                    <a:pt x="70" y="27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3" y="16"/>
                  </a:lnTo>
                  <a:lnTo>
                    <a:pt x="83" y="14"/>
                  </a:lnTo>
                  <a:lnTo>
                    <a:pt x="83" y="8"/>
                  </a:lnTo>
                  <a:lnTo>
                    <a:pt x="83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8" y="8"/>
                  </a:lnTo>
                  <a:lnTo>
                    <a:pt x="90" y="11"/>
                  </a:lnTo>
                  <a:lnTo>
                    <a:pt x="90" y="14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8" y="24"/>
                  </a:lnTo>
                  <a:lnTo>
                    <a:pt x="88" y="27"/>
                  </a:lnTo>
                  <a:lnTo>
                    <a:pt x="90" y="32"/>
                  </a:lnTo>
                  <a:lnTo>
                    <a:pt x="95" y="38"/>
                  </a:lnTo>
                  <a:lnTo>
                    <a:pt x="95" y="40"/>
                  </a:lnTo>
                  <a:lnTo>
                    <a:pt x="95" y="43"/>
                  </a:lnTo>
                  <a:lnTo>
                    <a:pt x="90" y="43"/>
                  </a:lnTo>
                  <a:lnTo>
                    <a:pt x="85" y="43"/>
                  </a:lnTo>
                  <a:lnTo>
                    <a:pt x="83" y="43"/>
                  </a:lnTo>
                  <a:lnTo>
                    <a:pt x="80" y="43"/>
                  </a:lnTo>
                  <a:lnTo>
                    <a:pt x="78" y="46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59"/>
                  </a:lnTo>
                  <a:lnTo>
                    <a:pt x="88" y="59"/>
                  </a:lnTo>
                  <a:lnTo>
                    <a:pt x="90" y="61"/>
                  </a:lnTo>
                  <a:lnTo>
                    <a:pt x="93" y="69"/>
                  </a:lnTo>
                  <a:lnTo>
                    <a:pt x="95" y="75"/>
                  </a:lnTo>
                  <a:lnTo>
                    <a:pt x="95" y="80"/>
                  </a:lnTo>
                  <a:lnTo>
                    <a:pt x="93" y="88"/>
                  </a:lnTo>
                  <a:lnTo>
                    <a:pt x="90" y="93"/>
                  </a:lnTo>
                  <a:lnTo>
                    <a:pt x="90" y="96"/>
                  </a:lnTo>
                  <a:lnTo>
                    <a:pt x="88" y="101"/>
                  </a:lnTo>
                  <a:lnTo>
                    <a:pt x="85" y="104"/>
                  </a:lnTo>
                  <a:lnTo>
                    <a:pt x="83" y="107"/>
                  </a:lnTo>
                  <a:lnTo>
                    <a:pt x="85" y="112"/>
                  </a:lnTo>
                  <a:lnTo>
                    <a:pt x="85" y="115"/>
                  </a:lnTo>
                  <a:lnTo>
                    <a:pt x="85" y="120"/>
                  </a:lnTo>
                  <a:lnTo>
                    <a:pt x="88" y="125"/>
                  </a:lnTo>
                  <a:lnTo>
                    <a:pt x="90" y="128"/>
                  </a:lnTo>
                  <a:lnTo>
                    <a:pt x="95" y="141"/>
                  </a:lnTo>
                  <a:lnTo>
                    <a:pt x="98" y="144"/>
                  </a:lnTo>
                  <a:lnTo>
                    <a:pt x="105" y="149"/>
                  </a:lnTo>
                  <a:lnTo>
                    <a:pt x="108" y="149"/>
                  </a:lnTo>
                  <a:lnTo>
                    <a:pt x="105" y="152"/>
                  </a:lnTo>
                  <a:lnTo>
                    <a:pt x="108" y="165"/>
                  </a:lnTo>
                  <a:lnTo>
                    <a:pt x="105" y="168"/>
                  </a:lnTo>
                  <a:lnTo>
                    <a:pt x="98" y="163"/>
                  </a:lnTo>
                  <a:lnTo>
                    <a:pt x="95" y="163"/>
                  </a:lnTo>
                  <a:lnTo>
                    <a:pt x="93" y="163"/>
                  </a:lnTo>
                  <a:lnTo>
                    <a:pt x="90" y="160"/>
                  </a:lnTo>
                  <a:lnTo>
                    <a:pt x="85" y="160"/>
                  </a:lnTo>
                  <a:lnTo>
                    <a:pt x="68" y="16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4" name="Freeform 310"/>
            <p:cNvSpPr>
              <a:spLocks/>
            </p:cNvSpPr>
            <p:nvPr/>
          </p:nvSpPr>
          <p:spPr bwMode="auto">
            <a:xfrm>
              <a:off x="3238" y="3123"/>
              <a:ext cx="100" cy="210"/>
            </a:xfrm>
            <a:custGeom>
              <a:avLst/>
              <a:gdLst>
                <a:gd name="T0" fmla="*/ 20 w 100"/>
                <a:gd name="T1" fmla="*/ 61 h 210"/>
                <a:gd name="T2" fmla="*/ 28 w 100"/>
                <a:gd name="T3" fmla="*/ 58 h 210"/>
                <a:gd name="T4" fmla="*/ 30 w 100"/>
                <a:gd name="T5" fmla="*/ 58 h 210"/>
                <a:gd name="T6" fmla="*/ 33 w 100"/>
                <a:gd name="T7" fmla="*/ 56 h 210"/>
                <a:gd name="T8" fmla="*/ 40 w 100"/>
                <a:gd name="T9" fmla="*/ 56 h 210"/>
                <a:gd name="T10" fmla="*/ 42 w 100"/>
                <a:gd name="T11" fmla="*/ 61 h 210"/>
                <a:gd name="T12" fmla="*/ 47 w 100"/>
                <a:gd name="T13" fmla="*/ 58 h 210"/>
                <a:gd name="T14" fmla="*/ 47 w 100"/>
                <a:gd name="T15" fmla="*/ 50 h 210"/>
                <a:gd name="T16" fmla="*/ 52 w 100"/>
                <a:gd name="T17" fmla="*/ 53 h 210"/>
                <a:gd name="T18" fmla="*/ 52 w 100"/>
                <a:gd name="T19" fmla="*/ 45 h 210"/>
                <a:gd name="T20" fmla="*/ 57 w 100"/>
                <a:gd name="T21" fmla="*/ 40 h 210"/>
                <a:gd name="T22" fmla="*/ 57 w 100"/>
                <a:gd name="T23" fmla="*/ 45 h 210"/>
                <a:gd name="T24" fmla="*/ 65 w 100"/>
                <a:gd name="T25" fmla="*/ 37 h 210"/>
                <a:gd name="T26" fmla="*/ 62 w 100"/>
                <a:gd name="T27" fmla="*/ 34 h 210"/>
                <a:gd name="T28" fmla="*/ 65 w 100"/>
                <a:gd name="T29" fmla="*/ 32 h 210"/>
                <a:gd name="T30" fmla="*/ 65 w 100"/>
                <a:gd name="T31" fmla="*/ 24 h 210"/>
                <a:gd name="T32" fmla="*/ 70 w 100"/>
                <a:gd name="T33" fmla="*/ 26 h 210"/>
                <a:gd name="T34" fmla="*/ 75 w 100"/>
                <a:gd name="T35" fmla="*/ 18 h 210"/>
                <a:gd name="T36" fmla="*/ 77 w 100"/>
                <a:gd name="T37" fmla="*/ 8 h 210"/>
                <a:gd name="T38" fmla="*/ 80 w 100"/>
                <a:gd name="T39" fmla="*/ 2 h 210"/>
                <a:gd name="T40" fmla="*/ 87 w 100"/>
                <a:gd name="T41" fmla="*/ 8 h 210"/>
                <a:gd name="T42" fmla="*/ 92 w 100"/>
                <a:gd name="T43" fmla="*/ 16 h 210"/>
                <a:gd name="T44" fmla="*/ 95 w 100"/>
                <a:gd name="T45" fmla="*/ 29 h 210"/>
                <a:gd name="T46" fmla="*/ 97 w 100"/>
                <a:gd name="T47" fmla="*/ 42 h 210"/>
                <a:gd name="T48" fmla="*/ 100 w 100"/>
                <a:gd name="T49" fmla="*/ 53 h 210"/>
                <a:gd name="T50" fmla="*/ 95 w 100"/>
                <a:gd name="T51" fmla="*/ 53 h 210"/>
                <a:gd name="T52" fmla="*/ 90 w 100"/>
                <a:gd name="T53" fmla="*/ 56 h 210"/>
                <a:gd name="T54" fmla="*/ 92 w 100"/>
                <a:gd name="T55" fmla="*/ 69 h 210"/>
                <a:gd name="T56" fmla="*/ 87 w 100"/>
                <a:gd name="T57" fmla="*/ 77 h 210"/>
                <a:gd name="T58" fmla="*/ 85 w 100"/>
                <a:gd name="T59" fmla="*/ 101 h 210"/>
                <a:gd name="T60" fmla="*/ 80 w 100"/>
                <a:gd name="T61" fmla="*/ 112 h 210"/>
                <a:gd name="T62" fmla="*/ 72 w 100"/>
                <a:gd name="T63" fmla="*/ 138 h 210"/>
                <a:gd name="T64" fmla="*/ 65 w 100"/>
                <a:gd name="T65" fmla="*/ 165 h 210"/>
                <a:gd name="T66" fmla="*/ 60 w 100"/>
                <a:gd name="T67" fmla="*/ 186 h 210"/>
                <a:gd name="T68" fmla="*/ 55 w 100"/>
                <a:gd name="T69" fmla="*/ 199 h 210"/>
                <a:gd name="T70" fmla="*/ 47 w 100"/>
                <a:gd name="T71" fmla="*/ 205 h 210"/>
                <a:gd name="T72" fmla="*/ 28 w 100"/>
                <a:gd name="T73" fmla="*/ 210 h 210"/>
                <a:gd name="T74" fmla="*/ 15 w 100"/>
                <a:gd name="T75" fmla="*/ 202 h 210"/>
                <a:gd name="T76" fmla="*/ 8 w 100"/>
                <a:gd name="T77" fmla="*/ 189 h 210"/>
                <a:gd name="T78" fmla="*/ 8 w 100"/>
                <a:gd name="T79" fmla="*/ 178 h 210"/>
                <a:gd name="T80" fmla="*/ 3 w 100"/>
                <a:gd name="T81" fmla="*/ 167 h 210"/>
                <a:gd name="T82" fmla="*/ 0 w 100"/>
                <a:gd name="T83" fmla="*/ 157 h 210"/>
                <a:gd name="T84" fmla="*/ 5 w 100"/>
                <a:gd name="T85" fmla="*/ 143 h 210"/>
                <a:gd name="T86" fmla="*/ 10 w 100"/>
                <a:gd name="T87" fmla="*/ 133 h 210"/>
                <a:gd name="T88" fmla="*/ 18 w 100"/>
                <a:gd name="T89" fmla="*/ 120 h 210"/>
                <a:gd name="T90" fmla="*/ 18 w 100"/>
                <a:gd name="T91" fmla="*/ 112 h 210"/>
                <a:gd name="T92" fmla="*/ 13 w 100"/>
                <a:gd name="T93" fmla="*/ 96 h 210"/>
                <a:gd name="T94" fmla="*/ 13 w 100"/>
                <a:gd name="T95" fmla="*/ 77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"/>
                <a:gd name="T145" fmla="*/ 0 h 210"/>
                <a:gd name="T146" fmla="*/ 100 w 100"/>
                <a:gd name="T147" fmla="*/ 210 h 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" h="210">
                  <a:moveTo>
                    <a:pt x="18" y="64"/>
                  </a:moveTo>
                  <a:lnTo>
                    <a:pt x="18" y="61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8" y="58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0" y="58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5" y="56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42" y="58"/>
                  </a:lnTo>
                  <a:lnTo>
                    <a:pt x="42" y="61"/>
                  </a:lnTo>
                  <a:lnTo>
                    <a:pt x="45" y="61"/>
                  </a:lnTo>
                  <a:lnTo>
                    <a:pt x="47" y="61"/>
                  </a:lnTo>
                  <a:lnTo>
                    <a:pt x="47" y="58"/>
                  </a:lnTo>
                  <a:lnTo>
                    <a:pt x="45" y="56"/>
                  </a:lnTo>
                  <a:lnTo>
                    <a:pt x="45" y="53"/>
                  </a:lnTo>
                  <a:lnTo>
                    <a:pt x="47" y="50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2" y="53"/>
                  </a:lnTo>
                  <a:lnTo>
                    <a:pt x="55" y="53"/>
                  </a:lnTo>
                  <a:lnTo>
                    <a:pt x="55" y="50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57" y="45"/>
                  </a:lnTo>
                  <a:lnTo>
                    <a:pt x="62" y="37"/>
                  </a:lnTo>
                  <a:lnTo>
                    <a:pt x="65" y="40"/>
                  </a:lnTo>
                  <a:lnTo>
                    <a:pt x="65" y="37"/>
                  </a:lnTo>
                  <a:lnTo>
                    <a:pt x="62" y="37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7" y="29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70" y="26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7" y="16"/>
                  </a:lnTo>
                  <a:lnTo>
                    <a:pt x="77" y="13"/>
                  </a:lnTo>
                  <a:lnTo>
                    <a:pt x="77" y="8"/>
                  </a:lnTo>
                  <a:lnTo>
                    <a:pt x="77" y="5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5" y="2"/>
                  </a:lnTo>
                  <a:lnTo>
                    <a:pt x="87" y="8"/>
                  </a:lnTo>
                  <a:lnTo>
                    <a:pt x="90" y="10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21"/>
                  </a:lnTo>
                  <a:lnTo>
                    <a:pt x="95" y="24"/>
                  </a:lnTo>
                  <a:lnTo>
                    <a:pt x="95" y="29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0" y="45"/>
                  </a:lnTo>
                  <a:lnTo>
                    <a:pt x="100" y="50"/>
                  </a:lnTo>
                  <a:lnTo>
                    <a:pt x="100" y="53"/>
                  </a:lnTo>
                  <a:lnTo>
                    <a:pt x="97" y="58"/>
                  </a:lnTo>
                  <a:lnTo>
                    <a:pt x="95" y="58"/>
                  </a:lnTo>
                  <a:lnTo>
                    <a:pt x="95" y="53"/>
                  </a:lnTo>
                  <a:lnTo>
                    <a:pt x="92" y="50"/>
                  </a:lnTo>
                  <a:lnTo>
                    <a:pt x="90" y="56"/>
                  </a:lnTo>
                  <a:lnTo>
                    <a:pt x="90" y="61"/>
                  </a:lnTo>
                  <a:lnTo>
                    <a:pt x="92" y="64"/>
                  </a:lnTo>
                  <a:lnTo>
                    <a:pt x="92" y="69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87" y="77"/>
                  </a:lnTo>
                  <a:lnTo>
                    <a:pt x="87" y="82"/>
                  </a:lnTo>
                  <a:lnTo>
                    <a:pt x="87" y="85"/>
                  </a:lnTo>
                  <a:lnTo>
                    <a:pt x="85" y="101"/>
                  </a:lnTo>
                  <a:lnTo>
                    <a:pt x="82" y="109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25"/>
                  </a:lnTo>
                  <a:lnTo>
                    <a:pt x="72" y="133"/>
                  </a:lnTo>
                  <a:lnTo>
                    <a:pt x="72" y="138"/>
                  </a:lnTo>
                  <a:lnTo>
                    <a:pt x="70" y="149"/>
                  </a:lnTo>
                  <a:lnTo>
                    <a:pt x="67" y="154"/>
                  </a:lnTo>
                  <a:lnTo>
                    <a:pt x="65" y="165"/>
                  </a:lnTo>
                  <a:lnTo>
                    <a:pt x="62" y="173"/>
                  </a:lnTo>
                  <a:lnTo>
                    <a:pt x="62" y="178"/>
                  </a:lnTo>
                  <a:lnTo>
                    <a:pt x="60" y="186"/>
                  </a:lnTo>
                  <a:lnTo>
                    <a:pt x="57" y="191"/>
                  </a:lnTo>
                  <a:lnTo>
                    <a:pt x="57" y="194"/>
                  </a:lnTo>
                  <a:lnTo>
                    <a:pt x="55" y="199"/>
                  </a:lnTo>
                  <a:lnTo>
                    <a:pt x="52" y="202"/>
                  </a:lnTo>
                  <a:lnTo>
                    <a:pt x="50" y="205"/>
                  </a:lnTo>
                  <a:lnTo>
                    <a:pt x="47" y="205"/>
                  </a:lnTo>
                  <a:lnTo>
                    <a:pt x="40" y="205"/>
                  </a:lnTo>
                  <a:lnTo>
                    <a:pt x="30" y="210"/>
                  </a:lnTo>
                  <a:lnTo>
                    <a:pt x="28" y="210"/>
                  </a:lnTo>
                  <a:lnTo>
                    <a:pt x="23" y="207"/>
                  </a:lnTo>
                  <a:lnTo>
                    <a:pt x="18" y="205"/>
                  </a:lnTo>
                  <a:lnTo>
                    <a:pt x="15" y="202"/>
                  </a:lnTo>
                  <a:lnTo>
                    <a:pt x="13" y="199"/>
                  </a:lnTo>
                  <a:lnTo>
                    <a:pt x="8" y="194"/>
                  </a:lnTo>
                  <a:lnTo>
                    <a:pt x="8" y="189"/>
                  </a:lnTo>
                  <a:lnTo>
                    <a:pt x="5" y="183"/>
                  </a:lnTo>
                  <a:lnTo>
                    <a:pt x="5" y="181"/>
                  </a:lnTo>
                  <a:lnTo>
                    <a:pt x="8" y="178"/>
                  </a:lnTo>
                  <a:lnTo>
                    <a:pt x="5" y="173"/>
                  </a:lnTo>
                  <a:lnTo>
                    <a:pt x="5" y="170"/>
                  </a:lnTo>
                  <a:lnTo>
                    <a:pt x="3" y="167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3" y="149"/>
                  </a:lnTo>
                  <a:lnTo>
                    <a:pt x="5" y="143"/>
                  </a:lnTo>
                  <a:lnTo>
                    <a:pt x="5" y="141"/>
                  </a:lnTo>
                  <a:lnTo>
                    <a:pt x="8" y="141"/>
                  </a:lnTo>
                  <a:lnTo>
                    <a:pt x="10" y="133"/>
                  </a:lnTo>
                  <a:lnTo>
                    <a:pt x="15" y="125"/>
                  </a:lnTo>
                  <a:lnTo>
                    <a:pt x="18" y="122"/>
                  </a:lnTo>
                  <a:lnTo>
                    <a:pt x="18" y="120"/>
                  </a:lnTo>
                  <a:lnTo>
                    <a:pt x="18" y="117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5" y="109"/>
                  </a:lnTo>
                  <a:lnTo>
                    <a:pt x="15" y="104"/>
                  </a:lnTo>
                  <a:lnTo>
                    <a:pt x="13" y="96"/>
                  </a:lnTo>
                  <a:lnTo>
                    <a:pt x="13" y="88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66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5" name="Freeform 311"/>
            <p:cNvSpPr>
              <a:spLocks/>
            </p:cNvSpPr>
            <p:nvPr/>
          </p:nvSpPr>
          <p:spPr bwMode="auto">
            <a:xfrm>
              <a:off x="2562" y="2716"/>
              <a:ext cx="107" cy="85"/>
            </a:xfrm>
            <a:custGeom>
              <a:avLst/>
              <a:gdLst>
                <a:gd name="T0" fmla="*/ 63 w 107"/>
                <a:gd name="T1" fmla="*/ 2 h 85"/>
                <a:gd name="T2" fmla="*/ 48 w 107"/>
                <a:gd name="T3" fmla="*/ 13 h 85"/>
                <a:gd name="T4" fmla="*/ 30 w 107"/>
                <a:gd name="T5" fmla="*/ 26 h 85"/>
                <a:gd name="T6" fmla="*/ 23 w 107"/>
                <a:gd name="T7" fmla="*/ 26 h 85"/>
                <a:gd name="T8" fmla="*/ 18 w 107"/>
                <a:gd name="T9" fmla="*/ 34 h 85"/>
                <a:gd name="T10" fmla="*/ 13 w 107"/>
                <a:gd name="T11" fmla="*/ 45 h 85"/>
                <a:gd name="T12" fmla="*/ 5 w 107"/>
                <a:gd name="T13" fmla="*/ 53 h 85"/>
                <a:gd name="T14" fmla="*/ 3 w 107"/>
                <a:gd name="T15" fmla="*/ 61 h 85"/>
                <a:gd name="T16" fmla="*/ 3 w 107"/>
                <a:gd name="T17" fmla="*/ 72 h 85"/>
                <a:gd name="T18" fmla="*/ 3 w 107"/>
                <a:gd name="T19" fmla="*/ 74 h 85"/>
                <a:gd name="T20" fmla="*/ 5 w 107"/>
                <a:gd name="T21" fmla="*/ 74 h 85"/>
                <a:gd name="T22" fmla="*/ 5 w 107"/>
                <a:gd name="T23" fmla="*/ 77 h 85"/>
                <a:gd name="T24" fmla="*/ 8 w 107"/>
                <a:gd name="T25" fmla="*/ 80 h 85"/>
                <a:gd name="T26" fmla="*/ 10 w 107"/>
                <a:gd name="T27" fmla="*/ 80 h 85"/>
                <a:gd name="T28" fmla="*/ 10 w 107"/>
                <a:gd name="T29" fmla="*/ 82 h 85"/>
                <a:gd name="T30" fmla="*/ 15 w 107"/>
                <a:gd name="T31" fmla="*/ 80 h 85"/>
                <a:gd name="T32" fmla="*/ 20 w 107"/>
                <a:gd name="T33" fmla="*/ 77 h 85"/>
                <a:gd name="T34" fmla="*/ 28 w 107"/>
                <a:gd name="T35" fmla="*/ 77 h 85"/>
                <a:gd name="T36" fmla="*/ 33 w 107"/>
                <a:gd name="T37" fmla="*/ 80 h 85"/>
                <a:gd name="T38" fmla="*/ 35 w 107"/>
                <a:gd name="T39" fmla="*/ 85 h 85"/>
                <a:gd name="T40" fmla="*/ 38 w 107"/>
                <a:gd name="T41" fmla="*/ 85 h 85"/>
                <a:gd name="T42" fmla="*/ 35 w 107"/>
                <a:gd name="T43" fmla="*/ 77 h 85"/>
                <a:gd name="T44" fmla="*/ 35 w 107"/>
                <a:gd name="T45" fmla="*/ 72 h 85"/>
                <a:gd name="T46" fmla="*/ 33 w 107"/>
                <a:gd name="T47" fmla="*/ 66 h 85"/>
                <a:gd name="T48" fmla="*/ 40 w 107"/>
                <a:gd name="T49" fmla="*/ 61 h 85"/>
                <a:gd name="T50" fmla="*/ 53 w 107"/>
                <a:gd name="T51" fmla="*/ 61 h 85"/>
                <a:gd name="T52" fmla="*/ 63 w 107"/>
                <a:gd name="T53" fmla="*/ 64 h 85"/>
                <a:gd name="T54" fmla="*/ 70 w 107"/>
                <a:gd name="T55" fmla="*/ 61 h 85"/>
                <a:gd name="T56" fmla="*/ 83 w 107"/>
                <a:gd name="T57" fmla="*/ 64 h 85"/>
                <a:gd name="T58" fmla="*/ 88 w 107"/>
                <a:gd name="T59" fmla="*/ 61 h 85"/>
                <a:gd name="T60" fmla="*/ 88 w 107"/>
                <a:gd name="T61" fmla="*/ 58 h 85"/>
                <a:gd name="T62" fmla="*/ 90 w 107"/>
                <a:gd name="T63" fmla="*/ 58 h 85"/>
                <a:gd name="T64" fmla="*/ 95 w 107"/>
                <a:gd name="T65" fmla="*/ 53 h 85"/>
                <a:gd name="T66" fmla="*/ 100 w 107"/>
                <a:gd name="T67" fmla="*/ 53 h 85"/>
                <a:gd name="T68" fmla="*/ 105 w 107"/>
                <a:gd name="T69" fmla="*/ 50 h 85"/>
                <a:gd name="T70" fmla="*/ 107 w 107"/>
                <a:gd name="T71" fmla="*/ 48 h 85"/>
                <a:gd name="T72" fmla="*/ 107 w 107"/>
                <a:gd name="T73" fmla="*/ 48 h 85"/>
                <a:gd name="T74" fmla="*/ 103 w 107"/>
                <a:gd name="T75" fmla="*/ 42 h 85"/>
                <a:gd name="T76" fmla="*/ 105 w 107"/>
                <a:gd name="T77" fmla="*/ 40 h 85"/>
                <a:gd name="T78" fmla="*/ 103 w 107"/>
                <a:gd name="T79" fmla="*/ 37 h 85"/>
                <a:gd name="T80" fmla="*/ 100 w 107"/>
                <a:gd name="T81" fmla="*/ 37 h 85"/>
                <a:gd name="T82" fmla="*/ 95 w 107"/>
                <a:gd name="T83" fmla="*/ 37 h 85"/>
                <a:gd name="T84" fmla="*/ 90 w 107"/>
                <a:gd name="T85" fmla="*/ 29 h 85"/>
                <a:gd name="T86" fmla="*/ 83 w 107"/>
                <a:gd name="T87" fmla="*/ 21 h 85"/>
                <a:gd name="T88" fmla="*/ 78 w 107"/>
                <a:gd name="T89" fmla="*/ 10 h 85"/>
                <a:gd name="T90" fmla="*/ 75 w 107"/>
                <a:gd name="T91" fmla="*/ 8 h 85"/>
                <a:gd name="T92" fmla="*/ 78 w 107"/>
                <a:gd name="T93" fmla="*/ 0 h 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85"/>
                <a:gd name="T143" fmla="*/ 107 w 107"/>
                <a:gd name="T144" fmla="*/ 85 h 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85">
                  <a:moveTo>
                    <a:pt x="78" y="0"/>
                  </a:moveTo>
                  <a:lnTo>
                    <a:pt x="68" y="2"/>
                  </a:lnTo>
                  <a:lnTo>
                    <a:pt x="63" y="2"/>
                  </a:lnTo>
                  <a:lnTo>
                    <a:pt x="60" y="5"/>
                  </a:lnTo>
                  <a:lnTo>
                    <a:pt x="58" y="8"/>
                  </a:lnTo>
                  <a:lnTo>
                    <a:pt x="48" y="13"/>
                  </a:lnTo>
                  <a:lnTo>
                    <a:pt x="45" y="18"/>
                  </a:lnTo>
                  <a:lnTo>
                    <a:pt x="40" y="21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15" y="42"/>
                  </a:lnTo>
                  <a:lnTo>
                    <a:pt x="13" y="45"/>
                  </a:lnTo>
                  <a:lnTo>
                    <a:pt x="8" y="48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3" y="56"/>
                  </a:lnTo>
                  <a:lnTo>
                    <a:pt x="3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3" y="72"/>
                  </a:lnTo>
                  <a:lnTo>
                    <a:pt x="3" y="74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0" y="82"/>
                  </a:lnTo>
                  <a:lnTo>
                    <a:pt x="13" y="82"/>
                  </a:lnTo>
                  <a:lnTo>
                    <a:pt x="15" y="80"/>
                  </a:lnTo>
                  <a:lnTo>
                    <a:pt x="18" y="80"/>
                  </a:lnTo>
                  <a:lnTo>
                    <a:pt x="20" y="77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8" y="77"/>
                  </a:lnTo>
                  <a:lnTo>
                    <a:pt x="30" y="77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5" y="85"/>
                  </a:lnTo>
                  <a:lnTo>
                    <a:pt x="38" y="85"/>
                  </a:lnTo>
                  <a:lnTo>
                    <a:pt x="35" y="82"/>
                  </a:lnTo>
                  <a:lnTo>
                    <a:pt x="35" y="80"/>
                  </a:lnTo>
                  <a:lnTo>
                    <a:pt x="35" y="77"/>
                  </a:lnTo>
                  <a:lnTo>
                    <a:pt x="35" y="74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5" y="61"/>
                  </a:lnTo>
                  <a:lnTo>
                    <a:pt x="40" y="61"/>
                  </a:lnTo>
                  <a:lnTo>
                    <a:pt x="43" y="61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8" y="64"/>
                  </a:lnTo>
                  <a:lnTo>
                    <a:pt x="63" y="64"/>
                  </a:lnTo>
                  <a:lnTo>
                    <a:pt x="68" y="61"/>
                  </a:lnTo>
                  <a:lnTo>
                    <a:pt x="70" y="58"/>
                  </a:lnTo>
                  <a:lnTo>
                    <a:pt x="70" y="61"/>
                  </a:lnTo>
                  <a:lnTo>
                    <a:pt x="80" y="61"/>
                  </a:lnTo>
                  <a:lnTo>
                    <a:pt x="80" y="64"/>
                  </a:lnTo>
                  <a:lnTo>
                    <a:pt x="83" y="64"/>
                  </a:lnTo>
                  <a:lnTo>
                    <a:pt x="83" y="61"/>
                  </a:lnTo>
                  <a:lnTo>
                    <a:pt x="85" y="61"/>
                  </a:lnTo>
                  <a:lnTo>
                    <a:pt x="88" y="61"/>
                  </a:lnTo>
                  <a:lnTo>
                    <a:pt x="88" y="58"/>
                  </a:lnTo>
                  <a:lnTo>
                    <a:pt x="90" y="58"/>
                  </a:lnTo>
                  <a:lnTo>
                    <a:pt x="93" y="58"/>
                  </a:lnTo>
                  <a:lnTo>
                    <a:pt x="93" y="56"/>
                  </a:lnTo>
                  <a:lnTo>
                    <a:pt x="95" y="53"/>
                  </a:lnTo>
                  <a:lnTo>
                    <a:pt x="98" y="56"/>
                  </a:lnTo>
                  <a:lnTo>
                    <a:pt x="100" y="53"/>
                  </a:lnTo>
                  <a:lnTo>
                    <a:pt x="103" y="56"/>
                  </a:lnTo>
                  <a:lnTo>
                    <a:pt x="105" y="50"/>
                  </a:lnTo>
                  <a:lnTo>
                    <a:pt x="107" y="48"/>
                  </a:lnTo>
                  <a:lnTo>
                    <a:pt x="105" y="45"/>
                  </a:lnTo>
                  <a:lnTo>
                    <a:pt x="103" y="42"/>
                  </a:lnTo>
                  <a:lnTo>
                    <a:pt x="103" y="40"/>
                  </a:lnTo>
                  <a:lnTo>
                    <a:pt x="105" y="40"/>
                  </a:lnTo>
                  <a:lnTo>
                    <a:pt x="103" y="37"/>
                  </a:lnTo>
                  <a:lnTo>
                    <a:pt x="103" y="34"/>
                  </a:lnTo>
                  <a:lnTo>
                    <a:pt x="100" y="34"/>
                  </a:lnTo>
                  <a:lnTo>
                    <a:pt x="100" y="37"/>
                  </a:lnTo>
                  <a:lnTo>
                    <a:pt x="98" y="37"/>
                  </a:lnTo>
                  <a:lnTo>
                    <a:pt x="95" y="37"/>
                  </a:lnTo>
                  <a:lnTo>
                    <a:pt x="93" y="34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88" y="26"/>
                  </a:lnTo>
                  <a:lnTo>
                    <a:pt x="85" y="24"/>
                  </a:lnTo>
                  <a:lnTo>
                    <a:pt x="83" y="21"/>
                  </a:lnTo>
                  <a:lnTo>
                    <a:pt x="78" y="16"/>
                  </a:lnTo>
                  <a:lnTo>
                    <a:pt x="78" y="13"/>
                  </a:lnTo>
                  <a:lnTo>
                    <a:pt x="78" y="10"/>
                  </a:lnTo>
                  <a:lnTo>
                    <a:pt x="75" y="8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6" name="Freeform 312"/>
            <p:cNvSpPr>
              <a:spLocks/>
            </p:cNvSpPr>
            <p:nvPr/>
          </p:nvSpPr>
          <p:spPr bwMode="auto">
            <a:xfrm>
              <a:off x="2425" y="2750"/>
              <a:ext cx="105" cy="85"/>
            </a:xfrm>
            <a:custGeom>
              <a:avLst/>
              <a:gdLst>
                <a:gd name="T0" fmla="*/ 45 w 105"/>
                <a:gd name="T1" fmla="*/ 6 h 85"/>
                <a:gd name="T2" fmla="*/ 38 w 105"/>
                <a:gd name="T3" fmla="*/ 6 h 85"/>
                <a:gd name="T4" fmla="*/ 33 w 105"/>
                <a:gd name="T5" fmla="*/ 3 h 85"/>
                <a:gd name="T6" fmla="*/ 28 w 105"/>
                <a:gd name="T7" fmla="*/ 3 h 85"/>
                <a:gd name="T8" fmla="*/ 20 w 105"/>
                <a:gd name="T9" fmla="*/ 6 h 85"/>
                <a:gd name="T10" fmla="*/ 18 w 105"/>
                <a:gd name="T11" fmla="*/ 8 h 85"/>
                <a:gd name="T12" fmla="*/ 18 w 105"/>
                <a:gd name="T13" fmla="*/ 16 h 85"/>
                <a:gd name="T14" fmla="*/ 5 w 105"/>
                <a:gd name="T15" fmla="*/ 24 h 85"/>
                <a:gd name="T16" fmla="*/ 0 w 105"/>
                <a:gd name="T17" fmla="*/ 30 h 85"/>
                <a:gd name="T18" fmla="*/ 5 w 105"/>
                <a:gd name="T19" fmla="*/ 30 h 85"/>
                <a:gd name="T20" fmla="*/ 8 w 105"/>
                <a:gd name="T21" fmla="*/ 38 h 85"/>
                <a:gd name="T22" fmla="*/ 18 w 105"/>
                <a:gd name="T23" fmla="*/ 46 h 85"/>
                <a:gd name="T24" fmla="*/ 23 w 105"/>
                <a:gd name="T25" fmla="*/ 54 h 85"/>
                <a:gd name="T26" fmla="*/ 28 w 105"/>
                <a:gd name="T27" fmla="*/ 56 h 85"/>
                <a:gd name="T28" fmla="*/ 33 w 105"/>
                <a:gd name="T29" fmla="*/ 54 h 85"/>
                <a:gd name="T30" fmla="*/ 38 w 105"/>
                <a:gd name="T31" fmla="*/ 46 h 85"/>
                <a:gd name="T32" fmla="*/ 43 w 105"/>
                <a:gd name="T33" fmla="*/ 46 h 85"/>
                <a:gd name="T34" fmla="*/ 55 w 105"/>
                <a:gd name="T35" fmla="*/ 43 h 85"/>
                <a:gd name="T36" fmla="*/ 60 w 105"/>
                <a:gd name="T37" fmla="*/ 48 h 85"/>
                <a:gd name="T38" fmla="*/ 62 w 105"/>
                <a:gd name="T39" fmla="*/ 54 h 85"/>
                <a:gd name="T40" fmla="*/ 62 w 105"/>
                <a:gd name="T41" fmla="*/ 56 h 85"/>
                <a:gd name="T42" fmla="*/ 65 w 105"/>
                <a:gd name="T43" fmla="*/ 61 h 85"/>
                <a:gd name="T44" fmla="*/ 65 w 105"/>
                <a:gd name="T45" fmla="*/ 67 h 85"/>
                <a:gd name="T46" fmla="*/ 67 w 105"/>
                <a:gd name="T47" fmla="*/ 67 h 85"/>
                <a:gd name="T48" fmla="*/ 72 w 105"/>
                <a:gd name="T49" fmla="*/ 67 h 85"/>
                <a:gd name="T50" fmla="*/ 77 w 105"/>
                <a:gd name="T51" fmla="*/ 67 h 85"/>
                <a:gd name="T52" fmla="*/ 80 w 105"/>
                <a:gd name="T53" fmla="*/ 75 h 85"/>
                <a:gd name="T54" fmla="*/ 80 w 105"/>
                <a:gd name="T55" fmla="*/ 83 h 85"/>
                <a:gd name="T56" fmla="*/ 85 w 105"/>
                <a:gd name="T57" fmla="*/ 85 h 85"/>
                <a:gd name="T58" fmla="*/ 90 w 105"/>
                <a:gd name="T59" fmla="*/ 80 h 85"/>
                <a:gd name="T60" fmla="*/ 92 w 105"/>
                <a:gd name="T61" fmla="*/ 80 h 85"/>
                <a:gd name="T62" fmla="*/ 100 w 105"/>
                <a:gd name="T63" fmla="*/ 72 h 85"/>
                <a:gd name="T64" fmla="*/ 100 w 105"/>
                <a:gd name="T65" fmla="*/ 69 h 85"/>
                <a:gd name="T66" fmla="*/ 97 w 105"/>
                <a:gd name="T67" fmla="*/ 67 h 85"/>
                <a:gd name="T68" fmla="*/ 102 w 105"/>
                <a:gd name="T69" fmla="*/ 67 h 85"/>
                <a:gd name="T70" fmla="*/ 102 w 105"/>
                <a:gd name="T71" fmla="*/ 64 h 85"/>
                <a:gd name="T72" fmla="*/ 100 w 105"/>
                <a:gd name="T73" fmla="*/ 61 h 85"/>
                <a:gd name="T74" fmla="*/ 102 w 105"/>
                <a:gd name="T75" fmla="*/ 56 h 85"/>
                <a:gd name="T76" fmla="*/ 97 w 105"/>
                <a:gd name="T77" fmla="*/ 51 h 85"/>
                <a:gd name="T78" fmla="*/ 97 w 105"/>
                <a:gd name="T79" fmla="*/ 43 h 85"/>
                <a:gd name="T80" fmla="*/ 97 w 105"/>
                <a:gd name="T81" fmla="*/ 38 h 85"/>
                <a:gd name="T82" fmla="*/ 95 w 105"/>
                <a:gd name="T83" fmla="*/ 27 h 85"/>
                <a:gd name="T84" fmla="*/ 90 w 105"/>
                <a:gd name="T85" fmla="*/ 27 h 85"/>
                <a:gd name="T86" fmla="*/ 92 w 105"/>
                <a:gd name="T87" fmla="*/ 22 h 85"/>
                <a:gd name="T88" fmla="*/ 92 w 105"/>
                <a:gd name="T89" fmla="*/ 19 h 85"/>
                <a:gd name="T90" fmla="*/ 87 w 105"/>
                <a:gd name="T91" fmla="*/ 14 h 85"/>
                <a:gd name="T92" fmla="*/ 85 w 105"/>
                <a:gd name="T93" fmla="*/ 8 h 85"/>
                <a:gd name="T94" fmla="*/ 85 w 105"/>
                <a:gd name="T95" fmla="*/ 6 h 85"/>
                <a:gd name="T96" fmla="*/ 80 w 105"/>
                <a:gd name="T97" fmla="*/ 6 h 85"/>
                <a:gd name="T98" fmla="*/ 75 w 105"/>
                <a:gd name="T99" fmla="*/ 11 h 85"/>
                <a:gd name="T100" fmla="*/ 65 w 105"/>
                <a:gd name="T101" fmla="*/ 11 h 85"/>
                <a:gd name="T102" fmla="*/ 60 w 105"/>
                <a:gd name="T103" fmla="*/ 8 h 85"/>
                <a:gd name="T104" fmla="*/ 52 w 105"/>
                <a:gd name="T105" fmla="*/ 11 h 85"/>
                <a:gd name="T106" fmla="*/ 52 w 105"/>
                <a:gd name="T107" fmla="*/ 6 h 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5"/>
                <a:gd name="T163" fmla="*/ 0 h 85"/>
                <a:gd name="T164" fmla="*/ 105 w 105"/>
                <a:gd name="T165" fmla="*/ 85 h 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5" h="85">
                  <a:moveTo>
                    <a:pt x="52" y="6"/>
                  </a:moveTo>
                  <a:lnTo>
                    <a:pt x="50" y="6"/>
                  </a:lnTo>
                  <a:lnTo>
                    <a:pt x="47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3" y="16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35" y="51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3" y="46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52" y="43"/>
                  </a:lnTo>
                  <a:lnTo>
                    <a:pt x="55" y="43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7" y="48"/>
                  </a:lnTo>
                  <a:lnTo>
                    <a:pt x="60" y="48"/>
                  </a:lnTo>
                  <a:lnTo>
                    <a:pt x="60" y="51"/>
                  </a:lnTo>
                  <a:lnTo>
                    <a:pt x="62" y="51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5" y="59"/>
                  </a:lnTo>
                  <a:lnTo>
                    <a:pt x="65" y="61"/>
                  </a:lnTo>
                  <a:lnTo>
                    <a:pt x="62" y="61"/>
                  </a:lnTo>
                  <a:lnTo>
                    <a:pt x="62" y="64"/>
                  </a:lnTo>
                  <a:lnTo>
                    <a:pt x="62" y="67"/>
                  </a:lnTo>
                  <a:lnTo>
                    <a:pt x="65" y="67"/>
                  </a:lnTo>
                  <a:lnTo>
                    <a:pt x="67" y="64"/>
                  </a:lnTo>
                  <a:lnTo>
                    <a:pt x="67" y="67"/>
                  </a:lnTo>
                  <a:lnTo>
                    <a:pt x="70" y="64"/>
                  </a:lnTo>
                  <a:lnTo>
                    <a:pt x="72" y="67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80" y="72"/>
                  </a:lnTo>
                  <a:lnTo>
                    <a:pt x="80" y="75"/>
                  </a:lnTo>
                  <a:lnTo>
                    <a:pt x="80" y="80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0" y="80"/>
                  </a:lnTo>
                  <a:lnTo>
                    <a:pt x="82" y="83"/>
                  </a:lnTo>
                  <a:lnTo>
                    <a:pt x="85" y="85"/>
                  </a:lnTo>
                  <a:lnTo>
                    <a:pt x="85" y="83"/>
                  </a:lnTo>
                  <a:lnTo>
                    <a:pt x="87" y="83"/>
                  </a:lnTo>
                  <a:lnTo>
                    <a:pt x="90" y="80"/>
                  </a:lnTo>
                  <a:lnTo>
                    <a:pt x="90" y="77"/>
                  </a:lnTo>
                  <a:lnTo>
                    <a:pt x="92" y="77"/>
                  </a:lnTo>
                  <a:lnTo>
                    <a:pt x="92" y="80"/>
                  </a:lnTo>
                  <a:lnTo>
                    <a:pt x="97" y="80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100" y="72"/>
                  </a:lnTo>
                  <a:lnTo>
                    <a:pt x="100" y="69"/>
                  </a:lnTo>
                  <a:lnTo>
                    <a:pt x="97" y="69"/>
                  </a:lnTo>
                  <a:lnTo>
                    <a:pt x="95" y="69"/>
                  </a:lnTo>
                  <a:lnTo>
                    <a:pt x="97" y="67"/>
                  </a:lnTo>
                  <a:lnTo>
                    <a:pt x="95" y="67"/>
                  </a:lnTo>
                  <a:lnTo>
                    <a:pt x="97" y="64"/>
                  </a:lnTo>
                  <a:lnTo>
                    <a:pt x="100" y="64"/>
                  </a:lnTo>
                  <a:lnTo>
                    <a:pt x="102" y="67"/>
                  </a:lnTo>
                  <a:lnTo>
                    <a:pt x="105" y="67"/>
                  </a:lnTo>
                  <a:lnTo>
                    <a:pt x="102" y="64"/>
                  </a:lnTo>
                  <a:lnTo>
                    <a:pt x="102" y="61"/>
                  </a:lnTo>
                  <a:lnTo>
                    <a:pt x="100" y="61"/>
                  </a:lnTo>
                  <a:lnTo>
                    <a:pt x="102" y="59"/>
                  </a:lnTo>
                  <a:lnTo>
                    <a:pt x="102" y="56"/>
                  </a:lnTo>
                  <a:lnTo>
                    <a:pt x="100" y="56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97" y="51"/>
                  </a:lnTo>
                  <a:lnTo>
                    <a:pt x="97" y="46"/>
                  </a:lnTo>
                  <a:lnTo>
                    <a:pt x="97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7" y="35"/>
                  </a:lnTo>
                  <a:lnTo>
                    <a:pt x="95" y="35"/>
                  </a:lnTo>
                  <a:lnTo>
                    <a:pt x="95" y="27"/>
                  </a:lnTo>
                  <a:lnTo>
                    <a:pt x="92" y="27"/>
                  </a:lnTo>
                  <a:lnTo>
                    <a:pt x="90" y="30"/>
                  </a:lnTo>
                  <a:lnTo>
                    <a:pt x="90" y="27"/>
                  </a:lnTo>
                  <a:lnTo>
                    <a:pt x="92" y="24"/>
                  </a:lnTo>
                  <a:lnTo>
                    <a:pt x="92" y="22"/>
                  </a:lnTo>
                  <a:lnTo>
                    <a:pt x="95" y="22"/>
                  </a:lnTo>
                  <a:lnTo>
                    <a:pt x="92" y="22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5" y="6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7" y="11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70" y="8"/>
                  </a:lnTo>
                  <a:lnTo>
                    <a:pt x="67" y="8"/>
                  </a:lnTo>
                  <a:lnTo>
                    <a:pt x="65" y="11"/>
                  </a:lnTo>
                  <a:lnTo>
                    <a:pt x="62" y="14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5" y="11"/>
                  </a:lnTo>
                  <a:lnTo>
                    <a:pt x="52" y="11"/>
                  </a:lnTo>
                  <a:lnTo>
                    <a:pt x="52" y="8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7" name="Freeform 313"/>
            <p:cNvSpPr>
              <a:spLocks/>
            </p:cNvSpPr>
            <p:nvPr/>
          </p:nvSpPr>
          <p:spPr bwMode="auto">
            <a:xfrm>
              <a:off x="2739" y="2346"/>
              <a:ext cx="55" cy="125"/>
            </a:xfrm>
            <a:custGeom>
              <a:avLst/>
              <a:gdLst>
                <a:gd name="T0" fmla="*/ 30 w 55"/>
                <a:gd name="T1" fmla="*/ 125 h 125"/>
                <a:gd name="T2" fmla="*/ 38 w 55"/>
                <a:gd name="T3" fmla="*/ 120 h 125"/>
                <a:gd name="T4" fmla="*/ 38 w 55"/>
                <a:gd name="T5" fmla="*/ 114 h 125"/>
                <a:gd name="T6" fmla="*/ 38 w 55"/>
                <a:gd name="T7" fmla="*/ 104 h 125"/>
                <a:gd name="T8" fmla="*/ 40 w 55"/>
                <a:gd name="T9" fmla="*/ 101 h 125"/>
                <a:gd name="T10" fmla="*/ 45 w 55"/>
                <a:gd name="T11" fmla="*/ 96 h 125"/>
                <a:gd name="T12" fmla="*/ 53 w 55"/>
                <a:gd name="T13" fmla="*/ 88 h 125"/>
                <a:gd name="T14" fmla="*/ 55 w 55"/>
                <a:gd name="T15" fmla="*/ 77 h 125"/>
                <a:gd name="T16" fmla="*/ 53 w 55"/>
                <a:gd name="T17" fmla="*/ 74 h 125"/>
                <a:gd name="T18" fmla="*/ 50 w 55"/>
                <a:gd name="T19" fmla="*/ 74 h 125"/>
                <a:gd name="T20" fmla="*/ 50 w 55"/>
                <a:gd name="T21" fmla="*/ 72 h 125"/>
                <a:gd name="T22" fmla="*/ 48 w 55"/>
                <a:gd name="T23" fmla="*/ 66 h 125"/>
                <a:gd name="T24" fmla="*/ 43 w 55"/>
                <a:gd name="T25" fmla="*/ 66 h 125"/>
                <a:gd name="T26" fmla="*/ 40 w 55"/>
                <a:gd name="T27" fmla="*/ 66 h 125"/>
                <a:gd name="T28" fmla="*/ 38 w 55"/>
                <a:gd name="T29" fmla="*/ 66 h 125"/>
                <a:gd name="T30" fmla="*/ 35 w 55"/>
                <a:gd name="T31" fmla="*/ 61 h 125"/>
                <a:gd name="T32" fmla="*/ 38 w 55"/>
                <a:gd name="T33" fmla="*/ 58 h 125"/>
                <a:gd name="T34" fmla="*/ 38 w 55"/>
                <a:gd name="T35" fmla="*/ 53 h 125"/>
                <a:gd name="T36" fmla="*/ 43 w 55"/>
                <a:gd name="T37" fmla="*/ 50 h 125"/>
                <a:gd name="T38" fmla="*/ 48 w 55"/>
                <a:gd name="T39" fmla="*/ 48 h 125"/>
                <a:gd name="T40" fmla="*/ 50 w 55"/>
                <a:gd name="T41" fmla="*/ 42 h 125"/>
                <a:gd name="T42" fmla="*/ 53 w 55"/>
                <a:gd name="T43" fmla="*/ 34 h 125"/>
                <a:gd name="T44" fmla="*/ 48 w 55"/>
                <a:gd name="T45" fmla="*/ 29 h 125"/>
                <a:gd name="T46" fmla="*/ 45 w 55"/>
                <a:gd name="T47" fmla="*/ 26 h 125"/>
                <a:gd name="T48" fmla="*/ 43 w 55"/>
                <a:gd name="T49" fmla="*/ 21 h 125"/>
                <a:gd name="T50" fmla="*/ 45 w 55"/>
                <a:gd name="T51" fmla="*/ 16 h 125"/>
                <a:gd name="T52" fmla="*/ 53 w 55"/>
                <a:gd name="T53" fmla="*/ 8 h 125"/>
                <a:gd name="T54" fmla="*/ 48 w 55"/>
                <a:gd name="T55" fmla="*/ 3 h 125"/>
                <a:gd name="T56" fmla="*/ 45 w 55"/>
                <a:gd name="T57" fmla="*/ 8 h 125"/>
                <a:gd name="T58" fmla="*/ 43 w 55"/>
                <a:gd name="T59" fmla="*/ 8 h 125"/>
                <a:gd name="T60" fmla="*/ 40 w 55"/>
                <a:gd name="T61" fmla="*/ 5 h 125"/>
                <a:gd name="T62" fmla="*/ 38 w 55"/>
                <a:gd name="T63" fmla="*/ 0 h 125"/>
                <a:gd name="T64" fmla="*/ 35 w 55"/>
                <a:gd name="T65" fmla="*/ 0 h 125"/>
                <a:gd name="T66" fmla="*/ 28 w 55"/>
                <a:gd name="T67" fmla="*/ 0 h 125"/>
                <a:gd name="T68" fmla="*/ 23 w 55"/>
                <a:gd name="T69" fmla="*/ 3 h 125"/>
                <a:gd name="T70" fmla="*/ 20 w 55"/>
                <a:gd name="T71" fmla="*/ 5 h 125"/>
                <a:gd name="T72" fmla="*/ 18 w 55"/>
                <a:gd name="T73" fmla="*/ 8 h 125"/>
                <a:gd name="T74" fmla="*/ 15 w 55"/>
                <a:gd name="T75" fmla="*/ 11 h 125"/>
                <a:gd name="T76" fmla="*/ 13 w 55"/>
                <a:gd name="T77" fmla="*/ 13 h 125"/>
                <a:gd name="T78" fmla="*/ 15 w 55"/>
                <a:gd name="T79" fmla="*/ 16 h 125"/>
                <a:gd name="T80" fmla="*/ 13 w 55"/>
                <a:gd name="T81" fmla="*/ 26 h 125"/>
                <a:gd name="T82" fmla="*/ 13 w 55"/>
                <a:gd name="T83" fmla="*/ 34 h 125"/>
                <a:gd name="T84" fmla="*/ 15 w 55"/>
                <a:gd name="T85" fmla="*/ 37 h 125"/>
                <a:gd name="T86" fmla="*/ 13 w 55"/>
                <a:gd name="T87" fmla="*/ 48 h 125"/>
                <a:gd name="T88" fmla="*/ 5 w 55"/>
                <a:gd name="T89" fmla="*/ 56 h 125"/>
                <a:gd name="T90" fmla="*/ 3 w 55"/>
                <a:gd name="T91" fmla="*/ 58 h 125"/>
                <a:gd name="T92" fmla="*/ 0 w 55"/>
                <a:gd name="T93" fmla="*/ 61 h 125"/>
                <a:gd name="T94" fmla="*/ 0 w 55"/>
                <a:gd name="T95" fmla="*/ 61 h 125"/>
                <a:gd name="T96" fmla="*/ 3 w 55"/>
                <a:gd name="T97" fmla="*/ 72 h 125"/>
                <a:gd name="T98" fmla="*/ 10 w 55"/>
                <a:gd name="T99" fmla="*/ 77 h 125"/>
                <a:gd name="T100" fmla="*/ 10 w 55"/>
                <a:gd name="T101" fmla="*/ 88 h 125"/>
                <a:gd name="T102" fmla="*/ 23 w 55"/>
                <a:gd name="T103" fmla="*/ 93 h 125"/>
                <a:gd name="T104" fmla="*/ 23 w 55"/>
                <a:gd name="T105" fmla="*/ 93 h 125"/>
                <a:gd name="T106" fmla="*/ 28 w 55"/>
                <a:gd name="T107" fmla="*/ 122 h 1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"/>
                <a:gd name="T163" fmla="*/ 0 h 125"/>
                <a:gd name="T164" fmla="*/ 55 w 55"/>
                <a:gd name="T165" fmla="*/ 125 h 1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" h="125">
                  <a:moveTo>
                    <a:pt x="28" y="125"/>
                  </a:moveTo>
                  <a:lnTo>
                    <a:pt x="30" y="125"/>
                  </a:lnTo>
                  <a:lnTo>
                    <a:pt x="35" y="122"/>
                  </a:lnTo>
                  <a:lnTo>
                    <a:pt x="38" y="120"/>
                  </a:lnTo>
                  <a:lnTo>
                    <a:pt x="38" y="117"/>
                  </a:lnTo>
                  <a:lnTo>
                    <a:pt x="38" y="114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3" y="98"/>
                  </a:lnTo>
                  <a:lnTo>
                    <a:pt x="45" y="96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5" y="85"/>
                  </a:lnTo>
                  <a:lnTo>
                    <a:pt x="55" y="77"/>
                  </a:lnTo>
                  <a:lnTo>
                    <a:pt x="55" y="74"/>
                  </a:lnTo>
                  <a:lnTo>
                    <a:pt x="53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8" y="66"/>
                  </a:lnTo>
                  <a:lnTo>
                    <a:pt x="45" y="69"/>
                  </a:lnTo>
                  <a:lnTo>
                    <a:pt x="43" y="66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38" y="53"/>
                  </a:lnTo>
                  <a:lnTo>
                    <a:pt x="40" y="53"/>
                  </a:lnTo>
                  <a:lnTo>
                    <a:pt x="43" y="50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50" y="42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50" y="13"/>
                  </a:lnTo>
                  <a:lnTo>
                    <a:pt x="53" y="8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5" y="37"/>
                  </a:lnTo>
                  <a:lnTo>
                    <a:pt x="13" y="45"/>
                  </a:lnTo>
                  <a:lnTo>
                    <a:pt x="13" y="48"/>
                  </a:lnTo>
                  <a:lnTo>
                    <a:pt x="8" y="53"/>
                  </a:lnTo>
                  <a:lnTo>
                    <a:pt x="5" y="56"/>
                  </a:lnTo>
                  <a:lnTo>
                    <a:pt x="3" y="58"/>
                  </a:lnTo>
                  <a:lnTo>
                    <a:pt x="0" y="61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8" y="74"/>
                  </a:lnTo>
                  <a:lnTo>
                    <a:pt x="10" y="77"/>
                  </a:lnTo>
                  <a:lnTo>
                    <a:pt x="10" y="82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23" y="93"/>
                  </a:lnTo>
                  <a:lnTo>
                    <a:pt x="25" y="114"/>
                  </a:lnTo>
                  <a:lnTo>
                    <a:pt x="28" y="122"/>
                  </a:lnTo>
                  <a:lnTo>
                    <a:pt x="28" y="12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8" name="Freeform 314"/>
            <p:cNvSpPr>
              <a:spLocks/>
            </p:cNvSpPr>
            <p:nvPr/>
          </p:nvSpPr>
          <p:spPr bwMode="auto">
            <a:xfrm>
              <a:off x="2837" y="2777"/>
              <a:ext cx="184" cy="122"/>
            </a:xfrm>
            <a:custGeom>
              <a:avLst/>
              <a:gdLst>
                <a:gd name="T0" fmla="*/ 112 w 184"/>
                <a:gd name="T1" fmla="*/ 3 h 122"/>
                <a:gd name="T2" fmla="*/ 104 w 184"/>
                <a:gd name="T3" fmla="*/ 5 h 122"/>
                <a:gd name="T4" fmla="*/ 102 w 184"/>
                <a:gd name="T5" fmla="*/ 13 h 122"/>
                <a:gd name="T6" fmla="*/ 97 w 184"/>
                <a:gd name="T7" fmla="*/ 16 h 122"/>
                <a:gd name="T8" fmla="*/ 92 w 184"/>
                <a:gd name="T9" fmla="*/ 24 h 122"/>
                <a:gd name="T10" fmla="*/ 84 w 184"/>
                <a:gd name="T11" fmla="*/ 27 h 122"/>
                <a:gd name="T12" fmla="*/ 82 w 184"/>
                <a:gd name="T13" fmla="*/ 29 h 122"/>
                <a:gd name="T14" fmla="*/ 74 w 184"/>
                <a:gd name="T15" fmla="*/ 29 h 122"/>
                <a:gd name="T16" fmla="*/ 67 w 184"/>
                <a:gd name="T17" fmla="*/ 32 h 122"/>
                <a:gd name="T18" fmla="*/ 64 w 184"/>
                <a:gd name="T19" fmla="*/ 32 h 122"/>
                <a:gd name="T20" fmla="*/ 67 w 184"/>
                <a:gd name="T21" fmla="*/ 37 h 122"/>
                <a:gd name="T22" fmla="*/ 62 w 184"/>
                <a:gd name="T23" fmla="*/ 40 h 122"/>
                <a:gd name="T24" fmla="*/ 59 w 184"/>
                <a:gd name="T25" fmla="*/ 42 h 122"/>
                <a:gd name="T26" fmla="*/ 52 w 184"/>
                <a:gd name="T27" fmla="*/ 45 h 122"/>
                <a:gd name="T28" fmla="*/ 47 w 184"/>
                <a:gd name="T29" fmla="*/ 45 h 122"/>
                <a:gd name="T30" fmla="*/ 39 w 184"/>
                <a:gd name="T31" fmla="*/ 50 h 122"/>
                <a:gd name="T32" fmla="*/ 34 w 184"/>
                <a:gd name="T33" fmla="*/ 53 h 122"/>
                <a:gd name="T34" fmla="*/ 32 w 184"/>
                <a:gd name="T35" fmla="*/ 50 h 122"/>
                <a:gd name="T36" fmla="*/ 30 w 184"/>
                <a:gd name="T37" fmla="*/ 48 h 122"/>
                <a:gd name="T38" fmla="*/ 27 w 184"/>
                <a:gd name="T39" fmla="*/ 50 h 122"/>
                <a:gd name="T40" fmla="*/ 20 w 184"/>
                <a:gd name="T41" fmla="*/ 53 h 122"/>
                <a:gd name="T42" fmla="*/ 17 w 184"/>
                <a:gd name="T43" fmla="*/ 53 h 122"/>
                <a:gd name="T44" fmla="*/ 10 w 184"/>
                <a:gd name="T45" fmla="*/ 61 h 122"/>
                <a:gd name="T46" fmla="*/ 5 w 184"/>
                <a:gd name="T47" fmla="*/ 74 h 122"/>
                <a:gd name="T48" fmla="*/ 2 w 184"/>
                <a:gd name="T49" fmla="*/ 85 h 122"/>
                <a:gd name="T50" fmla="*/ 5 w 184"/>
                <a:gd name="T51" fmla="*/ 98 h 122"/>
                <a:gd name="T52" fmla="*/ 15 w 184"/>
                <a:gd name="T53" fmla="*/ 117 h 122"/>
                <a:gd name="T54" fmla="*/ 25 w 184"/>
                <a:gd name="T55" fmla="*/ 120 h 122"/>
                <a:gd name="T56" fmla="*/ 42 w 184"/>
                <a:gd name="T57" fmla="*/ 109 h 122"/>
                <a:gd name="T58" fmla="*/ 54 w 184"/>
                <a:gd name="T59" fmla="*/ 112 h 122"/>
                <a:gd name="T60" fmla="*/ 62 w 184"/>
                <a:gd name="T61" fmla="*/ 109 h 122"/>
                <a:gd name="T62" fmla="*/ 62 w 184"/>
                <a:gd name="T63" fmla="*/ 98 h 122"/>
                <a:gd name="T64" fmla="*/ 67 w 184"/>
                <a:gd name="T65" fmla="*/ 90 h 122"/>
                <a:gd name="T66" fmla="*/ 79 w 184"/>
                <a:gd name="T67" fmla="*/ 88 h 122"/>
                <a:gd name="T68" fmla="*/ 87 w 184"/>
                <a:gd name="T69" fmla="*/ 98 h 122"/>
                <a:gd name="T70" fmla="*/ 94 w 184"/>
                <a:gd name="T71" fmla="*/ 98 h 122"/>
                <a:gd name="T72" fmla="*/ 114 w 184"/>
                <a:gd name="T73" fmla="*/ 101 h 122"/>
                <a:gd name="T74" fmla="*/ 124 w 184"/>
                <a:gd name="T75" fmla="*/ 93 h 122"/>
                <a:gd name="T76" fmla="*/ 132 w 184"/>
                <a:gd name="T77" fmla="*/ 93 h 122"/>
                <a:gd name="T78" fmla="*/ 144 w 184"/>
                <a:gd name="T79" fmla="*/ 88 h 122"/>
                <a:gd name="T80" fmla="*/ 147 w 184"/>
                <a:gd name="T81" fmla="*/ 90 h 122"/>
                <a:gd name="T82" fmla="*/ 152 w 184"/>
                <a:gd name="T83" fmla="*/ 88 h 122"/>
                <a:gd name="T84" fmla="*/ 167 w 184"/>
                <a:gd name="T85" fmla="*/ 88 h 122"/>
                <a:gd name="T86" fmla="*/ 174 w 184"/>
                <a:gd name="T87" fmla="*/ 90 h 122"/>
                <a:gd name="T88" fmla="*/ 182 w 184"/>
                <a:gd name="T89" fmla="*/ 85 h 122"/>
                <a:gd name="T90" fmla="*/ 174 w 184"/>
                <a:gd name="T91" fmla="*/ 74 h 122"/>
                <a:gd name="T92" fmla="*/ 169 w 184"/>
                <a:gd name="T93" fmla="*/ 69 h 122"/>
                <a:gd name="T94" fmla="*/ 164 w 184"/>
                <a:gd name="T95" fmla="*/ 61 h 122"/>
                <a:gd name="T96" fmla="*/ 152 w 184"/>
                <a:gd name="T97" fmla="*/ 53 h 122"/>
                <a:gd name="T98" fmla="*/ 149 w 184"/>
                <a:gd name="T99" fmla="*/ 45 h 122"/>
                <a:gd name="T100" fmla="*/ 139 w 184"/>
                <a:gd name="T101" fmla="*/ 42 h 122"/>
                <a:gd name="T102" fmla="*/ 132 w 184"/>
                <a:gd name="T103" fmla="*/ 34 h 122"/>
                <a:gd name="T104" fmla="*/ 127 w 184"/>
                <a:gd name="T105" fmla="*/ 29 h 122"/>
                <a:gd name="T106" fmla="*/ 127 w 184"/>
                <a:gd name="T107" fmla="*/ 16 h 122"/>
                <a:gd name="T108" fmla="*/ 117 w 184"/>
                <a:gd name="T109" fmla="*/ 0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4"/>
                <a:gd name="T166" fmla="*/ 0 h 122"/>
                <a:gd name="T167" fmla="*/ 184 w 184"/>
                <a:gd name="T168" fmla="*/ 122 h 1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4" h="122">
                  <a:moveTo>
                    <a:pt x="117" y="0"/>
                  </a:moveTo>
                  <a:lnTo>
                    <a:pt x="114" y="0"/>
                  </a:lnTo>
                  <a:lnTo>
                    <a:pt x="112" y="3"/>
                  </a:lnTo>
                  <a:lnTo>
                    <a:pt x="107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2" y="8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99" y="13"/>
                  </a:lnTo>
                  <a:lnTo>
                    <a:pt x="99" y="16"/>
                  </a:lnTo>
                  <a:lnTo>
                    <a:pt x="97" y="16"/>
                  </a:lnTo>
                  <a:lnTo>
                    <a:pt x="94" y="19"/>
                  </a:lnTo>
                  <a:lnTo>
                    <a:pt x="92" y="24"/>
                  </a:lnTo>
                  <a:lnTo>
                    <a:pt x="89" y="24"/>
                  </a:lnTo>
                  <a:lnTo>
                    <a:pt x="87" y="27"/>
                  </a:lnTo>
                  <a:lnTo>
                    <a:pt x="84" y="27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79" y="29"/>
                  </a:lnTo>
                  <a:lnTo>
                    <a:pt x="77" y="29"/>
                  </a:lnTo>
                  <a:lnTo>
                    <a:pt x="74" y="29"/>
                  </a:lnTo>
                  <a:lnTo>
                    <a:pt x="69" y="29"/>
                  </a:lnTo>
                  <a:lnTo>
                    <a:pt x="67" y="32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52" y="45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2" y="48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4" y="53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12" y="53"/>
                  </a:lnTo>
                  <a:lnTo>
                    <a:pt x="10" y="61"/>
                  </a:lnTo>
                  <a:lnTo>
                    <a:pt x="7" y="66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2" y="77"/>
                  </a:lnTo>
                  <a:lnTo>
                    <a:pt x="0" y="80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93"/>
                  </a:lnTo>
                  <a:lnTo>
                    <a:pt x="5" y="98"/>
                  </a:lnTo>
                  <a:lnTo>
                    <a:pt x="7" y="101"/>
                  </a:lnTo>
                  <a:lnTo>
                    <a:pt x="12" y="114"/>
                  </a:lnTo>
                  <a:lnTo>
                    <a:pt x="15" y="117"/>
                  </a:lnTo>
                  <a:lnTo>
                    <a:pt x="22" y="122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30" y="114"/>
                  </a:lnTo>
                  <a:lnTo>
                    <a:pt x="37" y="112"/>
                  </a:lnTo>
                  <a:lnTo>
                    <a:pt x="42" y="109"/>
                  </a:lnTo>
                  <a:lnTo>
                    <a:pt x="44" y="112"/>
                  </a:lnTo>
                  <a:lnTo>
                    <a:pt x="49" y="114"/>
                  </a:lnTo>
                  <a:lnTo>
                    <a:pt x="54" y="112"/>
                  </a:lnTo>
                  <a:lnTo>
                    <a:pt x="57" y="112"/>
                  </a:lnTo>
                  <a:lnTo>
                    <a:pt x="59" y="109"/>
                  </a:lnTo>
                  <a:lnTo>
                    <a:pt x="62" y="109"/>
                  </a:lnTo>
                  <a:lnTo>
                    <a:pt x="62" y="106"/>
                  </a:lnTo>
                  <a:lnTo>
                    <a:pt x="62" y="101"/>
                  </a:lnTo>
                  <a:lnTo>
                    <a:pt x="62" y="98"/>
                  </a:lnTo>
                  <a:lnTo>
                    <a:pt x="64" y="96"/>
                  </a:lnTo>
                  <a:lnTo>
                    <a:pt x="67" y="93"/>
                  </a:lnTo>
                  <a:lnTo>
                    <a:pt x="67" y="90"/>
                  </a:lnTo>
                  <a:lnTo>
                    <a:pt x="72" y="88"/>
                  </a:lnTo>
                  <a:lnTo>
                    <a:pt x="74" y="88"/>
                  </a:lnTo>
                  <a:lnTo>
                    <a:pt x="79" y="88"/>
                  </a:lnTo>
                  <a:lnTo>
                    <a:pt x="79" y="90"/>
                  </a:lnTo>
                  <a:lnTo>
                    <a:pt x="82" y="93"/>
                  </a:lnTo>
                  <a:lnTo>
                    <a:pt x="87" y="98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94" y="98"/>
                  </a:lnTo>
                  <a:lnTo>
                    <a:pt x="99" y="101"/>
                  </a:lnTo>
                  <a:lnTo>
                    <a:pt x="112" y="101"/>
                  </a:lnTo>
                  <a:lnTo>
                    <a:pt x="114" y="101"/>
                  </a:lnTo>
                  <a:lnTo>
                    <a:pt x="114" y="96"/>
                  </a:lnTo>
                  <a:lnTo>
                    <a:pt x="119" y="93"/>
                  </a:lnTo>
                  <a:lnTo>
                    <a:pt x="124" y="93"/>
                  </a:lnTo>
                  <a:lnTo>
                    <a:pt x="124" y="96"/>
                  </a:lnTo>
                  <a:lnTo>
                    <a:pt x="129" y="93"/>
                  </a:lnTo>
                  <a:lnTo>
                    <a:pt x="132" y="93"/>
                  </a:lnTo>
                  <a:lnTo>
                    <a:pt x="139" y="90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7" y="90"/>
                  </a:lnTo>
                  <a:lnTo>
                    <a:pt x="152" y="90"/>
                  </a:lnTo>
                  <a:lnTo>
                    <a:pt x="152" y="88"/>
                  </a:lnTo>
                  <a:lnTo>
                    <a:pt x="157" y="88"/>
                  </a:lnTo>
                  <a:lnTo>
                    <a:pt x="162" y="88"/>
                  </a:lnTo>
                  <a:lnTo>
                    <a:pt x="167" y="88"/>
                  </a:lnTo>
                  <a:lnTo>
                    <a:pt x="169" y="90"/>
                  </a:lnTo>
                  <a:lnTo>
                    <a:pt x="172" y="88"/>
                  </a:lnTo>
                  <a:lnTo>
                    <a:pt x="174" y="90"/>
                  </a:lnTo>
                  <a:lnTo>
                    <a:pt x="177" y="88"/>
                  </a:lnTo>
                  <a:lnTo>
                    <a:pt x="184" y="88"/>
                  </a:lnTo>
                  <a:lnTo>
                    <a:pt x="182" y="85"/>
                  </a:lnTo>
                  <a:lnTo>
                    <a:pt x="182" y="82"/>
                  </a:lnTo>
                  <a:lnTo>
                    <a:pt x="182" y="80"/>
                  </a:lnTo>
                  <a:lnTo>
                    <a:pt x="174" y="74"/>
                  </a:lnTo>
                  <a:lnTo>
                    <a:pt x="172" y="74"/>
                  </a:lnTo>
                  <a:lnTo>
                    <a:pt x="169" y="72"/>
                  </a:lnTo>
                  <a:lnTo>
                    <a:pt x="169" y="69"/>
                  </a:lnTo>
                  <a:lnTo>
                    <a:pt x="167" y="66"/>
                  </a:lnTo>
                  <a:lnTo>
                    <a:pt x="167" y="64"/>
                  </a:lnTo>
                  <a:lnTo>
                    <a:pt x="164" y="61"/>
                  </a:lnTo>
                  <a:lnTo>
                    <a:pt x="162" y="58"/>
                  </a:lnTo>
                  <a:lnTo>
                    <a:pt x="157" y="56"/>
                  </a:lnTo>
                  <a:lnTo>
                    <a:pt x="152" y="53"/>
                  </a:lnTo>
                  <a:lnTo>
                    <a:pt x="149" y="48"/>
                  </a:lnTo>
                  <a:lnTo>
                    <a:pt x="152" y="45"/>
                  </a:lnTo>
                  <a:lnTo>
                    <a:pt x="149" y="45"/>
                  </a:lnTo>
                  <a:lnTo>
                    <a:pt x="149" y="42"/>
                  </a:lnTo>
                  <a:lnTo>
                    <a:pt x="147" y="42"/>
                  </a:lnTo>
                  <a:lnTo>
                    <a:pt x="139" y="42"/>
                  </a:lnTo>
                  <a:lnTo>
                    <a:pt x="137" y="40"/>
                  </a:lnTo>
                  <a:lnTo>
                    <a:pt x="137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7" y="32"/>
                  </a:lnTo>
                  <a:lnTo>
                    <a:pt x="127" y="29"/>
                  </a:lnTo>
                  <a:lnTo>
                    <a:pt x="127" y="24"/>
                  </a:lnTo>
                  <a:lnTo>
                    <a:pt x="129" y="19"/>
                  </a:lnTo>
                  <a:lnTo>
                    <a:pt x="127" y="16"/>
                  </a:lnTo>
                  <a:lnTo>
                    <a:pt x="124" y="8"/>
                  </a:lnTo>
                  <a:lnTo>
                    <a:pt x="119" y="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69" name="Freeform 315"/>
            <p:cNvSpPr>
              <a:spLocks/>
            </p:cNvSpPr>
            <p:nvPr/>
          </p:nvSpPr>
          <p:spPr bwMode="auto">
            <a:xfrm>
              <a:off x="3221" y="2750"/>
              <a:ext cx="20" cy="30"/>
            </a:xfrm>
            <a:custGeom>
              <a:avLst/>
              <a:gdLst>
                <a:gd name="T0" fmla="*/ 17 w 20"/>
                <a:gd name="T1" fmla="*/ 0 h 30"/>
                <a:gd name="T2" fmla="*/ 12 w 20"/>
                <a:gd name="T3" fmla="*/ 3 h 30"/>
                <a:gd name="T4" fmla="*/ 7 w 20"/>
                <a:gd name="T5" fmla="*/ 6 h 30"/>
                <a:gd name="T6" fmla="*/ 7 w 20"/>
                <a:gd name="T7" fmla="*/ 8 h 30"/>
                <a:gd name="T8" fmla="*/ 5 w 20"/>
                <a:gd name="T9" fmla="*/ 8 h 30"/>
                <a:gd name="T10" fmla="*/ 5 w 20"/>
                <a:gd name="T11" fmla="*/ 14 h 30"/>
                <a:gd name="T12" fmla="*/ 2 w 20"/>
                <a:gd name="T13" fmla="*/ 19 h 30"/>
                <a:gd name="T14" fmla="*/ 2 w 20"/>
                <a:gd name="T15" fmla="*/ 22 h 30"/>
                <a:gd name="T16" fmla="*/ 0 w 20"/>
                <a:gd name="T17" fmla="*/ 24 h 30"/>
                <a:gd name="T18" fmla="*/ 0 w 20"/>
                <a:gd name="T19" fmla="*/ 24 h 30"/>
                <a:gd name="T20" fmla="*/ 0 w 20"/>
                <a:gd name="T21" fmla="*/ 27 h 30"/>
                <a:gd name="T22" fmla="*/ 2 w 20"/>
                <a:gd name="T23" fmla="*/ 30 h 30"/>
                <a:gd name="T24" fmla="*/ 5 w 20"/>
                <a:gd name="T25" fmla="*/ 30 h 30"/>
                <a:gd name="T26" fmla="*/ 5 w 20"/>
                <a:gd name="T27" fmla="*/ 30 h 30"/>
                <a:gd name="T28" fmla="*/ 7 w 20"/>
                <a:gd name="T29" fmla="*/ 30 h 30"/>
                <a:gd name="T30" fmla="*/ 7 w 20"/>
                <a:gd name="T31" fmla="*/ 30 h 30"/>
                <a:gd name="T32" fmla="*/ 7 w 20"/>
                <a:gd name="T33" fmla="*/ 27 h 30"/>
                <a:gd name="T34" fmla="*/ 12 w 20"/>
                <a:gd name="T35" fmla="*/ 27 h 30"/>
                <a:gd name="T36" fmla="*/ 12 w 20"/>
                <a:gd name="T37" fmla="*/ 27 h 30"/>
                <a:gd name="T38" fmla="*/ 15 w 20"/>
                <a:gd name="T39" fmla="*/ 30 h 30"/>
                <a:gd name="T40" fmla="*/ 15 w 20"/>
                <a:gd name="T41" fmla="*/ 30 h 30"/>
                <a:gd name="T42" fmla="*/ 15 w 20"/>
                <a:gd name="T43" fmla="*/ 27 h 30"/>
                <a:gd name="T44" fmla="*/ 17 w 20"/>
                <a:gd name="T45" fmla="*/ 24 h 30"/>
                <a:gd name="T46" fmla="*/ 20 w 20"/>
                <a:gd name="T47" fmla="*/ 22 h 30"/>
                <a:gd name="T48" fmla="*/ 20 w 20"/>
                <a:gd name="T49" fmla="*/ 22 h 30"/>
                <a:gd name="T50" fmla="*/ 20 w 20"/>
                <a:gd name="T51" fmla="*/ 22 h 30"/>
                <a:gd name="T52" fmla="*/ 17 w 20"/>
                <a:gd name="T53" fmla="*/ 19 h 30"/>
                <a:gd name="T54" fmla="*/ 17 w 20"/>
                <a:gd name="T55" fmla="*/ 19 h 30"/>
                <a:gd name="T56" fmla="*/ 15 w 20"/>
                <a:gd name="T57" fmla="*/ 19 h 30"/>
                <a:gd name="T58" fmla="*/ 15 w 20"/>
                <a:gd name="T59" fmla="*/ 19 h 30"/>
                <a:gd name="T60" fmla="*/ 12 w 20"/>
                <a:gd name="T61" fmla="*/ 19 h 30"/>
                <a:gd name="T62" fmla="*/ 12 w 20"/>
                <a:gd name="T63" fmla="*/ 22 h 30"/>
                <a:gd name="T64" fmla="*/ 10 w 20"/>
                <a:gd name="T65" fmla="*/ 22 h 30"/>
                <a:gd name="T66" fmla="*/ 10 w 20"/>
                <a:gd name="T67" fmla="*/ 22 h 30"/>
                <a:gd name="T68" fmla="*/ 10 w 20"/>
                <a:gd name="T69" fmla="*/ 19 h 30"/>
                <a:gd name="T70" fmla="*/ 10 w 20"/>
                <a:gd name="T71" fmla="*/ 19 h 30"/>
                <a:gd name="T72" fmla="*/ 10 w 20"/>
                <a:gd name="T73" fmla="*/ 19 h 30"/>
                <a:gd name="T74" fmla="*/ 12 w 20"/>
                <a:gd name="T75" fmla="*/ 19 h 30"/>
                <a:gd name="T76" fmla="*/ 12 w 20"/>
                <a:gd name="T77" fmla="*/ 19 h 30"/>
                <a:gd name="T78" fmla="*/ 12 w 20"/>
                <a:gd name="T79" fmla="*/ 16 h 30"/>
                <a:gd name="T80" fmla="*/ 15 w 20"/>
                <a:gd name="T81" fmla="*/ 16 h 30"/>
                <a:gd name="T82" fmla="*/ 15 w 20"/>
                <a:gd name="T83" fmla="*/ 16 h 30"/>
                <a:gd name="T84" fmla="*/ 17 w 20"/>
                <a:gd name="T85" fmla="*/ 14 h 30"/>
                <a:gd name="T86" fmla="*/ 20 w 20"/>
                <a:gd name="T87" fmla="*/ 14 h 30"/>
                <a:gd name="T88" fmla="*/ 20 w 20"/>
                <a:gd name="T89" fmla="*/ 14 h 30"/>
                <a:gd name="T90" fmla="*/ 20 w 20"/>
                <a:gd name="T91" fmla="*/ 11 h 30"/>
                <a:gd name="T92" fmla="*/ 20 w 20"/>
                <a:gd name="T93" fmla="*/ 8 h 30"/>
                <a:gd name="T94" fmla="*/ 20 w 20"/>
                <a:gd name="T95" fmla="*/ 6 h 30"/>
                <a:gd name="T96" fmla="*/ 20 w 20"/>
                <a:gd name="T97" fmla="*/ 6 h 30"/>
                <a:gd name="T98" fmla="*/ 17 w 20"/>
                <a:gd name="T99" fmla="*/ 3 h 30"/>
                <a:gd name="T100" fmla="*/ 17 w 20"/>
                <a:gd name="T101" fmla="*/ 3 h 30"/>
                <a:gd name="T102" fmla="*/ 17 w 20"/>
                <a:gd name="T103" fmla="*/ 0 h 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"/>
                <a:gd name="T157" fmla="*/ 0 h 30"/>
                <a:gd name="T158" fmla="*/ 20 w 20"/>
                <a:gd name="T159" fmla="*/ 30 h 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" h="30">
                  <a:moveTo>
                    <a:pt x="17" y="0"/>
                  </a:moveTo>
                  <a:lnTo>
                    <a:pt x="12" y="3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12" y="27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7" y="24"/>
                  </a:lnTo>
                  <a:lnTo>
                    <a:pt x="20" y="22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0" name="Freeform 316"/>
            <p:cNvSpPr>
              <a:spLocks/>
            </p:cNvSpPr>
            <p:nvPr/>
          </p:nvSpPr>
          <p:spPr bwMode="auto">
            <a:xfrm>
              <a:off x="3041" y="2955"/>
              <a:ext cx="28" cy="27"/>
            </a:xfrm>
            <a:custGeom>
              <a:avLst/>
              <a:gdLst>
                <a:gd name="T0" fmla="*/ 3 w 28"/>
                <a:gd name="T1" fmla="*/ 27 h 27"/>
                <a:gd name="T2" fmla="*/ 3 w 28"/>
                <a:gd name="T3" fmla="*/ 27 h 27"/>
                <a:gd name="T4" fmla="*/ 3 w 28"/>
                <a:gd name="T5" fmla="*/ 24 h 27"/>
                <a:gd name="T6" fmla="*/ 3 w 28"/>
                <a:gd name="T7" fmla="*/ 24 h 27"/>
                <a:gd name="T8" fmla="*/ 5 w 28"/>
                <a:gd name="T9" fmla="*/ 24 h 27"/>
                <a:gd name="T10" fmla="*/ 5 w 28"/>
                <a:gd name="T11" fmla="*/ 24 h 27"/>
                <a:gd name="T12" fmla="*/ 5 w 28"/>
                <a:gd name="T13" fmla="*/ 24 h 27"/>
                <a:gd name="T14" fmla="*/ 8 w 28"/>
                <a:gd name="T15" fmla="*/ 27 h 27"/>
                <a:gd name="T16" fmla="*/ 8 w 28"/>
                <a:gd name="T17" fmla="*/ 27 h 27"/>
                <a:gd name="T18" fmla="*/ 10 w 28"/>
                <a:gd name="T19" fmla="*/ 27 h 27"/>
                <a:gd name="T20" fmla="*/ 10 w 28"/>
                <a:gd name="T21" fmla="*/ 27 h 27"/>
                <a:gd name="T22" fmla="*/ 13 w 28"/>
                <a:gd name="T23" fmla="*/ 27 h 27"/>
                <a:gd name="T24" fmla="*/ 13 w 28"/>
                <a:gd name="T25" fmla="*/ 24 h 27"/>
                <a:gd name="T26" fmla="*/ 13 w 28"/>
                <a:gd name="T27" fmla="*/ 24 h 27"/>
                <a:gd name="T28" fmla="*/ 15 w 28"/>
                <a:gd name="T29" fmla="*/ 21 h 27"/>
                <a:gd name="T30" fmla="*/ 15 w 28"/>
                <a:gd name="T31" fmla="*/ 21 h 27"/>
                <a:gd name="T32" fmla="*/ 18 w 28"/>
                <a:gd name="T33" fmla="*/ 21 h 27"/>
                <a:gd name="T34" fmla="*/ 20 w 28"/>
                <a:gd name="T35" fmla="*/ 21 h 27"/>
                <a:gd name="T36" fmla="*/ 23 w 28"/>
                <a:gd name="T37" fmla="*/ 21 h 27"/>
                <a:gd name="T38" fmla="*/ 23 w 28"/>
                <a:gd name="T39" fmla="*/ 21 h 27"/>
                <a:gd name="T40" fmla="*/ 23 w 28"/>
                <a:gd name="T41" fmla="*/ 21 h 27"/>
                <a:gd name="T42" fmla="*/ 23 w 28"/>
                <a:gd name="T43" fmla="*/ 21 h 27"/>
                <a:gd name="T44" fmla="*/ 25 w 28"/>
                <a:gd name="T45" fmla="*/ 19 h 27"/>
                <a:gd name="T46" fmla="*/ 28 w 28"/>
                <a:gd name="T47" fmla="*/ 16 h 27"/>
                <a:gd name="T48" fmla="*/ 28 w 28"/>
                <a:gd name="T49" fmla="*/ 13 h 27"/>
                <a:gd name="T50" fmla="*/ 25 w 28"/>
                <a:gd name="T51" fmla="*/ 8 h 27"/>
                <a:gd name="T52" fmla="*/ 23 w 28"/>
                <a:gd name="T53" fmla="*/ 3 h 27"/>
                <a:gd name="T54" fmla="*/ 20 w 28"/>
                <a:gd name="T55" fmla="*/ 0 h 27"/>
                <a:gd name="T56" fmla="*/ 20 w 28"/>
                <a:gd name="T57" fmla="*/ 3 h 27"/>
                <a:gd name="T58" fmla="*/ 18 w 28"/>
                <a:gd name="T59" fmla="*/ 3 h 27"/>
                <a:gd name="T60" fmla="*/ 18 w 28"/>
                <a:gd name="T61" fmla="*/ 3 h 27"/>
                <a:gd name="T62" fmla="*/ 15 w 28"/>
                <a:gd name="T63" fmla="*/ 5 h 27"/>
                <a:gd name="T64" fmla="*/ 13 w 28"/>
                <a:gd name="T65" fmla="*/ 8 h 27"/>
                <a:gd name="T66" fmla="*/ 13 w 28"/>
                <a:gd name="T67" fmla="*/ 5 h 27"/>
                <a:gd name="T68" fmla="*/ 10 w 28"/>
                <a:gd name="T69" fmla="*/ 5 h 27"/>
                <a:gd name="T70" fmla="*/ 10 w 28"/>
                <a:gd name="T71" fmla="*/ 5 h 27"/>
                <a:gd name="T72" fmla="*/ 8 w 28"/>
                <a:gd name="T73" fmla="*/ 8 h 27"/>
                <a:gd name="T74" fmla="*/ 5 w 28"/>
                <a:gd name="T75" fmla="*/ 11 h 27"/>
                <a:gd name="T76" fmla="*/ 5 w 28"/>
                <a:gd name="T77" fmla="*/ 16 h 27"/>
                <a:gd name="T78" fmla="*/ 3 w 28"/>
                <a:gd name="T79" fmla="*/ 19 h 27"/>
                <a:gd name="T80" fmla="*/ 0 w 28"/>
                <a:gd name="T81" fmla="*/ 21 h 27"/>
                <a:gd name="T82" fmla="*/ 0 w 28"/>
                <a:gd name="T83" fmla="*/ 24 h 27"/>
                <a:gd name="T84" fmla="*/ 0 w 28"/>
                <a:gd name="T85" fmla="*/ 24 h 27"/>
                <a:gd name="T86" fmla="*/ 3 w 28"/>
                <a:gd name="T87" fmla="*/ 27 h 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"/>
                <a:gd name="T133" fmla="*/ 0 h 27"/>
                <a:gd name="T134" fmla="*/ 28 w 28"/>
                <a:gd name="T135" fmla="*/ 27 h 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" h="27">
                  <a:moveTo>
                    <a:pt x="3" y="27"/>
                  </a:moveTo>
                  <a:lnTo>
                    <a:pt x="3" y="27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3" y="21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1" name="Freeform 317"/>
            <p:cNvSpPr>
              <a:spLocks/>
            </p:cNvSpPr>
            <p:nvPr/>
          </p:nvSpPr>
          <p:spPr bwMode="auto">
            <a:xfrm>
              <a:off x="3066" y="3336"/>
              <a:ext cx="17" cy="24"/>
            </a:xfrm>
            <a:custGeom>
              <a:avLst/>
              <a:gdLst>
                <a:gd name="T0" fmla="*/ 17 w 17"/>
                <a:gd name="T1" fmla="*/ 16 h 24"/>
                <a:gd name="T2" fmla="*/ 17 w 17"/>
                <a:gd name="T3" fmla="*/ 8 h 24"/>
                <a:gd name="T4" fmla="*/ 17 w 17"/>
                <a:gd name="T5" fmla="*/ 2 h 24"/>
                <a:gd name="T6" fmla="*/ 17 w 17"/>
                <a:gd name="T7" fmla="*/ 2 h 24"/>
                <a:gd name="T8" fmla="*/ 15 w 17"/>
                <a:gd name="T9" fmla="*/ 2 h 24"/>
                <a:gd name="T10" fmla="*/ 10 w 17"/>
                <a:gd name="T11" fmla="*/ 0 h 24"/>
                <a:gd name="T12" fmla="*/ 5 w 17"/>
                <a:gd name="T13" fmla="*/ 2 h 24"/>
                <a:gd name="T14" fmla="*/ 3 w 17"/>
                <a:gd name="T15" fmla="*/ 5 h 24"/>
                <a:gd name="T16" fmla="*/ 3 w 17"/>
                <a:gd name="T17" fmla="*/ 10 h 24"/>
                <a:gd name="T18" fmla="*/ 0 w 17"/>
                <a:gd name="T19" fmla="*/ 16 h 24"/>
                <a:gd name="T20" fmla="*/ 0 w 17"/>
                <a:gd name="T21" fmla="*/ 18 h 24"/>
                <a:gd name="T22" fmla="*/ 3 w 17"/>
                <a:gd name="T23" fmla="*/ 24 h 24"/>
                <a:gd name="T24" fmla="*/ 10 w 17"/>
                <a:gd name="T25" fmla="*/ 24 h 24"/>
                <a:gd name="T26" fmla="*/ 12 w 17"/>
                <a:gd name="T27" fmla="*/ 24 h 24"/>
                <a:gd name="T28" fmla="*/ 15 w 17"/>
                <a:gd name="T29" fmla="*/ 21 h 24"/>
                <a:gd name="T30" fmla="*/ 15 w 17"/>
                <a:gd name="T31" fmla="*/ 18 h 24"/>
                <a:gd name="T32" fmla="*/ 17 w 17"/>
                <a:gd name="T33" fmla="*/ 1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4"/>
                <a:gd name="T53" fmla="*/ 17 w 1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4">
                  <a:moveTo>
                    <a:pt x="17" y="16"/>
                  </a:moveTo>
                  <a:lnTo>
                    <a:pt x="17" y="8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2" name="Freeform 318"/>
            <p:cNvSpPr>
              <a:spLocks/>
            </p:cNvSpPr>
            <p:nvPr/>
          </p:nvSpPr>
          <p:spPr bwMode="auto">
            <a:xfrm>
              <a:off x="3014" y="3381"/>
              <a:ext cx="32" cy="37"/>
            </a:xfrm>
            <a:custGeom>
              <a:avLst/>
              <a:gdLst>
                <a:gd name="T0" fmla="*/ 32 w 32"/>
                <a:gd name="T1" fmla="*/ 16 h 37"/>
                <a:gd name="T2" fmla="*/ 32 w 32"/>
                <a:gd name="T3" fmla="*/ 13 h 37"/>
                <a:gd name="T4" fmla="*/ 32 w 32"/>
                <a:gd name="T5" fmla="*/ 16 h 37"/>
                <a:gd name="T6" fmla="*/ 27 w 32"/>
                <a:gd name="T7" fmla="*/ 26 h 37"/>
                <a:gd name="T8" fmla="*/ 20 w 32"/>
                <a:gd name="T9" fmla="*/ 32 h 37"/>
                <a:gd name="T10" fmla="*/ 17 w 32"/>
                <a:gd name="T11" fmla="*/ 34 h 37"/>
                <a:gd name="T12" fmla="*/ 15 w 32"/>
                <a:gd name="T13" fmla="*/ 37 h 37"/>
                <a:gd name="T14" fmla="*/ 12 w 32"/>
                <a:gd name="T15" fmla="*/ 37 h 37"/>
                <a:gd name="T16" fmla="*/ 7 w 32"/>
                <a:gd name="T17" fmla="*/ 32 h 37"/>
                <a:gd name="T18" fmla="*/ 2 w 32"/>
                <a:gd name="T19" fmla="*/ 29 h 37"/>
                <a:gd name="T20" fmla="*/ 2 w 32"/>
                <a:gd name="T21" fmla="*/ 24 h 37"/>
                <a:gd name="T22" fmla="*/ 0 w 32"/>
                <a:gd name="T23" fmla="*/ 21 h 37"/>
                <a:gd name="T24" fmla="*/ 2 w 32"/>
                <a:gd name="T25" fmla="*/ 18 h 37"/>
                <a:gd name="T26" fmla="*/ 7 w 32"/>
                <a:gd name="T27" fmla="*/ 8 h 37"/>
                <a:gd name="T28" fmla="*/ 10 w 32"/>
                <a:gd name="T29" fmla="*/ 5 h 37"/>
                <a:gd name="T30" fmla="*/ 17 w 32"/>
                <a:gd name="T31" fmla="*/ 3 h 37"/>
                <a:gd name="T32" fmla="*/ 22 w 32"/>
                <a:gd name="T33" fmla="*/ 0 h 37"/>
                <a:gd name="T34" fmla="*/ 25 w 32"/>
                <a:gd name="T35" fmla="*/ 3 h 37"/>
                <a:gd name="T36" fmla="*/ 27 w 32"/>
                <a:gd name="T37" fmla="*/ 5 h 37"/>
                <a:gd name="T38" fmla="*/ 30 w 32"/>
                <a:gd name="T39" fmla="*/ 8 h 37"/>
                <a:gd name="T40" fmla="*/ 32 w 32"/>
                <a:gd name="T41" fmla="*/ 13 h 37"/>
                <a:gd name="T42" fmla="*/ 32 w 32"/>
                <a:gd name="T43" fmla="*/ 16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"/>
                <a:gd name="T67" fmla="*/ 0 h 37"/>
                <a:gd name="T68" fmla="*/ 32 w 32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" h="37">
                  <a:moveTo>
                    <a:pt x="32" y="16"/>
                  </a:moveTo>
                  <a:lnTo>
                    <a:pt x="32" y="13"/>
                  </a:lnTo>
                  <a:lnTo>
                    <a:pt x="32" y="16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7" y="34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7" y="32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32" y="13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3" name="Freeform 319"/>
            <p:cNvSpPr>
              <a:spLocks/>
            </p:cNvSpPr>
            <p:nvPr/>
          </p:nvSpPr>
          <p:spPr bwMode="auto">
            <a:xfrm>
              <a:off x="2400" y="2521"/>
              <a:ext cx="167" cy="200"/>
            </a:xfrm>
            <a:custGeom>
              <a:avLst/>
              <a:gdLst>
                <a:gd name="T0" fmla="*/ 23 w 167"/>
                <a:gd name="T1" fmla="*/ 96 h 200"/>
                <a:gd name="T2" fmla="*/ 3 w 167"/>
                <a:gd name="T3" fmla="*/ 96 h 200"/>
                <a:gd name="T4" fmla="*/ 0 w 167"/>
                <a:gd name="T5" fmla="*/ 102 h 200"/>
                <a:gd name="T6" fmla="*/ 0 w 167"/>
                <a:gd name="T7" fmla="*/ 102 h 200"/>
                <a:gd name="T8" fmla="*/ 5 w 167"/>
                <a:gd name="T9" fmla="*/ 107 h 200"/>
                <a:gd name="T10" fmla="*/ 10 w 167"/>
                <a:gd name="T11" fmla="*/ 112 h 200"/>
                <a:gd name="T12" fmla="*/ 10 w 167"/>
                <a:gd name="T13" fmla="*/ 120 h 200"/>
                <a:gd name="T14" fmla="*/ 8 w 167"/>
                <a:gd name="T15" fmla="*/ 126 h 200"/>
                <a:gd name="T16" fmla="*/ 13 w 167"/>
                <a:gd name="T17" fmla="*/ 139 h 200"/>
                <a:gd name="T18" fmla="*/ 13 w 167"/>
                <a:gd name="T19" fmla="*/ 155 h 200"/>
                <a:gd name="T20" fmla="*/ 8 w 167"/>
                <a:gd name="T21" fmla="*/ 171 h 200"/>
                <a:gd name="T22" fmla="*/ 5 w 167"/>
                <a:gd name="T23" fmla="*/ 179 h 200"/>
                <a:gd name="T24" fmla="*/ 8 w 167"/>
                <a:gd name="T25" fmla="*/ 171 h 200"/>
                <a:gd name="T26" fmla="*/ 13 w 167"/>
                <a:gd name="T27" fmla="*/ 171 h 200"/>
                <a:gd name="T28" fmla="*/ 20 w 167"/>
                <a:gd name="T29" fmla="*/ 171 h 200"/>
                <a:gd name="T30" fmla="*/ 25 w 167"/>
                <a:gd name="T31" fmla="*/ 171 h 200"/>
                <a:gd name="T32" fmla="*/ 25 w 167"/>
                <a:gd name="T33" fmla="*/ 171 h 200"/>
                <a:gd name="T34" fmla="*/ 30 w 167"/>
                <a:gd name="T35" fmla="*/ 171 h 200"/>
                <a:gd name="T36" fmla="*/ 35 w 167"/>
                <a:gd name="T37" fmla="*/ 171 h 200"/>
                <a:gd name="T38" fmla="*/ 40 w 167"/>
                <a:gd name="T39" fmla="*/ 173 h 200"/>
                <a:gd name="T40" fmla="*/ 43 w 167"/>
                <a:gd name="T41" fmla="*/ 179 h 200"/>
                <a:gd name="T42" fmla="*/ 45 w 167"/>
                <a:gd name="T43" fmla="*/ 179 h 200"/>
                <a:gd name="T44" fmla="*/ 50 w 167"/>
                <a:gd name="T45" fmla="*/ 181 h 200"/>
                <a:gd name="T46" fmla="*/ 53 w 167"/>
                <a:gd name="T47" fmla="*/ 187 h 200"/>
                <a:gd name="T48" fmla="*/ 55 w 167"/>
                <a:gd name="T49" fmla="*/ 187 h 200"/>
                <a:gd name="T50" fmla="*/ 55 w 167"/>
                <a:gd name="T51" fmla="*/ 189 h 200"/>
                <a:gd name="T52" fmla="*/ 58 w 167"/>
                <a:gd name="T53" fmla="*/ 192 h 200"/>
                <a:gd name="T54" fmla="*/ 58 w 167"/>
                <a:gd name="T55" fmla="*/ 192 h 200"/>
                <a:gd name="T56" fmla="*/ 63 w 167"/>
                <a:gd name="T57" fmla="*/ 195 h 200"/>
                <a:gd name="T58" fmla="*/ 63 w 167"/>
                <a:gd name="T59" fmla="*/ 197 h 200"/>
                <a:gd name="T60" fmla="*/ 72 w 167"/>
                <a:gd name="T61" fmla="*/ 192 h 200"/>
                <a:gd name="T62" fmla="*/ 77 w 167"/>
                <a:gd name="T63" fmla="*/ 181 h 200"/>
                <a:gd name="T64" fmla="*/ 77 w 167"/>
                <a:gd name="T65" fmla="*/ 181 h 200"/>
                <a:gd name="T66" fmla="*/ 82 w 167"/>
                <a:gd name="T67" fmla="*/ 187 h 200"/>
                <a:gd name="T68" fmla="*/ 87 w 167"/>
                <a:gd name="T69" fmla="*/ 192 h 200"/>
                <a:gd name="T70" fmla="*/ 135 w 167"/>
                <a:gd name="T71" fmla="*/ 189 h 200"/>
                <a:gd name="T72" fmla="*/ 162 w 167"/>
                <a:gd name="T73" fmla="*/ 176 h 200"/>
                <a:gd name="T74" fmla="*/ 152 w 167"/>
                <a:gd name="T75" fmla="*/ 144 h 200"/>
                <a:gd name="T76" fmla="*/ 150 w 167"/>
                <a:gd name="T77" fmla="*/ 99 h 200"/>
                <a:gd name="T78" fmla="*/ 145 w 167"/>
                <a:gd name="T79" fmla="*/ 54 h 200"/>
                <a:gd name="T80" fmla="*/ 167 w 167"/>
                <a:gd name="T81" fmla="*/ 38 h 200"/>
                <a:gd name="T82" fmla="*/ 117 w 167"/>
                <a:gd name="T83" fmla="*/ 0 h 200"/>
                <a:gd name="T84" fmla="*/ 90 w 167"/>
                <a:gd name="T85" fmla="*/ 19 h 200"/>
                <a:gd name="T86" fmla="*/ 72 w 167"/>
                <a:gd name="T87" fmla="*/ 35 h 200"/>
                <a:gd name="T88" fmla="*/ 65 w 167"/>
                <a:gd name="T89" fmla="*/ 64 h 200"/>
                <a:gd name="T90" fmla="*/ 58 w 167"/>
                <a:gd name="T91" fmla="*/ 67 h 200"/>
                <a:gd name="T92" fmla="*/ 55 w 167"/>
                <a:gd name="T93" fmla="*/ 72 h 200"/>
                <a:gd name="T94" fmla="*/ 55 w 167"/>
                <a:gd name="T95" fmla="*/ 91 h 2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7"/>
                <a:gd name="T145" fmla="*/ 0 h 200"/>
                <a:gd name="T146" fmla="*/ 167 w 167"/>
                <a:gd name="T147" fmla="*/ 200 h 2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7" h="200">
                  <a:moveTo>
                    <a:pt x="50" y="96"/>
                  </a:moveTo>
                  <a:lnTo>
                    <a:pt x="38" y="96"/>
                  </a:lnTo>
                  <a:lnTo>
                    <a:pt x="23" y="96"/>
                  </a:lnTo>
                  <a:lnTo>
                    <a:pt x="10" y="96"/>
                  </a:lnTo>
                  <a:lnTo>
                    <a:pt x="3" y="96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5" y="107"/>
                  </a:lnTo>
                  <a:lnTo>
                    <a:pt x="5" y="110"/>
                  </a:lnTo>
                  <a:lnTo>
                    <a:pt x="8" y="107"/>
                  </a:lnTo>
                  <a:lnTo>
                    <a:pt x="10" y="112"/>
                  </a:lnTo>
                  <a:lnTo>
                    <a:pt x="10" y="115"/>
                  </a:lnTo>
                  <a:lnTo>
                    <a:pt x="10" y="118"/>
                  </a:lnTo>
                  <a:lnTo>
                    <a:pt x="10" y="120"/>
                  </a:lnTo>
                  <a:lnTo>
                    <a:pt x="8" y="126"/>
                  </a:lnTo>
                  <a:lnTo>
                    <a:pt x="5" y="128"/>
                  </a:lnTo>
                  <a:lnTo>
                    <a:pt x="10" y="134"/>
                  </a:lnTo>
                  <a:lnTo>
                    <a:pt x="13" y="139"/>
                  </a:lnTo>
                  <a:lnTo>
                    <a:pt x="13" y="142"/>
                  </a:lnTo>
                  <a:lnTo>
                    <a:pt x="13" y="144"/>
                  </a:lnTo>
                  <a:lnTo>
                    <a:pt x="13" y="155"/>
                  </a:lnTo>
                  <a:lnTo>
                    <a:pt x="10" y="157"/>
                  </a:lnTo>
                  <a:lnTo>
                    <a:pt x="8" y="168"/>
                  </a:lnTo>
                  <a:lnTo>
                    <a:pt x="8" y="171"/>
                  </a:lnTo>
                  <a:lnTo>
                    <a:pt x="5" y="176"/>
                  </a:lnTo>
                  <a:lnTo>
                    <a:pt x="5" y="179"/>
                  </a:lnTo>
                  <a:lnTo>
                    <a:pt x="8" y="176"/>
                  </a:lnTo>
                  <a:lnTo>
                    <a:pt x="8" y="171"/>
                  </a:lnTo>
                  <a:lnTo>
                    <a:pt x="10" y="171"/>
                  </a:lnTo>
                  <a:lnTo>
                    <a:pt x="13" y="171"/>
                  </a:lnTo>
                  <a:lnTo>
                    <a:pt x="15" y="171"/>
                  </a:lnTo>
                  <a:lnTo>
                    <a:pt x="18" y="173"/>
                  </a:lnTo>
                  <a:lnTo>
                    <a:pt x="20" y="171"/>
                  </a:lnTo>
                  <a:lnTo>
                    <a:pt x="23" y="171"/>
                  </a:lnTo>
                  <a:lnTo>
                    <a:pt x="25" y="171"/>
                  </a:lnTo>
                  <a:lnTo>
                    <a:pt x="28" y="171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5" y="171"/>
                  </a:lnTo>
                  <a:lnTo>
                    <a:pt x="38" y="171"/>
                  </a:lnTo>
                  <a:lnTo>
                    <a:pt x="40" y="173"/>
                  </a:lnTo>
                  <a:lnTo>
                    <a:pt x="40" y="176"/>
                  </a:lnTo>
                  <a:lnTo>
                    <a:pt x="43" y="179"/>
                  </a:lnTo>
                  <a:lnTo>
                    <a:pt x="45" y="176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0" y="181"/>
                  </a:lnTo>
                  <a:lnTo>
                    <a:pt x="53" y="184"/>
                  </a:lnTo>
                  <a:lnTo>
                    <a:pt x="53" y="187"/>
                  </a:lnTo>
                  <a:lnTo>
                    <a:pt x="55" y="187"/>
                  </a:lnTo>
                  <a:lnTo>
                    <a:pt x="55" y="189"/>
                  </a:lnTo>
                  <a:lnTo>
                    <a:pt x="58" y="189"/>
                  </a:lnTo>
                  <a:lnTo>
                    <a:pt x="58" y="192"/>
                  </a:lnTo>
                  <a:lnTo>
                    <a:pt x="60" y="195"/>
                  </a:lnTo>
                  <a:lnTo>
                    <a:pt x="63" y="195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8" y="200"/>
                  </a:lnTo>
                  <a:lnTo>
                    <a:pt x="72" y="192"/>
                  </a:lnTo>
                  <a:lnTo>
                    <a:pt x="75" y="189"/>
                  </a:lnTo>
                  <a:lnTo>
                    <a:pt x="75" y="184"/>
                  </a:lnTo>
                  <a:lnTo>
                    <a:pt x="77" y="181"/>
                  </a:lnTo>
                  <a:lnTo>
                    <a:pt x="80" y="181"/>
                  </a:lnTo>
                  <a:lnTo>
                    <a:pt x="80" y="184"/>
                  </a:lnTo>
                  <a:lnTo>
                    <a:pt x="82" y="187"/>
                  </a:lnTo>
                  <a:lnTo>
                    <a:pt x="85" y="192"/>
                  </a:lnTo>
                  <a:lnTo>
                    <a:pt x="87" y="192"/>
                  </a:lnTo>
                  <a:lnTo>
                    <a:pt x="95" y="187"/>
                  </a:lnTo>
                  <a:lnTo>
                    <a:pt x="117" y="187"/>
                  </a:lnTo>
                  <a:lnTo>
                    <a:pt x="135" y="189"/>
                  </a:lnTo>
                  <a:lnTo>
                    <a:pt x="155" y="189"/>
                  </a:lnTo>
                  <a:lnTo>
                    <a:pt x="160" y="189"/>
                  </a:lnTo>
                  <a:lnTo>
                    <a:pt x="162" y="176"/>
                  </a:lnTo>
                  <a:lnTo>
                    <a:pt x="157" y="173"/>
                  </a:lnTo>
                  <a:lnTo>
                    <a:pt x="155" y="157"/>
                  </a:lnTo>
                  <a:lnTo>
                    <a:pt x="152" y="144"/>
                  </a:lnTo>
                  <a:lnTo>
                    <a:pt x="152" y="128"/>
                  </a:lnTo>
                  <a:lnTo>
                    <a:pt x="150" y="115"/>
                  </a:lnTo>
                  <a:lnTo>
                    <a:pt x="150" y="99"/>
                  </a:lnTo>
                  <a:lnTo>
                    <a:pt x="147" y="83"/>
                  </a:lnTo>
                  <a:lnTo>
                    <a:pt x="147" y="70"/>
                  </a:lnTo>
                  <a:lnTo>
                    <a:pt x="145" y="54"/>
                  </a:lnTo>
                  <a:lnTo>
                    <a:pt x="142" y="38"/>
                  </a:lnTo>
                  <a:lnTo>
                    <a:pt x="167" y="38"/>
                  </a:lnTo>
                  <a:lnTo>
                    <a:pt x="147" y="24"/>
                  </a:lnTo>
                  <a:lnTo>
                    <a:pt x="132" y="14"/>
                  </a:lnTo>
                  <a:lnTo>
                    <a:pt x="117" y="0"/>
                  </a:lnTo>
                  <a:lnTo>
                    <a:pt x="117" y="19"/>
                  </a:lnTo>
                  <a:lnTo>
                    <a:pt x="102" y="19"/>
                  </a:lnTo>
                  <a:lnTo>
                    <a:pt x="90" y="19"/>
                  </a:lnTo>
                  <a:lnTo>
                    <a:pt x="75" y="19"/>
                  </a:lnTo>
                  <a:lnTo>
                    <a:pt x="72" y="19"/>
                  </a:lnTo>
                  <a:lnTo>
                    <a:pt x="72" y="35"/>
                  </a:lnTo>
                  <a:lnTo>
                    <a:pt x="72" y="51"/>
                  </a:lnTo>
                  <a:lnTo>
                    <a:pt x="72" y="62"/>
                  </a:lnTo>
                  <a:lnTo>
                    <a:pt x="65" y="64"/>
                  </a:lnTo>
                  <a:lnTo>
                    <a:pt x="63" y="64"/>
                  </a:lnTo>
                  <a:lnTo>
                    <a:pt x="58" y="64"/>
                  </a:lnTo>
                  <a:lnTo>
                    <a:pt x="58" y="67"/>
                  </a:lnTo>
                  <a:lnTo>
                    <a:pt x="55" y="67"/>
                  </a:lnTo>
                  <a:lnTo>
                    <a:pt x="55" y="70"/>
                  </a:lnTo>
                  <a:lnTo>
                    <a:pt x="55" y="72"/>
                  </a:lnTo>
                  <a:lnTo>
                    <a:pt x="55" y="80"/>
                  </a:lnTo>
                  <a:lnTo>
                    <a:pt x="55" y="86"/>
                  </a:lnTo>
                  <a:lnTo>
                    <a:pt x="55" y="91"/>
                  </a:lnTo>
                  <a:lnTo>
                    <a:pt x="55" y="96"/>
                  </a:lnTo>
                  <a:lnTo>
                    <a:pt x="50" y="9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4" name="Freeform 320"/>
            <p:cNvSpPr>
              <a:spLocks/>
            </p:cNvSpPr>
            <p:nvPr/>
          </p:nvSpPr>
          <p:spPr bwMode="auto">
            <a:xfrm>
              <a:off x="2944" y="3064"/>
              <a:ext cx="162" cy="149"/>
            </a:xfrm>
            <a:custGeom>
              <a:avLst/>
              <a:gdLst>
                <a:gd name="T0" fmla="*/ 0 w 162"/>
                <a:gd name="T1" fmla="*/ 85 h 149"/>
                <a:gd name="T2" fmla="*/ 27 w 162"/>
                <a:gd name="T3" fmla="*/ 69 h 149"/>
                <a:gd name="T4" fmla="*/ 27 w 162"/>
                <a:gd name="T5" fmla="*/ 61 h 149"/>
                <a:gd name="T6" fmla="*/ 27 w 162"/>
                <a:gd name="T7" fmla="*/ 48 h 149"/>
                <a:gd name="T8" fmla="*/ 27 w 162"/>
                <a:gd name="T9" fmla="*/ 40 h 149"/>
                <a:gd name="T10" fmla="*/ 30 w 162"/>
                <a:gd name="T11" fmla="*/ 38 h 149"/>
                <a:gd name="T12" fmla="*/ 32 w 162"/>
                <a:gd name="T13" fmla="*/ 45 h 149"/>
                <a:gd name="T14" fmla="*/ 40 w 162"/>
                <a:gd name="T15" fmla="*/ 43 h 149"/>
                <a:gd name="T16" fmla="*/ 45 w 162"/>
                <a:gd name="T17" fmla="*/ 48 h 149"/>
                <a:gd name="T18" fmla="*/ 57 w 162"/>
                <a:gd name="T19" fmla="*/ 53 h 149"/>
                <a:gd name="T20" fmla="*/ 70 w 162"/>
                <a:gd name="T21" fmla="*/ 53 h 149"/>
                <a:gd name="T22" fmla="*/ 82 w 162"/>
                <a:gd name="T23" fmla="*/ 61 h 149"/>
                <a:gd name="T24" fmla="*/ 87 w 162"/>
                <a:gd name="T25" fmla="*/ 67 h 149"/>
                <a:gd name="T26" fmla="*/ 100 w 162"/>
                <a:gd name="T27" fmla="*/ 75 h 149"/>
                <a:gd name="T28" fmla="*/ 105 w 162"/>
                <a:gd name="T29" fmla="*/ 75 h 149"/>
                <a:gd name="T30" fmla="*/ 107 w 162"/>
                <a:gd name="T31" fmla="*/ 75 h 149"/>
                <a:gd name="T32" fmla="*/ 107 w 162"/>
                <a:gd name="T33" fmla="*/ 59 h 149"/>
                <a:gd name="T34" fmla="*/ 97 w 162"/>
                <a:gd name="T35" fmla="*/ 59 h 149"/>
                <a:gd name="T36" fmla="*/ 90 w 162"/>
                <a:gd name="T37" fmla="*/ 53 h 149"/>
                <a:gd name="T38" fmla="*/ 95 w 162"/>
                <a:gd name="T39" fmla="*/ 35 h 149"/>
                <a:gd name="T40" fmla="*/ 95 w 162"/>
                <a:gd name="T41" fmla="*/ 16 h 149"/>
                <a:gd name="T42" fmla="*/ 97 w 162"/>
                <a:gd name="T43" fmla="*/ 8 h 149"/>
                <a:gd name="T44" fmla="*/ 100 w 162"/>
                <a:gd name="T45" fmla="*/ 3 h 149"/>
                <a:gd name="T46" fmla="*/ 120 w 162"/>
                <a:gd name="T47" fmla="*/ 3 h 149"/>
                <a:gd name="T48" fmla="*/ 125 w 162"/>
                <a:gd name="T49" fmla="*/ 8 h 149"/>
                <a:gd name="T50" fmla="*/ 132 w 162"/>
                <a:gd name="T51" fmla="*/ 8 h 149"/>
                <a:gd name="T52" fmla="*/ 147 w 162"/>
                <a:gd name="T53" fmla="*/ 14 h 149"/>
                <a:gd name="T54" fmla="*/ 152 w 162"/>
                <a:gd name="T55" fmla="*/ 16 h 149"/>
                <a:gd name="T56" fmla="*/ 154 w 162"/>
                <a:gd name="T57" fmla="*/ 22 h 149"/>
                <a:gd name="T58" fmla="*/ 159 w 162"/>
                <a:gd name="T59" fmla="*/ 27 h 149"/>
                <a:gd name="T60" fmla="*/ 162 w 162"/>
                <a:gd name="T61" fmla="*/ 38 h 149"/>
                <a:gd name="T62" fmla="*/ 159 w 162"/>
                <a:gd name="T63" fmla="*/ 40 h 149"/>
                <a:gd name="T64" fmla="*/ 157 w 162"/>
                <a:gd name="T65" fmla="*/ 51 h 149"/>
                <a:gd name="T66" fmla="*/ 157 w 162"/>
                <a:gd name="T67" fmla="*/ 61 h 149"/>
                <a:gd name="T68" fmla="*/ 157 w 162"/>
                <a:gd name="T69" fmla="*/ 64 h 149"/>
                <a:gd name="T70" fmla="*/ 152 w 162"/>
                <a:gd name="T71" fmla="*/ 72 h 149"/>
                <a:gd name="T72" fmla="*/ 149 w 162"/>
                <a:gd name="T73" fmla="*/ 83 h 149"/>
                <a:gd name="T74" fmla="*/ 154 w 162"/>
                <a:gd name="T75" fmla="*/ 85 h 149"/>
                <a:gd name="T76" fmla="*/ 112 w 162"/>
                <a:gd name="T77" fmla="*/ 104 h 149"/>
                <a:gd name="T78" fmla="*/ 115 w 162"/>
                <a:gd name="T79" fmla="*/ 112 h 149"/>
                <a:gd name="T80" fmla="*/ 107 w 162"/>
                <a:gd name="T81" fmla="*/ 112 h 149"/>
                <a:gd name="T82" fmla="*/ 97 w 162"/>
                <a:gd name="T83" fmla="*/ 115 h 149"/>
                <a:gd name="T84" fmla="*/ 92 w 162"/>
                <a:gd name="T85" fmla="*/ 120 h 149"/>
                <a:gd name="T86" fmla="*/ 92 w 162"/>
                <a:gd name="T87" fmla="*/ 125 h 149"/>
                <a:gd name="T88" fmla="*/ 85 w 162"/>
                <a:gd name="T89" fmla="*/ 125 h 149"/>
                <a:gd name="T90" fmla="*/ 80 w 162"/>
                <a:gd name="T91" fmla="*/ 131 h 149"/>
                <a:gd name="T92" fmla="*/ 77 w 162"/>
                <a:gd name="T93" fmla="*/ 133 h 149"/>
                <a:gd name="T94" fmla="*/ 72 w 162"/>
                <a:gd name="T95" fmla="*/ 141 h 149"/>
                <a:gd name="T96" fmla="*/ 67 w 162"/>
                <a:gd name="T97" fmla="*/ 149 h 149"/>
                <a:gd name="T98" fmla="*/ 62 w 162"/>
                <a:gd name="T99" fmla="*/ 147 h 149"/>
                <a:gd name="T100" fmla="*/ 52 w 162"/>
                <a:gd name="T101" fmla="*/ 147 h 149"/>
                <a:gd name="T102" fmla="*/ 42 w 162"/>
                <a:gd name="T103" fmla="*/ 147 h 149"/>
                <a:gd name="T104" fmla="*/ 35 w 162"/>
                <a:gd name="T105" fmla="*/ 139 h 149"/>
                <a:gd name="T106" fmla="*/ 15 w 162"/>
                <a:gd name="T107" fmla="*/ 141 h 149"/>
                <a:gd name="T108" fmla="*/ 10 w 162"/>
                <a:gd name="T109" fmla="*/ 136 h 149"/>
                <a:gd name="T110" fmla="*/ 2 w 162"/>
                <a:gd name="T111" fmla="*/ 128 h 1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49"/>
                <a:gd name="T170" fmla="*/ 162 w 162"/>
                <a:gd name="T171" fmla="*/ 149 h 1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49">
                  <a:moveTo>
                    <a:pt x="0" y="125"/>
                  </a:moveTo>
                  <a:lnTo>
                    <a:pt x="0" y="115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0" y="72"/>
                  </a:lnTo>
                  <a:lnTo>
                    <a:pt x="15" y="72"/>
                  </a:lnTo>
                  <a:lnTo>
                    <a:pt x="30" y="72"/>
                  </a:lnTo>
                  <a:lnTo>
                    <a:pt x="27" y="69"/>
                  </a:lnTo>
                  <a:lnTo>
                    <a:pt x="27" y="64"/>
                  </a:lnTo>
                  <a:lnTo>
                    <a:pt x="27" y="61"/>
                  </a:lnTo>
                  <a:lnTo>
                    <a:pt x="27" y="59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7" y="48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30" y="40"/>
                  </a:lnTo>
                  <a:lnTo>
                    <a:pt x="27" y="40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2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0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50" y="51"/>
                  </a:lnTo>
                  <a:lnTo>
                    <a:pt x="55" y="53"/>
                  </a:lnTo>
                  <a:lnTo>
                    <a:pt x="57" y="53"/>
                  </a:lnTo>
                  <a:lnTo>
                    <a:pt x="62" y="56"/>
                  </a:lnTo>
                  <a:lnTo>
                    <a:pt x="62" y="53"/>
                  </a:lnTo>
                  <a:lnTo>
                    <a:pt x="67" y="53"/>
                  </a:lnTo>
                  <a:lnTo>
                    <a:pt x="70" y="53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2" y="61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87" y="67"/>
                  </a:lnTo>
                  <a:lnTo>
                    <a:pt x="92" y="69"/>
                  </a:lnTo>
                  <a:lnTo>
                    <a:pt x="95" y="72"/>
                  </a:lnTo>
                  <a:lnTo>
                    <a:pt x="97" y="75"/>
                  </a:lnTo>
                  <a:lnTo>
                    <a:pt x="100" y="75"/>
                  </a:lnTo>
                  <a:lnTo>
                    <a:pt x="102" y="75"/>
                  </a:lnTo>
                  <a:lnTo>
                    <a:pt x="105" y="75"/>
                  </a:lnTo>
                  <a:lnTo>
                    <a:pt x="107" y="75"/>
                  </a:lnTo>
                  <a:lnTo>
                    <a:pt x="107" y="72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05" y="59"/>
                  </a:lnTo>
                  <a:lnTo>
                    <a:pt x="102" y="61"/>
                  </a:lnTo>
                  <a:lnTo>
                    <a:pt x="100" y="59"/>
                  </a:lnTo>
                  <a:lnTo>
                    <a:pt x="97" y="59"/>
                  </a:lnTo>
                  <a:lnTo>
                    <a:pt x="95" y="59"/>
                  </a:lnTo>
                  <a:lnTo>
                    <a:pt x="92" y="56"/>
                  </a:lnTo>
                  <a:lnTo>
                    <a:pt x="92" y="53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48"/>
                  </a:lnTo>
                  <a:lnTo>
                    <a:pt x="92" y="45"/>
                  </a:lnTo>
                  <a:lnTo>
                    <a:pt x="95" y="35"/>
                  </a:lnTo>
                  <a:lnTo>
                    <a:pt x="95" y="32"/>
                  </a:lnTo>
                  <a:lnTo>
                    <a:pt x="97" y="27"/>
                  </a:lnTo>
                  <a:lnTo>
                    <a:pt x="95" y="22"/>
                  </a:lnTo>
                  <a:lnTo>
                    <a:pt x="95" y="16"/>
                  </a:lnTo>
                  <a:lnTo>
                    <a:pt x="95" y="14"/>
                  </a:lnTo>
                  <a:lnTo>
                    <a:pt x="95" y="11"/>
                  </a:lnTo>
                  <a:lnTo>
                    <a:pt x="97" y="8"/>
                  </a:lnTo>
                  <a:lnTo>
                    <a:pt x="97" y="6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20" y="0"/>
                  </a:lnTo>
                  <a:lnTo>
                    <a:pt x="120" y="3"/>
                  </a:lnTo>
                  <a:lnTo>
                    <a:pt x="120" y="6"/>
                  </a:lnTo>
                  <a:lnTo>
                    <a:pt x="122" y="6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47" y="14"/>
                  </a:lnTo>
                  <a:lnTo>
                    <a:pt x="149" y="16"/>
                  </a:lnTo>
                  <a:lnTo>
                    <a:pt x="152" y="16"/>
                  </a:lnTo>
                  <a:lnTo>
                    <a:pt x="152" y="19"/>
                  </a:lnTo>
                  <a:lnTo>
                    <a:pt x="154" y="22"/>
                  </a:lnTo>
                  <a:lnTo>
                    <a:pt x="157" y="22"/>
                  </a:lnTo>
                  <a:lnTo>
                    <a:pt x="157" y="24"/>
                  </a:lnTo>
                  <a:lnTo>
                    <a:pt x="159" y="27"/>
                  </a:lnTo>
                  <a:lnTo>
                    <a:pt x="159" y="30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57" y="51"/>
                  </a:lnTo>
                  <a:lnTo>
                    <a:pt x="157" y="56"/>
                  </a:lnTo>
                  <a:lnTo>
                    <a:pt x="157" y="59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4"/>
                  </a:lnTo>
                  <a:lnTo>
                    <a:pt x="157" y="64"/>
                  </a:lnTo>
                  <a:lnTo>
                    <a:pt x="154" y="67"/>
                  </a:lnTo>
                  <a:lnTo>
                    <a:pt x="152" y="72"/>
                  </a:lnTo>
                  <a:lnTo>
                    <a:pt x="152" y="75"/>
                  </a:lnTo>
                  <a:lnTo>
                    <a:pt x="152" y="80"/>
                  </a:lnTo>
                  <a:lnTo>
                    <a:pt x="149" y="80"/>
                  </a:lnTo>
                  <a:lnTo>
                    <a:pt x="149" y="83"/>
                  </a:lnTo>
                  <a:lnTo>
                    <a:pt x="149" y="85"/>
                  </a:lnTo>
                  <a:lnTo>
                    <a:pt x="152" y="85"/>
                  </a:lnTo>
                  <a:lnTo>
                    <a:pt x="154" y="85"/>
                  </a:lnTo>
                  <a:lnTo>
                    <a:pt x="15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07"/>
                  </a:lnTo>
                  <a:lnTo>
                    <a:pt x="115" y="112"/>
                  </a:lnTo>
                  <a:lnTo>
                    <a:pt x="112" y="112"/>
                  </a:lnTo>
                  <a:lnTo>
                    <a:pt x="110" y="112"/>
                  </a:lnTo>
                  <a:lnTo>
                    <a:pt x="107" y="112"/>
                  </a:lnTo>
                  <a:lnTo>
                    <a:pt x="102" y="112"/>
                  </a:lnTo>
                  <a:lnTo>
                    <a:pt x="100" y="112"/>
                  </a:lnTo>
                  <a:lnTo>
                    <a:pt x="97" y="115"/>
                  </a:lnTo>
                  <a:lnTo>
                    <a:pt x="95" y="117"/>
                  </a:lnTo>
                  <a:lnTo>
                    <a:pt x="92" y="117"/>
                  </a:lnTo>
                  <a:lnTo>
                    <a:pt x="92" y="120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0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8"/>
                  </a:lnTo>
                  <a:lnTo>
                    <a:pt x="82" y="131"/>
                  </a:lnTo>
                  <a:lnTo>
                    <a:pt x="80" y="131"/>
                  </a:lnTo>
                  <a:lnTo>
                    <a:pt x="77" y="131"/>
                  </a:lnTo>
                  <a:lnTo>
                    <a:pt x="77" y="133"/>
                  </a:lnTo>
                  <a:lnTo>
                    <a:pt x="75" y="136"/>
                  </a:lnTo>
                  <a:lnTo>
                    <a:pt x="72" y="139"/>
                  </a:lnTo>
                  <a:lnTo>
                    <a:pt x="72" y="141"/>
                  </a:lnTo>
                  <a:lnTo>
                    <a:pt x="70" y="144"/>
                  </a:lnTo>
                  <a:lnTo>
                    <a:pt x="67" y="147"/>
                  </a:lnTo>
                  <a:lnTo>
                    <a:pt x="67" y="149"/>
                  </a:lnTo>
                  <a:lnTo>
                    <a:pt x="65" y="149"/>
                  </a:lnTo>
                  <a:lnTo>
                    <a:pt x="62" y="149"/>
                  </a:lnTo>
                  <a:lnTo>
                    <a:pt x="62" y="147"/>
                  </a:lnTo>
                  <a:lnTo>
                    <a:pt x="60" y="147"/>
                  </a:lnTo>
                  <a:lnTo>
                    <a:pt x="57" y="147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2" y="147"/>
                  </a:lnTo>
                  <a:lnTo>
                    <a:pt x="42" y="144"/>
                  </a:lnTo>
                  <a:lnTo>
                    <a:pt x="40" y="141"/>
                  </a:lnTo>
                  <a:lnTo>
                    <a:pt x="37" y="141"/>
                  </a:lnTo>
                  <a:lnTo>
                    <a:pt x="35" y="139"/>
                  </a:lnTo>
                  <a:lnTo>
                    <a:pt x="30" y="139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2" y="139"/>
                  </a:lnTo>
                  <a:lnTo>
                    <a:pt x="10" y="139"/>
                  </a:lnTo>
                  <a:lnTo>
                    <a:pt x="10" y="136"/>
                  </a:lnTo>
                  <a:lnTo>
                    <a:pt x="7" y="133"/>
                  </a:lnTo>
                  <a:lnTo>
                    <a:pt x="5" y="133"/>
                  </a:lnTo>
                  <a:lnTo>
                    <a:pt x="2" y="131"/>
                  </a:lnTo>
                  <a:lnTo>
                    <a:pt x="2" y="12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5" name="Freeform 321"/>
            <p:cNvSpPr>
              <a:spLocks/>
            </p:cNvSpPr>
            <p:nvPr/>
          </p:nvSpPr>
          <p:spPr bwMode="auto">
            <a:xfrm>
              <a:off x="3111" y="2873"/>
              <a:ext cx="110" cy="138"/>
            </a:xfrm>
            <a:custGeom>
              <a:avLst/>
              <a:gdLst>
                <a:gd name="T0" fmla="*/ 97 w 110"/>
                <a:gd name="T1" fmla="*/ 56 h 138"/>
                <a:gd name="T2" fmla="*/ 97 w 110"/>
                <a:gd name="T3" fmla="*/ 26 h 138"/>
                <a:gd name="T4" fmla="*/ 105 w 110"/>
                <a:gd name="T5" fmla="*/ 21 h 138"/>
                <a:gd name="T6" fmla="*/ 110 w 110"/>
                <a:gd name="T7" fmla="*/ 10 h 138"/>
                <a:gd name="T8" fmla="*/ 107 w 110"/>
                <a:gd name="T9" fmla="*/ 10 h 138"/>
                <a:gd name="T10" fmla="*/ 95 w 110"/>
                <a:gd name="T11" fmla="*/ 5 h 138"/>
                <a:gd name="T12" fmla="*/ 85 w 110"/>
                <a:gd name="T13" fmla="*/ 8 h 138"/>
                <a:gd name="T14" fmla="*/ 75 w 110"/>
                <a:gd name="T15" fmla="*/ 16 h 138"/>
                <a:gd name="T16" fmla="*/ 62 w 110"/>
                <a:gd name="T17" fmla="*/ 16 h 138"/>
                <a:gd name="T18" fmla="*/ 55 w 110"/>
                <a:gd name="T19" fmla="*/ 13 h 138"/>
                <a:gd name="T20" fmla="*/ 42 w 110"/>
                <a:gd name="T21" fmla="*/ 2 h 138"/>
                <a:gd name="T22" fmla="*/ 32 w 110"/>
                <a:gd name="T23" fmla="*/ 0 h 138"/>
                <a:gd name="T24" fmla="*/ 25 w 110"/>
                <a:gd name="T25" fmla="*/ 0 h 138"/>
                <a:gd name="T26" fmla="*/ 17 w 110"/>
                <a:gd name="T27" fmla="*/ 0 h 138"/>
                <a:gd name="T28" fmla="*/ 7 w 110"/>
                <a:gd name="T29" fmla="*/ 0 h 138"/>
                <a:gd name="T30" fmla="*/ 0 w 110"/>
                <a:gd name="T31" fmla="*/ 8 h 138"/>
                <a:gd name="T32" fmla="*/ 0 w 110"/>
                <a:gd name="T33" fmla="*/ 10 h 138"/>
                <a:gd name="T34" fmla="*/ 5 w 110"/>
                <a:gd name="T35" fmla="*/ 10 h 138"/>
                <a:gd name="T36" fmla="*/ 5 w 110"/>
                <a:gd name="T37" fmla="*/ 13 h 138"/>
                <a:gd name="T38" fmla="*/ 7 w 110"/>
                <a:gd name="T39" fmla="*/ 21 h 138"/>
                <a:gd name="T40" fmla="*/ 7 w 110"/>
                <a:gd name="T41" fmla="*/ 24 h 138"/>
                <a:gd name="T42" fmla="*/ 12 w 110"/>
                <a:gd name="T43" fmla="*/ 26 h 138"/>
                <a:gd name="T44" fmla="*/ 12 w 110"/>
                <a:gd name="T45" fmla="*/ 29 h 138"/>
                <a:gd name="T46" fmla="*/ 15 w 110"/>
                <a:gd name="T47" fmla="*/ 37 h 138"/>
                <a:gd name="T48" fmla="*/ 12 w 110"/>
                <a:gd name="T49" fmla="*/ 45 h 138"/>
                <a:gd name="T50" fmla="*/ 10 w 110"/>
                <a:gd name="T51" fmla="*/ 53 h 138"/>
                <a:gd name="T52" fmla="*/ 5 w 110"/>
                <a:gd name="T53" fmla="*/ 56 h 138"/>
                <a:gd name="T54" fmla="*/ 0 w 110"/>
                <a:gd name="T55" fmla="*/ 66 h 138"/>
                <a:gd name="T56" fmla="*/ 2 w 110"/>
                <a:gd name="T57" fmla="*/ 72 h 138"/>
                <a:gd name="T58" fmla="*/ 5 w 110"/>
                <a:gd name="T59" fmla="*/ 74 h 138"/>
                <a:gd name="T60" fmla="*/ 7 w 110"/>
                <a:gd name="T61" fmla="*/ 72 h 138"/>
                <a:gd name="T62" fmla="*/ 10 w 110"/>
                <a:gd name="T63" fmla="*/ 74 h 138"/>
                <a:gd name="T64" fmla="*/ 5 w 110"/>
                <a:gd name="T65" fmla="*/ 77 h 138"/>
                <a:gd name="T66" fmla="*/ 2 w 110"/>
                <a:gd name="T67" fmla="*/ 80 h 138"/>
                <a:gd name="T68" fmla="*/ 52 w 110"/>
                <a:gd name="T69" fmla="*/ 114 h 138"/>
                <a:gd name="T70" fmla="*/ 52 w 110"/>
                <a:gd name="T71" fmla="*/ 117 h 138"/>
                <a:gd name="T72" fmla="*/ 55 w 110"/>
                <a:gd name="T73" fmla="*/ 125 h 138"/>
                <a:gd name="T74" fmla="*/ 77 w 110"/>
                <a:gd name="T75" fmla="*/ 135 h 138"/>
                <a:gd name="T76" fmla="*/ 80 w 110"/>
                <a:gd name="T77" fmla="*/ 133 h 138"/>
                <a:gd name="T78" fmla="*/ 82 w 110"/>
                <a:gd name="T79" fmla="*/ 127 h 138"/>
                <a:gd name="T80" fmla="*/ 87 w 110"/>
                <a:gd name="T81" fmla="*/ 117 h 138"/>
                <a:gd name="T82" fmla="*/ 90 w 110"/>
                <a:gd name="T83" fmla="*/ 109 h 138"/>
                <a:gd name="T84" fmla="*/ 92 w 110"/>
                <a:gd name="T85" fmla="*/ 106 h 138"/>
                <a:gd name="T86" fmla="*/ 97 w 110"/>
                <a:gd name="T87" fmla="*/ 103 h 138"/>
                <a:gd name="T88" fmla="*/ 97 w 110"/>
                <a:gd name="T89" fmla="*/ 98 h 138"/>
                <a:gd name="T90" fmla="*/ 102 w 110"/>
                <a:gd name="T91" fmla="*/ 98 h 138"/>
                <a:gd name="T92" fmla="*/ 105 w 110"/>
                <a:gd name="T93" fmla="*/ 93 h 138"/>
                <a:gd name="T94" fmla="*/ 100 w 110"/>
                <a:gd name="T95" fmla="*/ 85 h 138"/>
                <a:gd name="T96" fmla="*/ 97 w 110"/>
                <a:gd name="T97" fmla="*/ 69 h 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38"/>
                <a:gd name="T149" fmla="*/ 110 w 110"/>
                <a:gd name="T150" fmla="*/ 138 h 1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38">
                  <a:moveTo>
                    <a:pt x="97" y="69"/>
                  </a:moveTo>
                  <a:lnTo>
                    <a:pt x="97" y="56"/>
                  </a:lnTo>
                  <a:lnTo>
                    <a:pt x="97" y="42"/>
                  </a:lnTo>
                  <a:lnTo>
                    <a:pt x="97" y="26"/>
                  </a:lnTo>
                  <a:lnTo>
                    <a:pt x="100" y="26"/>
                  </a:lnTo>
                  <a:lnTo>
                    <a:pt x="105" y="21"/>
                  </a:lnTo>
                  <a:lnTo>
                    <a:pt x="110" y="13"/>
                  </a:lnTo>
                  <a:lnTo>
                    <a:pt x="110" y="10"/>
                  </a:lnTo>
                  <a:lnTo>
                    <a:pt x="107" y="10"/>
                  </a:lnTo>
                  <a:lnTo>
                    <a:pt x="102" y="10"/>
                  </a:lnTo>
                  <a:lnTo>
                    <a:pt x="95" y="5"/>
                  </a:lnTo>
                  <a:lnTo>
                    <a:pt x="90" y="8"/>
                  </a:lnTo>
                  <a:lnTo>
                    <a:pt x="85" y="8"/>
                  </a:lnTo>
                  <a:lnTo>
                    <a:pt x="82" y="13"/>
                  </a:lnTo>
                  <a:lnTo>
                    <a:pt x="75" y="16"/>
                  </a:lnTo>
                  <a:lnTo>
                    <a:pt x="70" y="16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55" y="13"/>
                  </a:lnTo>
                  <a:lnTo>
                    <a:pt x="50" y="10"/>
                  </a:lnTo>
                  <a:lnTo>
                    <a:pt x="42" y="2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2" y="29"/>
                  </a:lnTo>
                  <a:lnTo>
                    <a:pt x="12" y="34"/>
                  </a:lnTo>
                  <a:lnTo>
                    <a:pt x="15" y="37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0" y="53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5" y="74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7" y="74"/>
                  </a:lnTo>
                  <a:lnTo>
                    <a:pt x="5" y="77"/>
                  </a:lnTo>
                  <a:lnTo>
                    <a:pt x="2" y="77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52" y="114"/>
                  </a:lnTo>
                  <a:lnTo>
                    <a:pt x="52" y="117"/>
                  </a:lnTo>
                  <a:lnTo>
                    <a:pt x="55" y="122"/>
                  </a:lnTo>
                  <a:lnTo>
                    <a:pt x="55" y="125"/>
                  </a:lnTo>
                  <a:lnTo>
                    <a:pt x="75" y="138"/>
                  </a:lnTo>
                  <a:lnTo>
                    <a:pt x="77" y="135"/>
                  </a:lnTo>
                  <a:lnTo>
                    <a:pt x="80" y="133"/>
                  </a:lnTo>
                  <a:lnTo>
                    <a:pt x="80" y="130"/>
                  </a:lnTo>
                  <a:lnTo>
                    <a:pt x="82" y="127"/>
                  </a:lnTo>
                  <a:lnTo>
                    <a:pt x="85" y="122"/>
                  </a:lnTo>
                  <a:lnTo>
                    <a:pt x="87" y="117"/>
                  </a:lnTo>
                  <a:lnTo>
                    <a:pt x="87" y="111"/>
                  </a:lnTo>
                  <a:lnTo>
                    <a:pt x="90" y="109"/>
                  </a:lnTo>
                  <a:lnTo>
                    <a:pt x="90" y="106"/>
                  </a:lnTo>
                  <a:lnTo>
                    <a:pt x="92" y="106"/>
                  </a:lnTo>
                  <a:lnTo>
                    <a:pt x="95" y="103"/>
                  </a:lnTo>
                  <a:lnTo>
                    <a:pt x="97" y="103"/>
                  </a:lnTo>
                  <a:lnTo>
                    <a:pt x="97" y="101"/>
                  </a:lnTo>
                  <a:lnTo>
                    <a:pt x="97" y="98"/>
                  </a:lnTo>
                  <a:lnTo>
                    <a:pt x="100" y="98"/>
                  </a:lnTo>
                  <a:lnTo>
                    <a:pt x="102" y="98"/>
                  </a:lnTo>
                  <a:lnTo>
                    <a:pt x="105" y="95"/>
                  </a:lnTo>
                  <a:lnTo>
                    <a:pt x="105" y="93"/>
                  </a:lnTo>
                  <a:lnTo>
                    <a:pt x="100" y="85"/>
                  </a:lnTo>
                  <a:lnTo>
                    <a:pt x="97" y="82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6" name="Freeform 322"/>
            <p:cNvSpPr>
              <a:spLocks/>
            </p:cNvSpPr>
            <p:nvPr/>
          </p:nvSpPr>
          <p:spPr bwMode="auto">
            <a:xfrm>
              <a:off x="2647" y="2756"/>
              <a:ext cx="42" cy="93"/>
            </a:xfrm>
            <a:custGeom>
              <a:avLst/>
              <a:gdLst>
                <a:gd name="T0" fmla="*/ 37 w 42"/>
                <a:gd name="T1" fmla="*/ 8 h 93"/>
                <a:gd name="T2" fmla="*/ 32 w 42"/>
                <a:gd name="T3" fmla="*/ 5 h 93"/>
                <a:gd name="T4" fmla="*/ 27 w 42"/>
                <a:gd name="T5" fmla="*/ 0 h 93"/>
                <a:gd name="T6" fmla="*/ 25 w 42"/>
                <a:gd name="T7" fmla="*/ 2 h 93"/>
                <a:gd name="T8" fmla="*/ 22 w 42"/>
                <a:gd name="T9" fmla="*/ 5 h 93"/>
                <a:gd name="T10" fmla="*/ 22 w 42"/>
                <a:gd name="T11" fmla="*/ 8 h 93"/>
                <a:gd name="T12" fmla="*/ 22 w 42"/>
                <a:gd name="T13" fmla="*/ 8 h 93"/>
                <a:gd name="T14" fmla="*/ 20 w 42"/>
                <a:gd name="T15" fmla="*/ 10 h 93"/>
                <a:gd name="T16" fmla="*/ 20 w 42"/>
                <a:gd name="T17" fmla="*/ 10 h 93"/>
                <a:gd name="T18" fmla="*/ 18 w 42"/>
                <a:gd name="T19" fmla="*/ 16 h 93"/>
                <a:gd name="T20" fmla="*/ 13 w 42"/>
                <a:gd name="T21" fmla="*/ 16 h 93"/>
                <a:gd name="T22" fmla="*/ 10 w 42"/>
                <a:gd name="T23" fmla="*/ 13 h 93"/>
                <a:gd name="T24" fmla="*/ 8 w 42"/>
                <a:gd name="T25" fmla="*/ 18 h 93"/>
                <a:gd name="T26" fmla="*/ 5 w 42"/>
                <a:gd name="T27" fmla="*/ 18 h 93"/>
                <a:gd name="T28" fmla="*/ 3 w 42"/>
                <a:gd name="T29" fmla="*/ 18 h 93"/>
                <a:gd name="T30" fmla="*/ 3 w 42"/>
                <a:gd name="T31" fmla="*/ 21 h 93"/>
                <a:gd name="T32" fmla="*/ 0 w 42"/>
                <a:gd name="T33" fmla="*/ 21 h 93"/>
                <a:gd name="T34" fmla="*/ 0 w 42"/>
                <a:gd name="T35" fmla="*/ 26 h 93"/>
                <a:gd name="T36" fmla="*/ 0 w 42"/>
                <a:gd name="T37" fmla="*/ 32 h 93"/>
                <a:gd name="T38" fmla="*/ 3 w 42"/>
                <a:gd name="T39" fmla="*/ 34 h 93"/>
                <a:gd name="T40" fmla="*/ 5 w 42"/>
                <a:gd name="T41" fmla="*/ 34 h 93"/>
                <a:gd name="T42" fmla="*/ 10 w 42"/>
                <a:gd name="T43" fmla="*/ 45 h 93"/>
                <a:gd name="T44" fmla="*/ 13 w 42"/>
                <a:gd name="T45" fmla="*/ 53 h 93"/>
                <a:gd name="T46" fmla="*/ 13 w 42"/>
                <a:gd name="T47" fmla="*/ 55 h 93"/>
                <a:gd name="T48" fmla="*/ 15 w 42"/>
                <a:gd name="T49" fmla="*/ 63 h 93"/>
                <a:gd name="T50" fmla="*/ 13 w 42"/>
                <a:gd name="T51" fmla="*/ 85 h 93"/>
                <a:gd name="T52" fmla="*/ 15 w 42"/>
                <a:gd name="T53" fmla="*/ 90 h 93"/>
                <a:gd name="T54" fmla="*/ 15 w 42"/>
                <a:gd name="T55" fmla="*/ 93 h 93"/>
                <a:gd name="T56" fmla="*/ 27 w 42"/>
                <a:gd name="T57" fmla="*/ 93 h 93"/>
                <a:gd name="T58" fmla="*/ 27 w 42"/>
                <a:gd name="T59" fmla="*/ 79 h 93"/>
                <a:gd name="T60" fmla="*/ 27 w 42"/>
                <a:gd name="T61" fmla="*/ 71 h 93"/>
                <a:gd name="T62" fmla="*/ 27 w 42"/>
                <a:gd name="T63" fmla="*/ 58 h 93"/>
                <a:gd name="T64" fmla="*/ 32 w 42"/>
                <a:gd name="T65" fmla="*/ 50 h 93"/>
                <a:gd name="T66" fmla="*/ 32 w 42"/>
                <a:gd name="T67" fmla="*/ 42 h 93"/>
                <a:gd name="T68" fmla="*/ 40 w 42"/>
                <a:gd name="T69" fmla="*/ 37 h 93"/>
                <a:gd name="T70" fmla="*/ 40 w 42"/>
                <a:gd name="T71" fmla="*/ 37 h 93"/>
                <a:gd name="T72" fmla="*/ 40 w 42"/>
                <a:gd name="T73" fmla="*/ 34 h 93"/>
                <a:gd name="T74" fmla="*/ 37 w 42"/>
                <a:gd name="T75" fmla="*/ 32 h 93"/>
                <a:gd name="T76" fmla="*/ 40 w 42"/>
                <a:gd name="T77" fmla="*/ 29 h 93"/>
                <a:gd name="T78" fmla="*/ 42 w 42"/>
                <a:gd name="T79" fmla="*/ 29 h 93"/>
                <a:gd name="T80" fmla="*/ 40 w 42"/>
                <a:gd name="T81" fmla="*/ 21 h 93"/>
                <a:gd name="T82" fmla="*/ 37 w 42"/>
                <a:gd name="T83" fmla="*/ 16 h 93"/>
                <a:gd name="T84" fmla="*/ 37 w 42"/>
                <a:gd name="T85" fmla="*/ 13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93"/>
                <a:gd name="T131" fmla="*/ 42 w 42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93">
                  <a:moveTo>
                    <a:pt x="40" y="10"/>
                  </a:moveTo>
                  <a:lnTo>
                    <a:pt x="37" y="8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8" y="16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10" y="45"/>
                  </a:lnTo>
                  <a:lnTo>
                    <a:pt x="10" y="50"/>
                  </a:lnTo>
                  <a:lnTo>
                    <a:pt x="13" y="53"/>
                  </a:lnTo>
                  <a:lnTo>
                    <a:pt x="13" y="55"/>
                  </a:lnTo>
                  <a:lnTo>
                    <a:pt x="13" y="58"/>
                  </a:lnTo>
                  <a:lnTo>
                    <a:pt x="15" y="63"/>
                  </a:lnTo>
                  <a:lnTo>
                    <a:pt x="15" y="77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5" y="90"/>
                  </a:lnTo>
                  <a:lnTo>
                    <a:pt x="15" y="93"/>
                  </a:lnTo>
                  <a:lnTo>
                    <a:pt x="18" y="93"/>
                  </a:lnTo>
                  <a:lnTo>
                    <a:pt x="27" y="93"/>
                  </a:lnTo>
                  <a:lnTo>
                    <a:pt x="27" y="90"/>
                  </a:lnTo>
                  <a:lnTo>
                    <a:pt x="27" y="79"/>
                  </a:lnTo>
                  <a:lnTo>
                    <a:pt x="27" y="71"/>
                  </a:lnTo>
                  <a:lnTo>
                    <a:pt x="27" y="63"/>
                  </a:lnTo>
                  <a:lnTo>
                    <a:pt x="27" y="58"/>
                  </a:lnTo>
                  <a:lnTo>
                    <a:pt x="30" y="55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42"/>
                  </a:lnTo>
                  <a:lnTo>
                    <a:pt x="35" y="40"/>
                  </a:lnTo>
                  <a:lnTo>
                    <a:pt x="40" y="37"/>
                  </a:lnTo>
                  <a:lnTo>
                    <a:pt x="40" y="34"/>
                  </a:lnTo>
                  <a:lnTo>
                    <a:pt x="37" y="32"/>
                  </a:lnTo>
                  <a:lnTo>
                    <a:pt x="40" y="32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4"/>
                  </a:lnTo>
                  <a:lnTo>
                    <a:pt x="40" y="21"/>
                  </a:lnTo>
                  <a:lnTo>
                    <a:pt x="40" y="18"/>
                  </a:lnTo>
                  <a:lnTo>
                    <a:pt x="37" y="16"/>
                  </a:lnTo>
                  <a:lnTo>
                    <a:pt x="37" y="13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7" name="Freeform 323"/>
            <p:cNvSpPr>
              <a:spLocks/>
            </p:cNvSpPr>
            <p:nvPr/>
          </p:nvSpPr>
          <p:spPr bwMode="auto">
            <a:xfrm>
              <a:off x="2759" y="2907"/>
              <a:ext cx="78" cy="93"/>
            </a:xfrm>
            <a:custGeom>
              <a:avLst/>
              <a:gdLst>
                <a:gd name="T0" fmla="*/ 30 w 78"/>
                <a:gd name="T1" fmla="*/ 91 h 93"/>
                <a:gd name="T2" fmla="*/ 23 w 78"/>
                <a:gd name="T3" fmla="*/ 83 h 93"/>
                <a:gd name="T4" fmla="*/ 13 w 78"/>
                <a:gd name="T5" fmla="*/ 72 h 93"/>
                <a:gd name="T6" fmla="*/ 8 w 78"/>
                <a:gd name="T7" fmla="*/ 64 h 93"/>
                <a:gd name="T8" fmla="*/ 3 w 78"/>
                <a:gd name="T9" fmla="*/ 56 h 93"/>
                <a:gd name="T10" fmla="*/ 0 w 78"/>
                <a:gd name="T11" fmla="*/ 48 h 93"/>
                <a:gd name="T12" fmla="*/ 0 w 78"/>
                <a:gd name="T13" fmla="*/ 46 h 93"/>
                <a:gd name="T14" fmla="*/ 3 w 78"/>
                <a:gd name="T15" fmla="*/ 43 h 93"/>
                <a:gd name="T16" fmla="*/ 5 w 78"/>
                <a:gd name="T17" fmla="*/ 38 h 93"/>
                <a:gd name="T18" fmla="*/ 8 w 78"/>
                <a:gd name="T19" fmla="*/ 32 h 93"/>
                <a:gd name="T20" fmla="*/ 10 w 78"/>
                <a:gd name="T21" fmla="*/ 32 h 93"/>
                <a:gd name="T22" fmla="*/ 15 w 78"/>
                <a:gd name="T23" fmla="*/ 32 h 93"/>
                <a:gd name="T24" fmla="*/ 10 w 78"/>
                <a:gd name="T25" fmla="*/ 32 h 93"/>
                <a:gd name="T26" fmla="*/ 8 w 78"/>
                <a:gd name="T27" fmla="*/ 30 h 93"/>
                <a:gd name="T28" fmla="*/ 8 w 78"/>
                <a:gd name="T29" fmla="*/ 27 h 93"/>
                <a:gd name="T30" fmla="*/ 10 w 78"/>
                <a:gd name="T31" fmla="*/ 24 h 93"/>
                <a:gd name="T32" fmla="*/ 15 w 78"/>
                <a:gd name="T33" fmla="*/ 19 h 93"/>
                <a:gd name="T34" fmla="*/ 33 w 78"/>
                <a:gd name="T35" fmla="*/ 16 h 93"/>
                <a:gd name="T36" fmla="*/ 33 w 78"/>
                <a:gd name="T37" fmla="*/ 6 h 93"/>
                <a:gd name="T38" fmla="*/ 38 w 78"/>
                <a:gd name="T39" fmla="*/ 0 h 93"/>
                <a:gd name="T40" fmla="*/ 45 w 78"/>
                <a:gd name="T41" fmla="*/ 0 h 93"/>
                <a:gd name="T42" fmla="*/ 60 w 78"/>
                <a:gd name="T43" fmla="*/ 3 h 93"/>
                <a:gd name="T44" fmla="*/ 60 w 78"/>
                <a:gd name="T45" fmla="*/ 6 h 93"/>
                <a:gd name="T46" fmla="*/ 60 w 78"/>
                <a:gd name="T47" fmla="*/ 16 h 93"/>
                <a:gd name="T48" fmla="*/ 65 w 78"/>
                <a:gd name="T49" fmla="*/ 11 h 93"/>
                <a:gd name="T50" fmla="*/ 75 w 78"/>
                <a:gd name="T51" fmla="*/ 16 h 93"/>
                <a:gd name="T52" fmla="*/ 73 w 78"/>
                <a:gd name="T53" fmla="*/ 30 h 93"/>
                <a:gd name="T54" fmla="*/ 73 w 78"/>
                <a:gd name="T55" fmla="*/ 38 h 93"/>
                <a:gd name="T56" fmla="*/ 75 w 78"/>
                <a:gd name="T57" fmla="*/ 51 h 93"/>
                <a:gd name="T58" fmla="*/ 73 w 78"/>
                <a:gd name="T59" fmla="*/ 64 h 93"/>
                <a:gd name="T60" fmla="*/ 68 w 78"/>
                <a:gd name="T61" fmla="*/ 69 h 93"/>
                <a:gd name="T62" fmla="*/ 58 w 78"/>
                <a:gd name="T63" fmla="*/ 67 h 93"/>
                <a:gd name="T64" fmla="*/ 53 w 78"/>
                <a:gd name="T65" fmla="*/ 61 h 93"/>
                <a:gd name="T66" fmla="*/ 48 w 78"/>
                <a:gd name="T67" fmla="*/ 67 h 93"/>
                <a:gd name="T68" fmla="*/ 40 w 78"/>
                <a:gd name="T69" fmla="*/ 72 h 93"/>
                <a:gd name="T70" fmla="*/ 38 w 78"/>
                <a:gd name="T71" fmla="*/ 77 h 93"/>
                <a:gd name="T72" fmla="*/ 40 w 78"/>
                <a:gd name="T73" fmla="*/ 85 h 93"/>
                <a:gd name="T74" fmla="*/ 35 w 78"/>
                <a:gd name="T75" fmla="*/ 85 h 93"/>
                <a:gd name="T76" fmla="*/ 33 w 78"/>
                <a:gd name="T77" fmla="*/ 91 h 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8"/>
                <a:gd name="T118" fmla="*/ 0 h 93"/>
                <a:gd name="T119" fmla="*/ 78 w 78"/>
                <a:gd name="T120" fmla="*/ 93 h 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8" h="93">
                  <a:moveTo>
                    <a:pt x="33" y="93"/>
                  </a:moveTo>
                  <a:lnTo>
                    <a:pt x="30" y="91"/>
                  </a:lnTo>
                  <a:lnTo>
                    <a:pt x="28" y="88"/>
                  </a:lnTo>
                  <a:lnTo>
                    <a:pt x="23" y="83"/>
                  </a:lnTo>
                  <a:lnTo>
                    <a:pt x="15" y="75"/>
                  </a:lnTo>
                  <a:lnTo>
                    <a:pt x="13" y="72"/>
                  </a:lnTo>
                  <a:lnTo>
                    <a:pt x="10" y="69"/>
                  </a:lnTo>
                  <a:lnTo>
                    <a:pt x="8" y="64"/>
                  </a:lnTo>
                  <a:lnTo>
                    <a:pt x="5" y="64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0" y="24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3" y="6"/>
                  </a:lnTo>
                  <a:lnTo>
                    <a:pt x="35" y="3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3" y="19"/>
                  </a:lnTo>
                  <a:lnTo>
                    <a:pt x="65" y="11"/>
                  </a:lnTo>
                  <a:lnTo>
                    <a:pt x="73" y="14"/>
                  </a:lnTo>
                  <a:lnTo>
                    <a:pt x="75" y="16"/>
                  </a:lnTo>
                  <a:lnTo>
                    <a:pt x="78" y="22"/>
                  </a:lnTo>
                  <a:lnTo>
                    <a:pt x="73" y="30"/>
                  </a:lnTo>
                  <a:lnTo>
                    <a:pt x="73" y="35"/>
                  </a:lnTo>
                  <a:lnTo>
                    <a:pt x="73" y="38"/>
                  </a:lnTo>
                  <a:lnTo>
                    <a:pt x="75" y="46"/>
                  </a:lnTo>
                  <a:lnTo>
                    <a:pt x="75" y="51"/>
                  </a:lnTo>
                  <a:lnTo>
                    <a:pt x="75" y="53"/>
                  </a:lnTo>
                  <a:lnTo>
                    <a:pt x="73" y="64"/>
                  </a:lnTo>
                  <a:lnTo>
                    <a:pt x="73" y="69"/>
                  </a:lnTo>
                  <a:lnTo>
                    <a:pt x="68" y="69"/>
                  </a:lnTo>
                  <a:lnTo>
                    <a:pt x="63" y="67"/>
                  </a:lnTo>
                  <a:lnTo>
                    <a:pt x="58" y="67"/>
                  </a:lnTo>
                  <a:lnTo>
                    <a:pt x="55" y="64"/>
                  </a:lnTo>
                  <a:lnTo>
                    <a:pt x="53" y="61"/>
                  </a:lnTo>
                  <a:lnTo>
                    <a:pt x="50" y="64"/>
                  </a:lnTo>
                  <a:lnTo>
                    <a:pt x="48" y="67"/>
                  </a:lnTo>
                  <a:lnTo>
                    <a:pt x="43" y="69"/>
                  </a:lnTo>
                  <a:lnTo>
                    <a:pt x="40" y="72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0" y="88"/>
                  </a:lnTo>
                  <a:lnTo>
                    <a:pt x="35" y="85"/>
                  </a:lnTo>
                  <a:lnTo>
                    <a:pt x="33" y="88"/>
                  </a:lnTo>
                  <a:lnTo>
                    <a:pt x="33" y="91"/>
                  </a:lnTo>
                  <a:lnTo>
                    <a:pt x="33" y="9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8" name="Freeform 324"/>
            <p:cNvSpPr>
              <a:spLocks/>
            </p:cNvSpPr>
            <p:nvPr/>
          </p:nvSpPr>
          <p:spPr bwMode="auto">
            <a:xfrm>
              <a:off x="3096" y="2718"/>
              <a:ext cx="212" cy="171"/>
            </a:xfrm>
            <a:custGeom>
              <a:avLst/>
              <a:gdLst>
                <a:gd name="T0" fmla="*/ 45 w 212"/>
                <a:gd name="T1" fmla="*/ 30 h 171"/>
                <a:gd name="T2" fmla="*/ 40 w 212"/>
                <a:gd name="T3" fmla="*/ 35 h 171"/>
                <a:gd name="T4" fmla="*/ 27 w 212"/>
                <a:gd name="T5" fmla="*/ 59 h 171"/>
                <a:gd name="T6" fmla="*/ 22 w 212"/>
                <a:gd name="T7" fmla="*/ 62 h 171"/>
                <a:gd name="T8" fmla="*/ 17 w 212"/>
                <a:gd name="T9" fmla="*/ 67 h 171"/>
                <a:gd name="T10" fmla="*/ 17 w 212"/>
                <a:gd name="T11" fmla="*/ 75 h 171"/>
                <a:gd name="T12" fmla="*/ 17 w 212"/>
                <a:gd name="T13" fmla="*/ 96 h 171"/>
                <a:gd name="T14" fmla="*/ 5 w 212"/>
                <a:gd name="T15" fmla="*/ 99 h 171"/>
                <a:gd name="T16" fmla="*/ 2 w 212"/>
                <a:gd name="T17" fmla="*/ 104 h 171"/>
                <a:gd name="T18" fmla="*/ 5 w 212"/>
                <a:gd name="T19" fmla="*/ 107 h 171"/>
                <a:gd name="T20" fmla="*/ 10 w 212"/>
                <a:gd name="T21" fmla="*/ 109 h 171"/>
                <a:gd name="T22" fmla="*/ 15 w 212"/>
                <a:gd name="T23" fmla="*/ 117 h 171"/>
                <a:gd name="T24" fmla="*/ 25 w 212"/>
                <a:gd name="T25" fmla="*/ 125 h 171"/>
                <a:gd name="T26" fmla="*/ 30 w 212"/>
                <a:gd name="T27" fmla="*/ 139 h 171"/>
                <a:gd name="T28" fmla="*/ 40 w 212"/>
                <a:gd name="T29" fmla="*/ 144 h 171"/>
                <a:gd name="T30" fmla="*/ 40 w 212"/>
                <a:gd name="T31" fmla="*/ 149 h 171"/>
                <a:gd name="T32" fmla="*/ 47 w 212"/>
                <a:gd name="T33" fmla="*/ 155 h 171"/>
                <a:gd name="T34" fmla="*/ 65 w 212"/>
                <a:gd name="T35" fmla="*/ 165 h 171"/>
                <a:gd name="T36" fmla="*/ 77 w 212"/>
                <a:gd name="T37" fmla="*/ 171 h 171"/>
                <a:gd name="T38" fmla="*/ 97 w 212"/>
                <a:gd name="T39" fmla="*/ 168 h 171"/>
                <a:gd name="T40" fmla="*/ 110 w 212"/>
                <a:gd name="T41" fmla="*/ 160 h 171"/>
                <a:gd name="T42" fmla="*/ 125 w 212"/>
                <a:gd name="T43" fmla="*/ 165 h 171"/>
                <a:gd name="T44" fmla="*/ 130 w 212"/>
                <a:gd name="T45" fmla="*/ 163 h 171"/>
                <a:gd name="T46" fmla="*/ 145 w 212"/>
                <a:gd name="T47" fmla="*/ 152 h 171"/>
                <a:gd name="T48" fmla="*/ 170 w 212"/>
                <a:gd name="T49" fmla="*/ 149 h 171"/>
                <a:gd name="T50" fmla="*/ 209 w 212"/>
                <a:gd name="T51" fmla="*/ 104 h 171"/>
                <a:gd name="T52" fmla="*/ 175 w 212"/>
                <a:gd name="T53" fmla="*/ 96 h 171"/>
                <a:gd name="T54" fmla="*/ 150 w 212"/>
                <a:gd name="T55" fmla="*/ 83 h 171"/>
                <a:gd name="T56" fmla="*/ 145 w 212"/>
                <a:gd name="T57" fmla="*/ 78 h 171"/>
                <a:gd name="T58" fmla="*/ 142 w 212"/>
                <a:gd name="T59" fmla="*/ 72 h 171"/>
                <a:gd name="T60" fmla="*/ 137 w 212"/>
                <a:gd name="T61" fmla="*/ 64 h 171"/>
                <a:gd name="T62" fmla="*/ 137 w 212"/>
                <a:gd name="T63" fmla="*/ 59 h 171"/>
                <a:gd name="T64" fmla="*/ 132 w 212"/>
                <a:gd name="T65" fmla="*/ 62 h 171"/>
                <a:gd name="T66" fmla="*/ 130 w 212"/>
                <a:gd name="T67" fmla="*/ 62 h 171"/>
                <a:gd name="T68" fmla="*/ 125 w 212"/>
                <a:gd name="T69" fmla="*/ 56 h 171"/>
                <a:gd name="T70" fmla="*/ 127 w 212"/>
                <a:gd name="T71" fmla="*/ 51 h 171"/>
                <a:gd name="T72" fmla="*/ 132 w 212"/>
                <a:gd name="T73" fmla="*/ 40 h 171"/>
                <a:gd name="T74" fmla="*/ 127 w 212"/>
                <a:gd name="T75" fmla="*/ 35 h 171"/>
                <a:gd name="T76" fmla="*/ 122 w 212"/>
                <a:gd name="T77" fmla="*/ 30 h 171"/>
                <a:gd name="T78" fmla="*/ 115 w 212"/>
                <a:gd name="T79" fmla="*/ 22 h 171"/>
                <a:gd name="T80" fmla="*/ 107 w 212"/>
                <a:gd name="T81" fmla="*/ 11 h 171"/>
                <a:gd name="T82" fmla="*/ 100 w 212"/>
                <a:gd name="T83" fmla="*/ 8 h 171"/>
                <a:gd name="T84" fmla="*/ 95 w 212"/>
                <a:gd name="T85" fmla="*/ 8 h 171"/>
                <a:gd name="T86" fmla="*/ 92 w 212"/>
                <a:gd name="T87" fmla="*/ 6 h 171"/>
                <a:gd name="T88" fmla="*/ 87 w 212"/>
                <a:gd name="T89" fmla="*/ 8 h 171"/>
                <a:gd name="T90" fmla="*/ 87 w 212"/>
                <a:gd name="T91" fmla="*/ 6 h 171"/>
                <a:gd name="T92" fmla="*/ 82 w 212"/>
                <a:gd name="T93" fmla="*/ 6 h 171"/>
                <a:gd name="T94" fmla="*/ 77 w 212"/>
                <a:gd name="T95" fmla="*/ 8 h 171"/>
                <a:gd name="T96" fmla="*/ 72 w 212"/>
                <a:gd name="T97" fmla="*/ 6 h 171"/>
                <a:gd name="T98" fmla="*/ 70 w 212"/>
                <a:gd name="T99" fmla="*/ 3 h 171"/>
                <a:gd name="T100" fmla="*/ 60 w 212"/>
                <a:gd name="T101" fmla="*/ 11 h 171"/>
                <a:gd name="T102" fmla="*/ 57 w 212"/>
                <a:gd name="T103" fmla="*/ 8 h 171"/>
                <a:gd name="T104" fmla="*/ 55 w 212"/>
                <a:gd name="T105" fmla="*/ 11 h 171"/>
                <a:gd name="T106" fmla="*/ 50 w 212"/>
                <a:gd name="T107" fmla="*/ 11 h 1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2"/>
                <a:gd name="T163" fmla="*/ 0 h 171"/>
                <a:gd name="T164" fmla="*/ 212 w 212"/>
                <a:gd name="T165" fmla="*/ 171 h 1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2" h="171">
                  <a:moveTo>
                    <a:pt x="50" y="11"/>
                  </a:moveTo>
                  <a:lnTo>
                    <a:pt x="50" y="14"/>
                  </a:lnTo>
                  <a:lnTo>
                    <a:pt x="45" y="30"/>
                  </a:lnTo>
                  <a:lnTo>
                    <a:pt x="42" y="32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7" y="59"/>
                  </a:lnTo>
                  <a:lnTo>
                    <a:pt x="27" y="62"/>
                  </a:lnTo>
                  <a:lnTo>
                    <a:pt x="22" y="62"/>
                  </a:lnTo>
                  <a:lnTo>
                    <a:pt x="20" y="67"/>
                  </a:lnTo>
                  <a:lnTo>
                    <a:pt x="17" y="67"/>
                  </a:lnTo>
                  <a:lnTo>
                    <a:pt x="17" y="70"/>
                  </a:lnTo>
                  <a:lnTo>
                    <a:pt x="17" y="72"/>
                  </a:lnTo>
                  <a:lnTo>
                    <a:pt x="17" y="75"/>
                  </a:lnTo>
                  <a:lnTo>
                    <a:pt x="17" y="80"/>
                  </a:lnTo>
                  <a:lnTo>
                    <a:pt x="17" y="91"/>
                  </a:lnTo>
                  <a:lnTo>
                    <a:pt x="17" y="96"/>
                  </a:lnTo>
                  <a:lnTo>
                    <a:pt x="15" y="96"/>
                  </a:lnTo>
                  <a:lnTo>
                    <a:pt x="12" y="99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2" y="104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5" y="107"/>
                  </a:lnTo>
                  <a:lnTo>
                    <a:pt x="5" y="109"/>
                  </a:lnTo>
                  <a:lnTo>
                    <a:pt x="7" y="109"/>
                  </a:lnTo>
                  <a:lnTo>
                    <a:pt x="10" y="109"/>
                  </a:lnTo>
                  <a:lnTo>
                    <a:pt x="12" y="112"/>
                  </a:lnTo>
                  <a:lnTo>
                    <a:pt x="15" y="115"/>
                  </a:lnTo>
                  <a:lnTo>
                    <a:pt x="15" y="117"/>
                  </a:lnTo>
                  <a:lnTo>
                    <a:pt x="17" y="120"/>
                  </a:lnTo>
                  <a:lnTo>
                    <a:pt x="20" y="120"/>
                  </a:lnTo>
                  <a:lnTo>
                    <a:pt x="25" y="125"/>
                  </a:lnTo>
                  <a:lnTo>
                    <a:pt x="25" y="128"/>
                  </a:lnTo>
                  <a:lnTo>
                    <a:pt x="27" y="131"/>
                  </a:lnTo>
                  <a:lnTo>
                    <a:pt x="30" y="139"/>
                  </a:lnTo>
                  <a:lnTo>
                    <a:pt x="30" y="141"/>
                  </a:lnTo>
                  <a:lnTo>
                    <a:pt x="32" y="141"/>
                  </a:lnTo>
                  <a:lnTo>
                    <a:pt x="40" y="144"/>
                  </a:lnTo>
                  <a:lnTo>
                    <a:pt x="42" y="147"/>
                  </a:lnTo>
                  <a:lnTo>
                    <a:pt x="40" y="149"/>
                  </a:lnTo>
                  <a:lnTo>
                    <a:pt x="40" y="155"/>
                  </a:lnTo>
                  <a:lnTo>
                    <a:pt x="45" y="157"/>
                  </a:lnTo>
                  <a:lnTo>
                    <a:pt x="47" y="155"/>
                  </a:lnTo>
                  <a:lnTo>
                    <a:pt x="52" y="157"/>
                  </a:lnTo>
                  <a:lnTo>
                    <a:pt x="57" y="157"/>
                  </a:lnTo>
                  <a:lnTo>
                    <a:pt x="65" y="165"/>
                  </a:lnTo>
                  <a:lnTo>
                    <a:pt x="70" y="168"/>
                  </a:lnTo>
                  <a:lnTo>
                    <a:pt x="75" y="171"/>
                  </a:lnTo>
                  <a:lnTo>
                    <a:pt x="77" y="171"/>
                  </a:lnTo>
                  <a:lnTo>
                    <a:pt x="85" y="171"/>
                  </a:lnTo>
                  <a:lnTo>
                    <a:pt x="90" y="171"/>
                  </a:lnTo>
                  <a:lnTo>
                    <a:pt x="97" y="168"/>
                  </a:lnTo>
                  <a:lnTo>
                    <a:pt x="100" y="163"/>
                  </a:lnTo>
                  <a:lnTo>
                    <a:pt x="105" y="163"/>
                  </a:lnTo>
                  <a:lnTo>
                    <a:pt x="110" y="160"/>
                  </a:lnTo>
                  <a:lnTo>
                    <a:pt x="117" y="165"/>
                  </a:lnTo>
                  <a:lnTo>
                    <a:pt x="122" y="165"/>
                  </a:lnTo>
                  <a:lnTo>
                    <a:pt x="125" y="165"/>
                  </a:lnTo>
                  <a:lnTo>
                    <a:pt x="127" y="165"/>
                  </a:lnTo>
                  <a:lnTo>
                    <a:pt x="130" y="163"/>
                  </a:lnTo>
                  <a:lnTo>
                    <a:pt x="140" y="160"/>
                  </a:lnTo>
                  <a:lnTo>
                    <a:pt x="142" y="155"/>
                  </a:lnTo>
                  <a:lnTo>
                    <a:pt x="145" y="152"/>
                  </a:lnTo>
                  <a:lnTo>
                    <a:pt x="150" y="152"/>
                  </a:lnTo>
                  <a:lnTo>
                    <a:pt x="152" y="149"/>
                  </a:lnTo>
                  <a:lnTo>
                    <a:pt x="170" y="149"/>
                  </a:lnTo>
                  <a:lnTo>
                    <a:pt x="189" y="128"/>
                  </a:lnTo>
                  <a:lnTo>
                    <a:pt x="207" y="109"/>
                  </a:lnTo>
                  <a:lnTo>
                    <a:pt x="209" y="104"/>
                  </a:lnTo>
                  <a:lnTo>
                    <a:pt x="212" y="104"/>
                  </a:lnTo>
                  <a:lnTo>
                    <a:pt x="197" y="104"/>
                  </a:lnTo>
                  <a:lnTo>
                    <a:pt x="175" y="96"/>
                  </a:lnTo>
                  <a:lnTo>
                    <a:pt x="155" y="88"/>
                  </a:lnTo>
                  <a:lnTo>
                    <a:pt x="155" y="86"/>
                  </a:lnTo>
                  <a:lnTo>
                    <a:pt x="150" y="83"/>
                  </a:lnTo>
                  <a:lnTo>
                    <a:pt x="147" y="80"/>
                  </a:lnTo>
                  <a:lnTo>
                    <a:pt x="145" y="78"/>
                  </a:lnTo>
                  <a:lnTo>
                    <a:pt x="142" y="75"/>
                  </a:lnTo>
                  <a:lnTo>
                    <a:pt x="142" y="72"/>
                  </a:lnTo>
                  <a:lnTo>
                    <a:pt x="140" y="70"/>
                  </a:lnTo>
                  <a:lnTo>
                    <a:pt x="137" y="64"/>
                  </a:lnTo>
                  <a:lnTo>
                    <a:pt x="140" y="62"/>
                  </a:lnTo>
                  <a:lnTo>
                    <a:pt x="137" y="59"/>
                  </a:lnTo>
                  <a:lnTo>
                    <a:pt x="132" y="59"/>
                  </a:lnTo>
                  <a:lnTo>
                    <a:pt x="132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59"/>
                  </a:lnTo>
                  <a:lnTo>
                    <a:pt x="125" y="56"/>
                  </a:lnTo>
                  <a:lnTo>
                    <a:pt x="127" y="54"/>
                  </a:lnTo>
                  <a:lnTo>
                    <a:pt x="127" y="51"/>
                  </a:lnTo>
                  <a:lnTo>
                    <a:pt x="130" y="46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0" y="38"/>
                  </a:lnTo>
                  <a:lnTo>
                    <a:pt x="130" y="35"/>
                  </a:lnTo>
                  <a:lnTo>
                    <a:pt x="127" y="35"/>
                  </a:lnTo>
                  <a:lnTo>
                    <a:pt x="125" y="32"/>
                  </a:lnTo>
                  <a:lnTo>
                    <a:pt x="122" y="30"/>
                  </a:lnTo>
                  <a:lnTo>
                    <a:pt x="122" y="27"/>
                  </a:lnTo>
                  <a:lnTo>
                    <a:pt x="120" y="24"/>
                  </a:lnTo>
                  <a:lnTo>
                    <a:pt x="115" y="22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07" y="11"/>
                  </a:lnTo>
                  <a:lnTo>
                    <a:pt x="102" y="11"/>
                  </a:lnTo>
                  <a:lnTo>
                    <a:pt x="100" y="8"/>
                  </a:lnTo>
                  <a:lnTo>
                    <a:pt x="97" y="8"/>
                  </a:lnTo>
                  <a:lnTo>
                    <a:pt x="95" y="8"/>
                  </a:lnTo>
                  <a:lnTo>
                    <a:pt x="92" y="8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5" y="6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77" y="8"/>
                  </a:lnTo>
                  <a:lnTo>
                    <a:pt x="75" y="8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70" y="3"/>
                  </a:lnTo>
                  <a:lnTo>
                    <a:pt x="67" y="0"/>
                  </a:lnTo>
                  <a:lnTo>
                    <a:pt x="62" y="14"/>
                  </a:lnTo>
                  <a:lnTo>
                    <a:pt x="60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79" name="Freeform 325"/>
            <p:cNvSpPr>
              <a:spLocks/>
            </p:cNvSpPr>
            <p:nvPr/>
          </p:nvSpPr>
          <p:spPr bwMode="auto">
            <a:xfrm>
              <a:off x="3056" y="3099"/>
              <a:ext cx="147" cy="253"/>
            </a:xfrm>
            <a:custGeom>
              <a:avLst/>
              <a:gdLst>
                <a:gd name="T0" fmla="*/ 147 w 147"/>
                <a:gd name="T1" fmla="*/ 3 h 253"/>
                <a:gd name="T2" fmla="*/ 145 w 147"/>
                <a:gd name="T3" fmla="*/ 16 h 253"/>
                <a:gd name="T4" fmla="*/ 145 w 147"/>
                <a:gd name="T5" fmla="*/ 34 h 253"/>
                <a:gd name="T6" fmla="*/ 145 w 147"/>
                <a:gd name="T7" fmla="*/ 48 h 253"/>
                <a:gd name="T8" fmla="*/ 147 w 147"/>
                <a:gd name="T9" fmla="*/ 56 h 253"/>
                <a:gd name="T10" fmla="*/ 147 w 147"/>
                <a:gd name="T11" fmla="*/ 61 h 253"/>
                <a:gd name="T12" fmla="*/ 142 w 147"/>
                <a:gd name="T13" fmla="*/ 72 h 253"/>
                <a:gd name="T14" fmla="*/ 142 w 147"/>
                <a:gd name="T15" fmla="*/ 77 h 253"/>
                <a:gd name="T16" fmla="*/ 135 w 147"/>
                <a:gd name="T17" fmla="*/ 88 h 253"/>
                <a:gd name="T18" fmla="*/ 125 w 147"/>
                <a:gd name="T19" fmla="*/ 96 h 253"/>
                <a:gd name="T20" fmla="*/ 112 w 147"/>
                <a:gd name="T21" fmla="*/ 101 h 253"/>
                <a:gd name="T22" fmla="*/ 92 w 147"/>
                <a:gd name="T23" fmla="*/ 117 h 253"/>
                <a:gd name="T24" fmla="*/ 87 w 147"/>
                <a:gd name="T25" fmla="*/ 125 h 253"/>
                <a:gd name="T26" fmla="*/ 82 w 147"/>
                <a:gd name="T27" fmla="*/ 128 h 253"/>
                <a:gd name="T28" fmla="*/ 67 w 147"/>
                <a:gd name="T29" fmla="*/ 141 h 253"/>
                <a:gd name="T30" fmla="*/ 62 w 147"/>
                <a:gd name="T31" fmla="*/ 154 h 253"/>
                <a:gd name="T32" fmla="*/ 67 w 147"/>
                <a:gd name="T33" fmla="*/ 162 h 253"/>
                <a:gd name="T34" fmla="*/ 72 w 147"/>
                <a:gd name="T35" fmla="*/ 181 h 253"/>
                <a:gd name="T36" fmla="*/ 75 w 147"/>
                <a:gd name="T37" fmla="*/ 197 h 253"/>
                <a:gd name="T38" fmla="*/ 75 w 147"/>
                <a:gd name="T39" fmla="*/ 207 h 253"/>
                <a:gd name="T40" fmla="*/ 67 w 147"/>
                <a:gd name="T41" fmla="*/ 221 h 253"/>
                <a:gd name="T42" fmla="*/ 47 w 147"/>
                <a:gd name="T43" fmla="*/ 229 h 253"/>
                <a:gd name="T44" fmla="*/ 40 w 147"/>
                <a:gd name="T45" fmla="*/ 234 h 253"/>
                <a:gd name="T46" fmla="*/ 32 w 147"/>
                <a:gd name="T47" fmla="*/ 242 h 253"/>
                <a:gd name="T48" fmla="*/ 40 w 147"/>
                <a:gd name="T49" fmla="*/ 245 h 253"/>
                <a:gd name="T50" fmla="*/ 27 w 147"/>
                <a:gd name="T51" fmla="*/ 245 h 253"/>
                <a:gd name="T52" fmla="*/ 22 w 147"/>
                <a:gd name="T53" fmla="*/ 202 h 253"/>
                <a:gd name="T54" fmla="*/ 20 w 147"/>
                <a:gd name="T55" fmla="*/ 183 h 253"/>
                <a:gd name="T56" fmla="*/ 27 w 147"/>
                <a:gd name="T57" fmla="*/ 173 h 253"/>
                <a:gd name="T58" fmla="*/ 37 w 147"/>
                <a:gd name="T59" fmla="*/ 138 h 253"/>
                <a:gd name="T60" fmla="*/ 40 w 147"/>
                <a:gd name="T61" fmla="*/ 122 h 253"/>
                <a:gd name="T62" fmla="*/ 40 w 147"/>
                <a:gd name="T63" fmla="*/ 98 h 253"/>
                <a:gd name="T64" fmla="*/ 27 w 147"/>
                <a:gd name="T65" fmla="*/ 88 h 253"/>
                <a:gd name="T66" fmla="*/ 8 w 147"/>
                <a:gd name="T67" fmla="*/ 82 h 253"/>
                <a:gd name="T68" fmla="*/ 0 w 147"/>
                <a:gd name="T69" fmla="*/ 72 h 253"/>
                <a:gd name="T70" fmla="*/ 42 w 147"/>
                <a:gd name="T71" fmla="*/ 53 h 253"/>
                <a:gd name="T72" fmla="*/ 50 w 147"/>
                <a:gd name="T73" fmla="*/ 61 h 253"/>
                <a:gd name="T74" fmla="*/ 62 w 147"/>
                <a:gd name="T75" fmla="*/ 61 h 253"/>
                <a:gd name="T76" fmla="*/ 62 w 147"/>
                <a:gd name="T77" fmla="*/ 74 h 253"/>
                <a:gd name="T78" fmla="*/ 60 w 147"/>
                <a:gd name="T79" fmla="*/ 82 h 253"/>
                <a:gd name="T80" fmla="*/ 62 w 147"/>
                <a:gd name="T81" fmla="*/ 88 h 253"/>
                <a:gd name="T82" fmla="*/ 67 w 147"/>
                <a:gd name="T83" fmla="*/ 96 h 253"/>
                <a:gd name="T84" fmla="*/ 70 w 147"/>
                <a:gd name="T85" fmla="*/ 98 h 253"/>
                <a:gd name="T86" fmla="*/ 72 w 147"/>
                <a:gd name="T87" fmla="*/ 96 h 253"/>
                <a:gd name="T88" fmla="*/ 72 w 147"/>
                <a:gd name="T89" fmla="*/ 90 h 253"/>
                <a:gd name="T90" fmla="*/ 77 w 147"/>
                <a:gd name="T91" fmla="*/ 85 h 253"/>
                <a:gd name="T92" fmla="*/ 80 w 147"/>
                <a:gd name="T93" fmla="*/ 77 h 253"/>
                <a:gd name="T94" fmla="*/ 82 w 147"/>
                <a:gd name="T95" fmla="*/ 66 h 253"/>
                <a:gd name="T96" fmla="*/ 75 w 147"/>
                <a:gd name="T97" fmla="*/ 53 h 253"/>
                <a:gd name="T98" fmla="*/ 67 w 147"/>
                <a:gd name="T99" fmla="*/ 45 h 253"/>
                <a:gd name="T100" fmla="*/ 65 w 147"/>
                <a:gd name="T101" fmla="*/ 32 h 253"/>
                <a:gd name="T102" fmla="*/ 67 w 147"/>
                <a:gd name="T103" fmla="*/ 21 h 253"/>
                <a:gd name="T104" fmla="*/ 82 w 147"/>
                <a:gd name="T105" fmla="*/ 13 h 253"/>
                <a:gd name="T106" fmla="*/ 87 w 147"/>
                <a:gd name="T107" fmla="*/ 16 h 253"/>
                <a:gd name="T108" fmla="*/ 95 w 147"/>
                <a:gd name="T109" fmla="*/ 16 h 253"/>
                <a:gd name="T110" fmla="*/ 110 w 147"/>
                <a:gd name="T111" fmla="*/ 10 h 253"/>
                <a:gd name="T112" fmla="*/ 122 w 147"/>
                <a:gd name="T113" fmla="*/ 10 h 253"/>
                <a:gd name="T114" fmla="*/ 137 w 147"/>
                <a:gd name="T115" fmla="*/ 5 h 2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7"/>
                <a:gd name="T175" fmla="*/ 0 h 253"/>
                <a:gd name="T176" fmla="*/ 147 w 147"/>
                <a:gd name="T177" fmla="*/ 253 h 2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7" h="253">
                  <a:moveTo>
                    <a:pt x="147" y="0"/>
                  </a:moveTo>
                  <a:lnTo>
                    <a:pt x="147" y="0"/>
                  </a:lnTo>
                  <a:lnTo>
                    <a:pt x="147" y="3"/>
                  </a:lnTo>
                  <a:lnTo>
                    <a:pt x="147" y="8"/>
                  </a:lnTo>
                  <a:lnTo>
                    <a:pt x="147" y="10"/>
                  </a:lnTo>
                  <a:lnTo>
                    <a:pt x="145" y="16"/>
                  </a:lnTo>
                  <a:lnTo>
                    <a:pt x="142" y="18"/>
                  </a:lnTo>
                  <a:lnTo>
                    <a:pt x="145" y="24"/>
                  </a:lnTo>
                  <a:lnTo>
                    <a:pt x="145" y="29"/>
                  </a:lnTo>
                  <a:lnTo>
                    <a:pt x="145" y="34"/>
                  </a:lnTo>
                  <a:lnTo>
                    <a:pt x="142" y="34"/>
                  </a:lnTo>
                  <a:lnTo>
                    <a:pt x="142" y="37"/>
                  </a:lnTo>
                  <a:lnTo>
                    <a:pt x="145" y="37"/>
                  </a:lnTo>
                  <a:lnTo>
                    <a:pt x="145" y="48"/>
                  </a:lnTo>
                  <a:lnTo>
                    <a:pt x="145" y="53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5" y="58"/>
                  </a:lnTo>
                  <a:lnTo>
                    <a:pt x="147" y="58"/>
                  </a:lnTo>
                  <a:lnTo>
                    <a:pt x="147" y="61"/>
                  </a:lnTo>
                  <a:lnTo>
                    <a:pt x="147" y="64"/>
                  </a:lnTo>
                  <a:lnTo>
                    <a:pt x="145" y="69"/>
                  </a:lnTo>
                  <a:lnTo>
                    <a:pt x="142" y="72"/>
                  </a:lnTo>
                  <a:lnTo>
                    <a:pt x="145" y="72"/>
                  </a:lnTo>
                  <a:lnTo>
                    <a:pt x="145" y="74"/>
                  </a:lnTo>
                  <a:lnTo>
                    <a:pt x="142" y="77"/>
                  </a:lnTo>
                  <a:lnTo>
                    <a:pt x="137" y="82"/>
                  </a:lnTo>
                  <a:lnTo>
                    <a:pt x="137" y="85"/>
                  </a:lnTo>
                  <a:lnTo>
                    <a:pt x="132" y="88"/>
                  </a:lnTo>
                  <a:lnTo>
                    <a:pt x="135" y="88"/>
                  </a:lnTo>
                  <a:lnTo>
                    <a:pt x="132" y="90"/>
                  </a:lnTo>
                  <a:lnTo>
                    <a:pt x="130" y="93"/>
                  </a:lnTo>
                  <a:lnTo>
                    <a:pt x="127" y="96"/>
                  </a:lnTo>
                  <a:lnTo>
                    <a:pt x="125" y="96"/>
                  </a:lnTo>
                  <a:lnTo>
                    <a:pt x="125" y="98"/>
                  </a:lnTo>
                  <a:lnTo>
                    <a:pt x="120" y="101"/>
                  </a:lnTo>
                  <a:lnTo>
                    <a:pt x="117" y="101"/>
                  </a:lnTo>
                  <a:lnTo>
                    <a:pt x="112" y="101"/>
                  </a:lnTo>
                  <a:lnTo>
                    <a:pt x="102" y="106"/>
                  </a:lnTo>
                  <a:lnTo>
                    <a:pt x="95" y="114"/>
                  </a:lnTo>
                  <a:lnTo>
                    <a:pt x="95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87" y="125"/>
                  </a:lnTo>
                  <a:lnTo>
                    <a:pt x="85" y="128"/>
                  </a:lnTo>
                  <a:lnTo>
                    <a:pt x="82" y="125"/>
                  </a:lnTo>
                  <a:lnTo>
                    <a:pt x="82" y="128"/>
                  </a:lnTo>
                  <a:lnTo>
                    <a:pt x="80" y="130"/>
                  </a:lnTo>
                  <a:lnTo>
                    <a:pt x="77" y="133"/>
                  </a:lnTo>
                  <a:lnTo>
                    <a:pt x="72" y="138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2" y="151"/>
                  </a:lnTo>
                  <a:lnTo>
                    <a:pt x="62" y="154"/>
                  </a:lnTo>
                  <a:lnTo>
                    <a:pt x="67" y="157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70" y="165"/>
                  </a:lnTo>
                  <a:lnTo>
                    <a:pt x="72" y="173"/>
                  </a:lnTo>
                  <a:lnTo>
                    <a:pt x="72" y="178"/>
                  </a:lnTo>
                  <a:lnTo>
                    <a:pt x="72" y="181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5" y="186"/>
                  </a:lnTo>
                  <a:lnTo>
                    <a:pt x="75" y="197"/>
                  </a:lnTo>
                  <a:lnTo>
                    <a:pt x="70" y="210"/>
                  </a:lnTo>
                  <a:lnTo>
                    <a:pt x="72" y="213"/>
                  </a:lnTo>
                  <a:lnTo>
                    <a:pt x="72" y="210"/>
                  </a:lnTo>
                  <a:lnTo>
                    <a:pt x="75" y="207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67" y="221"/>
                  </a:lnTo>
                  <a:lnTo>
                    <a:pt x="65" y="223"/>
                  </a:lnTo>
                  <a:lnTo>
                    <a:pt x="60" y="223"/>
                  </a:lnTo>
                  <a:lnTo>
                    <a:pt x="57" y="226"/>
                  </a:lnTo>
                  <a:lnTo>
                    <a:pt x="47" y="229"/>
                  </a:lnTo>
                  <a:lnTo>
                    <a:pt x="45" y="229"/>
                  </a:lnTo>
                  <a:lnTo>
                    <a:pt x="42" y="231"/>
                  </a:lnTo>
                  <a:lnTo>
                    <a:pt x="40" y="234"/>
                  </a:lnTo>
                  <a:lnTo>
                    <a:pt x="37" y="234"/>
                  </a:lnTo>
                  <a:lnTo>
                    <a:pt x="35" y="239"/>
                  </a:lnTo>
                  <a:lnTo>
                    <a:pt x="32" y="242"/>
                  </a:lnTo>
                  <a:lnTo>
                    <a:pt x="35" y="245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40" y="245"/>
                  </a:lnTo>
                  <a:lnTo>
                    <a:pt x="37" y="253"/>
                  </a:lnTo>
                  <a:lnTo>
                    <a:pt x="27" y="253"/>
                  </a:lnTo>
                  <a:lnTo>
                    <a:pt x="27" y="245"/>
                  </a:lnTo>
                  <a:lnTo>
                    <a:pt x="27" y="239"/>
                  </a:lnTo>
                  <a:lnTo>
                    <a:pt x="25" y="213"/>
                  </a:lnTo>
                  <a:lnTo>
                    <a:pt x="22" y="202"/>
                  </a:lnTo>
                  <a:lnTo>
                    <a:pt x="20" y="191"/>
                  </a:lnTo>
                  <a:lnTo>
                    <a:pt x="20" y="186"/>
                  </a:lnTo>
                  <a:lnTo>
                    <a:pt x="20" y="183"/>
                  </a:lnTo>
                  <a:lnTo>
                    <a:pt x="22" y="178"/>
                  </a:lnTo>
                  <a:lnTo>
                    <a:pt x="22" y="175"/>
                  </a:lnTo>
                  <a:lnTo>
                    <a:pt x="25" y="173"/>
                  </a:lnTo>
                  <a:lnTo>
                    <a:pt x="27" y="173"/>
                  </a:lnTo>
                  <a:lnTo>
                    <a:pt x="32" y="162"/>
                  </a:lnTo>
                  <a:lnTo>
                    <a:pt x="35" y="154"/>
                  </a:lnTo>
                  <a:lnTo>
                    <a:pt x="37" y="144"/>
                  </a:lnTo>
                  <a:lnTo>
                    <a:pt x="37" y="138"/>
                  </a:lnTo>
                  <a:lnTo>
                    <a:pt x="37" y="133"/>
                  </a:lnTo>
                  <a:lnTo>
                    <a:pt x="37" y="130"/>
                  </a:lnTo>
                  <a:lnTo>
                    <a:pt x="40" y="125"/>
                  </a:lnTo>
                  <a:lnTo>
                    <a:pt x="40" y="122"/>
                  </a:lnTo>
                  <a:lnTo>
                    <a:pt x="40" y="117"/>
                  </a:lnTo>
                  <a:lnTo>
                    <a:pt x="40" y="114"/>
                  </a:lnTo>
                  <a:lnTo>
                    <a:pt x="40" y="106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7" y="93"/>
                  </a:lnTo>
                  <a:lnTo>
                    <a:pt x="35" y="90"/>
                  </a:lnTo>
                  <a:lnTo>
                    <a:pt x="27" y="88"/>
                  </a:lnTo>
                  <a:lnTo>
                    <a:pt x="20" y="85"/>
                  </a:lnTo>
                  <a:lnTo>
                    <a:pt x="17" y="82"/>
                  </a:lnTo>
                  <a:lnTo>
                    <a:pt x="13" y="82"/>
                  </a:lnTo>
                  <a:lnTo>
                    <a:pt x="8" y="82"/>
                  </a:lnTo>
                  <a:lnTo>
                    <a:pt x="3" y="82"/>
                  </a:lnTo>
                  <a:lnTo>
                    <a:pt x="3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40" y="53"/>
                  </a:lnTo>
                  <a:lnTo>
                    <a:pt x="42" y="53"/>
                  </a:lnTo>
                  <a:lnTo>
                    <a:pt x="45" y="53"/>
                  </a:lnTo>
                  <a:lnTo>
                    <a:pt x="47" y="58"/>
                  </a:lnTo>
                  <a:lnTo>
                    <a:pt x="50" y="61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2" y="61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72"/>
                  </a:lnTo>
                  <a:lnTo>
                    <a:pt x="62" y="74"/>
                  </a:lnTo>
                  <a:lnTo>
                    <a:pt x="60" y="74"/>
                  </a:lnTo>
                  <a:lnTo>
                    <a:pt x="62" y="77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62" y="88"/>
                  </a:lnTo>
                  <a:lnTo>
                    <a:pt x="65" y="90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7" y="96"/>
                  </a:lnTo>
                  <a:lnTo>
                    <a:pt x="70" y="96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2" y="88"/>
                  </a:lnTo>
                  <a:lnTo>
                    <a:pt x="77" y="85"/>
                  </a:lnTo>
                  <a:lnTo>
                    <a:pt x="80" y="82"/>
                  </a:lnTo>
                  <a:lnTo>
                    <a:pt x="80" y="77"/>
                  </a:lnTo>
                  <a:lnTo>
                    <a:pt x="82" y="74"/>
                  </a:lnTo>
                  <a:lnTo>
                    <a:pt x="80" y="72"/>
                  </a:lnTo>
                  <a:lnTo>
                    <a:pt x="82" y="66"/>
                  </a:lnTo>
                  <a:lnTo>
                    <a:pt x="82" y="61"/>
                  </a:lnTo>
                  <a:lnTo>
                    <a:pt x="80" y="61"/>
                  </a:lnTo>
                  <a:lnTo>
                    <a:pt x="77" y="56"/>
                  </a:lnTo>
                  <a:lnTo>
                    <a:pt x="75" y="53"/>
                  </a:lnTo>
                  <a:lnTo>
                    <a:pt x="70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5" y="37"/>
                  </a:lnTo>
                  <a:lnTo>
                    <a:pt x="65" y="32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7" y="21"/>
                  </a:lnTo>
                  <a:lnTo>
                    <a:pt x="67" y="16"/>
                  </a:lnTo>
                  <a:lnTo>
                    <a:pt x="80" y="16"/>
                  </a:lnTo>
                  <a:lnTo>
                    <a:pt x="82" y="13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5" y="16"/>
                  </a:lnTo>
                  <a:lnTo>
                    <a:pt x="105" y="16"/>
                  </a:lnTo>
                  <a:lnTo>
                    <a:pt x="107" y="16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5" y="10"/>
                  </a:lnTo>
                  <a:lnTo>
                    <a:pt x="120" y="10"/>
                  </a:lnTo>
                  <a:lnTo>
                    <a:pt x="122" y="10"/>
                  </a:lnTo>
                  <a:lnTo>
                    <a:pt x="125" y="10"/>
                  </a:lnTo>
                  <a:lnTo>
                    <a:pt x="132" y="8"/>
                  </a:lnTo>
                  <a:lnTo>
                    <a:pt x="137" y="5"/>
                  </a:lnTo>
                  <a:lnTo>
                    <a:pt x="142" y="3"/>
                  </a:lnTo>
                  <a:lnTo>
                    <a:pt x="145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0" name="Freeform 326"/>
            <p:cNvSpPr>
              <a:spLocks/>
            </p:cNvSpPr>
            <p:nvPr/>
          </p:nvSpPr>
          <p:spPr bwMode="auto">
            <a:xfrm>
              <a:off x="2764" y="2420"/>
              <a:ext cx="222" cy="227"/>
            </a:xfrm>
            <a:custGeom>
              <a:avLst/>
              <a:gdLst>
                <a:gd name="T0" fmla="*/ 33 w 222"/>
                <a:gd name="T1" fmla="*/ 157 h 227"/>
                <a:gd name="T2" fmla="*/ 20 w 222"/>
                <a:gd name="T3" fmla="*/ 147 h 227"/>
                <a:gd name="T4" fmla="*/ 10 w 222"/>
                <a:gd name="T5" fmla="*/ 139 h 227"/>
                <a:gd name="T6" fmla="*/ 3 w 222"/>
                <a:gd name="T7" fmla="*/ 123 h 227"/>
                <a:gd name="T8" fmla="*/ 5 w 222"/>
                <a:gd name="T9" fmla="*/ 115 h 227"/>
                <a:gd name="T10" fmla="*/ 8 w 222"/>
                <a:gd name="T11" fmla="*/ 94 h 227"/>
                <a:gd name="T12" fmla="*/ 8 w 222"/>
                <a:gd name="T13" fmla="*/ 80 h 227"/>
                <a:gd name="T14" fmla="*/ 3 w 222"/>
                <a:gd name="T15" fmla="*/ 62 h 227"/>
                <a:gd name="T16" fmla="*/ 3 w 222"/>
                <a:gd name="T17" fmla="*/ 51 h 227"/>
                <a:gd name="T18" fmla="*/ 10 w 222"/>
                <a:gd name="T19" fmla="*/ 48 h 227"/>
                <a:gd name="T20" fmla="*/ 13 w 222"/>
                <a:gd name="T21" fmla="*/ 40 h 227"/>
                <a:gd name="T22" fmla="*/ 13 w 222"/>
                <a:gd name="T23" fmla="*/ 27 h 227"/>
                <a:gd name="T24" fmla="*/ 20 w 222"/>
                <a:gd name="T25" fmla="*/ 22 h 227"/>
                <a:gd name="T26" fmla="*/ 30 w 222"/>
                <a:gd name="T27" fmla="*/ 11 h 227"/>
                <a:gd name="T28" fmla="*/ 33 w 222"/>
                <a:gd name="T29" fmla="*/ 0 h 227"/>
                <a:gd name="T30" fmla="*/ 48 w 222"/>
                <a:gd name="T31" fmla="*/ 6 h 227"/>
                <a:gd name="T32" fmla="*/ 60 w 222"/>
                <a:gd name="T33" fmla="*/ 8 h 227"/>
                <a:gd name="T34" fmla="*/ 70 w 222"/>
                <a:gd name="T35" fmla="*/ 11 h 227"/>
                <a:gd name="T36" fmla="*/ 83 w 222"/>
                <a:gd name="T37" fmla="*/ 16 h 227"/>
                <a:gd name="T38" fmla="*/ 85 w 222"/>
                <a:gd name="T39" fmla="*/ 24 h 227"/>
                <a:gd name="T40" fmla="*/ 95 w 222"/>
                <a:gd name="T41" fmla="*/ 35 h 227"/>
                <a:gd name="T42" fmla="*/ 110 w 222"/>
                <a:gd name="T43" fmla="*/ 35 h 227"/>
                <a:gd name="T44" fmla="*/ 122 w 222"/>
                <a:gd name="T45" fmla="*/ 43 h 227"/>
                <a:gd name="T46" fmla="*/ 130 w 222"/>
                <a:gd name="T47" fmla="*/ 48 h 227"/>
                <a:gd name="T48" fmla="*/ 142 w 222"/>
                <a:gd name="T49" fmla="*/ 48 h 227"/>
                <a:gd name="T50" fmla="*/ 150 w 222"/>
                <a:gd name="T51" fmla="*/ 40 h 227"/>
                <a:gd name="T52" fmla="*/ 150 w 222"/>
                <a:gd name="T53" fmla="*/ 32 h 227"/>
                <a:gd name="T54" fmla="*/ 147 w 222"/>
                <a:gd name="T55" fmla="*/ 24 h 227"/>
                <a:gd name="T56" fmla="*/ 155 w 222"/>
                <a:gd name="T57" fmla="*/ 14 h 227"/>
                <a:gd name="T58" fmla="*/ 167 w 222"/>
                <a:gd name="T59" fmla="*/ 6 h 227"/>
                <a:gd name="T60" fmla="*/ 185 w 222"/>
                <a:gd name="T61" fmla="*/ 8 h 227"/>
                <a:gd name="T62" fmla="*/ 192 w 222"/>
                <a:gd name="T63" fmla="*/ 11 h 227"/>
                <a:gd name="T64" fmla="*/ 192 w 222"/>
                <a:gd name="T65" fmla="*/ 14 h 227"/>
                <a:gd name="T66" fmla="*/ 195 w 222"/>
                <a:gd name="T67" fmla="*/ 19 h 227"/>
                <a:gd name="T68" fmla="*/ 202 w 222"/>
                <a:gd name="T69" fmla="*/ 19 h 227"/>
                <a:gd name="T70" fmla="*/ 212 w 222"/>
                <a:gd name="T71" fmla="*/ 22 h 227"/>
                <a:gd name="T72" fmla="*/ 222 w 222"/>
                <a:gd name="T73" fmla="*/ 27 h 227"/>
                <a:gd name="T74" fmla="*/ 220 w 222"/>
                <a:gd name="T75" fmla="*/ 30 h 227"/>
                <a:gd name="T76" fmla="*/ 217 w 222"/>
                <a:gd name="T77" fmla="*/ 35 h 227"/>
                <a:gd name="T78" fmla="*/ 217 w 222"/>
                <a:gd name="T79" fmla="*/ 51 h 227"/>
                <a:gd name="T80" fmla="*/ 215 w 222"/>
                <a:gd name="T81" fmla="*/ 54 h 227"/>
                <a:gd name="T82" fmla="*/ 217 w 222"/>
                <a:gd name="T83" fmla="*/ 62 h 227"/>
                <a:gd name="T84" fmla="*/ 222 w 222"/>
                <a:gd name="T85" fmla="*/ 72 h 227"/>
                <a:gd name="T86" fmla="*/ 222 w 222"/>
                <a:gd name="T87" fmla="*/ 115 h 227"/>
                <a:gd name="T88" fmla="*/ 222 w 222"/>
                <a:gd name="T89" fmla="*/ 163 h 227"/>
                <a:gd name="T90" fmla="*/ 222 w 222"/>
                <a:gd name="T91" fmla="*/ 203 h 227"/>
                <a:gd name="T92" fmla="*/ 207 w 222"/>
                <a:gd name="T93" fmla="*/ 227 h 227"/>
                <a:gd name="T94" fmla="*/ 182 w 222"/>
                <a:gd name="T95" fmla="*/ 213 h 227"/>
                <a:gd name="T96" fmla="*/ 145 w 222"/>
                <a:gd name="T97" fmla="*/ 195 h 227"/>
                <a:gd name="T98" fmla="*/ 110 w 222"/>
                <a:gd name="T99" fmla="*/ 173 h 227"/>
                <a:gd name="T100" fmla="*/ 83 w 222"/>
                <a:gd name="T101" fmla="*/ 171 h 227"/>
                <a:gd name="T102" fmla="*/ 75 w 222"/>
                <a:gd name="T103" fmla="*/ 171 h 227"/>
                <a:gd name="T104" fmla="*/ 70 w 222"/>
                <a:gd name="T105" fmla="*/ 165 h 227"/>
                <a:gd name="T106" fmla="*/ 55 w 222"/>
                <a:gd name="T107" fmla="*/ 163 h 227"/>
                <a:gd name="T108" fmla="*/ 38 w 222"/>
                <a:gd name="T109" fmla="*/ 163 h 2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2"/>
                <a:gd name="T166" fmla="*/ 0 h 227"/>
                <a:gd name="T167" fmla="*/ 222 w 222"/>
                <a:gd name="T168" fmla="*/ 227 h 2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2" h="227">
                  <a:moveTo>
                    <a:pt x="35" y="163"/>
                  </a:moveTo>
                  <a:lnTo>
                    <a:pt x="35" y="163"/>
                  </a:lnTo>
                  <a:lnTo>
                    <a:pt x="33" y="157"/>
                  </a:lnTo>
                  <a:lnTo>
                    <a:pt x="30" y="149"/>
                  </a:lnTo>
                  <a:lnTo>
                    <a:pt x="23" y="147"/>
                  </a:lnTo>
                  <a:lnTo>
                    <a:pt x="20" y="147"/>
                  </a:lnTo>
                  <a:lnTo>
                    <a:pt x="15" y="147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3"/>
                  </a:lnTo>
                  <a:lnTo>
                    <a:pt x="8" y="128"/>
                  </a:lnTo>
                  <a:lnTo>
                    <a:pt x="3" y="123"/>
                  </a:lnTo>
                  <a:lnTo>
                    <a:pt x="0" y="120"/>
                  </a:lnTo>
                  <a:lnTo>
                    <a:pt x="3" y="117"/>
                  </a:lnTo>
                  <a:lnTo>
                    <a:pt x="5" y="115"/>
                  </a:lnTo>
                  <a:lnTo>
                    <a:pt x="8" y="115"/>
                  </a:lnTo>
                  <a:lnTo>
                    <a:pt x="8" y="99"/>
                  </a:lnTo>
                  <a:lnTo>
                    <a:pt x="8" y="94"/>
                  </a:lnTo>
                  <a:lnTo>
                    <a:pt x="8" y="91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5" y="67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10" y="48"/>
                  </a:lnTo>
                  <a:lnTo>
                    <a:pt x="13" y="46"/>
                  </a:lnTo>
                  <a:lnTo>
                    <a:pt x="13" y="43"/>
                  </a:lnTo>
                  <a:lnTo>
                    <a:pt x="13" y="40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30" y="11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3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3" y="8"/>
                  </a:lnTo>
                  <a:lnTo>
                    <a:pt x="68" y="8"/>
                  </a:lnTo>
                  <a:lnTo>
                    <a:pt x="70" y="11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3" y="16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8" y="27"/>
                  </a:lnTo>
                  <a:lnTo>
                    <a:pt x="90" y="32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105" y="35"/>
                  </a:lnTo>
                  <a:lnTo>
                    <a:pt x="110" y="35"/>
                  </a:lnTo>
                  <a:lnTo>
                    <a:pt x="117" y="38"/>
                  </a:lnTo>
                  <a:lnTo>
                    <a:pt x="120" y="40"/>
                  </a:lnTo>
                  <a:lnTo>
                    <a:pt x="122" y="43"/>
                  </a:lnTo>
                  <a:lnTo>
                    <a:pt x="125" y="43"/>
                  </a:lnTo>
                  <a:lnTo>
                    <a:pt x="125" y="46"/>
                  </a:lnTo>
                  <a:lnTo>
                    <a:pt x="130" y="48"/>
                  </a:lnTo>
                  <a:lnTo>
                    <a:pt x="135" y="51"/>
                  </a:lnTo>
                  <a:lnTo>
                    <a:pt x="137" y="51"/>
                  </a:lnTo>
                  <a:lnTo>
                    <a:pt x="142" y="48"/>
                  </a:lnTo>
                  <a:lnTo>
                    <a:pt x="145" y="48"/>
                  </a:lnTo>
                  <a:lnTo>
                    <a:pt x="147" y="43"/>
                  </a:lnTo>
                  <a:lnTo>
                    <a:pt x="150" y="40"/>
                  </a:lnTo>
                  <a:lnTo>
                    <a:pt x="150" y="38"/>
                  </a:lnTo>
                  <a:lnTo>
                    <a:pt x="150" y="35"/>
                  </a:lnTo>
                  <a:lnTo>
                    <a:pt x="150" y="32"/>
                  </a:lnTo>
                  <a:lnTo>
                    <a:pt x="150" y="30"/>
                  </a:lnTo>
                  <a:lnTo>
                    <a:pt x="147" y="27"/>
                  </a:lnTo>
                  <a:lnTo>
                    <a:pt x="147" y="24"/>
                  </a:lnTo>
                  <a:lnTo>
                    <a:pt x="150" y="19"/>
                  </a:lnTo>
                  <a:lnTo>
                    <a:pt x="152" y="16"/>
                  </a:lnTo>
                  <a:lnTo>
                    <a:pt x="155" y="14"/>
                  </a:lnTo>
                  <a:lnTo>
                    <a:pt x="160" y="8"/>
                  </a:lnTo>
                  <a:lnTo>
                    <a:pt x="162" y="8"/>
                  </a:lnTo>
                  <a:lnTo>
                    <a:pt x="167" y="6"/>
                  </a:lnTo>
                  <a:lnTo>
                    <a:pt x="170" y="6"/>
                  </a:lnTo>
                  <a:lnTo>
                    <a:pt x="177" y="6"/>
                  </a:lnTo>
                  <a:lnTo>
                    <a:pt x="185" y="8"/>
                  </a:lnTo>
                  <a:lnTo>
                    <a:pt x="187" y="8"/>
                  </a:lnTo>
                  <a:lnTo>
                    <a:pt x="190" y="8"/>
                  </a:lnTo>
                  <a:lnTo>
                    <a:pt x="192" y="11"/>
                  </a:lnTo>
                  <a:lnTo>
                    <a:pt x="192" y="14"/>
                  </a:lnTo>
                  <a:lnTo>
                    <a:pt x="192" y="16"/>
                  </a:lnTo>
                  <a:lnTo>
                    <a:pt x="195" y="16"/>
                  </a:lnTo>
                  <a:lnTo>
                    <a:pt x="195" y="19"/>
                  </a:lnTo>
                  <a:lnTo>
                    <a:pt x="197" y="19"/>
                  </a:lnTo>
                  <a:lnTo>
                    <a:pt x="200" y="19"/>
                  </a:lnTo>
                  <a:lnTo>
                    <a:pt x="202" y="19"/>
                  </a:lnTo>
                  <a:lnTo>
                    <a:pt x="205" y="19"/>
                  </a:lnTo>
                  <a:lnTo>
                    <a:pt x="207" y="22"/>
                  </a:lnTo>
                  <a:lnTo>
                    <a:pt x="212" y="22"/>
                  </a:lnTo>
                  <a:lnTo>
                    <a:pt x="217" y="22"/>
                  </a:lnTo>
                  <a:lnTo>
                    <a:pt x="220" y="24"/>
                  </a:lnTo>
                  <a:lnTo>
                    <a:pt x="222" y="27"/>
                  </a:lnTo>
                  <a:lnTo>
                    <a:pt x="220" y="27"/>
                  </a:lnTo>
                  <a:lnTo>
                    <a:pt x="220" y="30"/>
                  </a:lnTo>
                  <a:lnTo>
                    <a:pt x="217" y="32"/>
                  </a:lnTo>
                  <a:lnTo>
                    <a:pt x="217" y="35"/>
                  </a:lnTo>
                  <a:lnTo>
                    <a:pt x="217" y="43"/>
                  </a:lnTo>
                  <a:lnTo>
                    <a:pt x="220" y="48"/>
                  </a:lnTo>
                  <a:lnTo>
                    <a:pt x="217" y="51"/>
                  </a:lnTo>
                  <a:lnTo>
                    <a:pt x="215" y="54"/>
                  </a:lnTo>
                  <a:lnTo>
                    <a:pt x="215" y="59"/>
                  </a:lnTo>
                  <a:lnTo>
                    <a:pt x="217" y="62"/>
                  </a:lnTo>
                  <a:lnTo>
                    <a:pt x="217" y="64"/>
                  </a:lnTo>
                  <a:lnTo>
                    <a:pt x="217" y="67"/>
                  </a:lnTo>
                  <a:lnTo>
                    <a:pt x="222" y="72"/>
                  </a:lnTo>
                  <a:lnTo>
                    <a:pt x="222" y="83"/>
                  </a:lnTo>
                  <a:lnTo>
                    <a:pt x="222" y="99"/>
                  </a:lnTo>
                  <a:lnTo>
                    <a:pt x="222" y="115"/>
                  </a:lnTo>
                  <a:lnTo>
                    <a:pt x="222" y="131"/>
                  </a:lnTo>
                  <a:lnTo>
                    <a:pt x="222" y="147"/>
                  </a:lnTo>
                  <a:lnTo>
                    <a:pt x="222" y="163"/>
                  </a:lnTo>
                  <a:lnTo>
                    <a:pt x="222" y="176"/>
                  </a:lnTo>
                  <a:lnTo>
                    <a:pt x="222" y="187"/>
                  </a:lnTo>
                  <a:lnTo>
                    <a:pt x="222" y="203"/>
                  </a:lnTo>
                  <a:lnTo>
                    <a:pt x="222" y="219"/>
                  </a:lnTo>
                  <a:lnTo>
                    <a:pt x="207" y="219"/>
                  </a:lnTo>
                  <a:lnTo>
                    <a:pt x="207" y="227"/>
                  </a:lnTo>
                  <a:lnTo>
                    <a:pt x="205" y="227"/>
                  </a:lnTo>
                  <a:lnTo>
                    <a:pt x="195" y="221"/>
                  </a:lnTo>
                  <a:lnTo>
                    <a:pt x="182" y="213"/>
                  </a:lnTo>
                  <a:lnTo>
                    <a:pt x="170" y="208"/>
                  </a:lnTo>
                  <a:lnTo>
                    <a:pt x="157" y="200"/>
                  </a:lnTo>
                  <a:lnTo>
                    <a:pt x="145" y="195"/>
                  </a:lnTo>
                  <a:lnTo>
                    <a:pt x="135" y="187"/>
                  </a:lnTo>
                  <a:lnTo>
                    <a:pt x="122" y="181"/>
                  </a:lnTo>
                  <a:lnTo>
                    <a:pt x="110" y="173"/>
                  </a:lnTo>
                  <a:lnTo>
                    <a:pt x="98" y="165"/>
                  </a:lnTo>
                  <a:lnTo>
                    <a:pt x="95" y="165"/>
                  </a:lnTo>
                  <a:lnTo>
                    <a:pt x="83" y="171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5" y="168"/>
                  </a:lnTo>
                  <a:lnTo>
                    <a:pt x="70" y="165"/>
                  </a:lnTo>
                  <a:lnTo>
                    <a:pt x="68" y="165"/>
                  </a:lnTo>
                  <a:lnTo>
                    <a:pt x="65" y="163"/>
                  </a:lnTo>
                  <a:lnTo>
                    <a:pt x="55" y="163"/>
                  </a:lnTo>
                  <a:lnTo>
                    <a:pt x="45" y="163"/>
                  </a:lnTo>
                  <a:lnTo>
                    <a:pt x="38" y="163"/>
                  </a:lnTo>
                  <a:lnTo>
                    <a:pt x="35" y="16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1" name="Freeform 327"/>
            <p:cNvSpPr>
              <a:spLocks/>
            </p:cNvSpPr>
            <p:nvPr/>
          </p:nvSpPr>
          <p:spPr bwMode="auto">
            <a:xfrm>
              <a:off x="2468" y="2559"/>
              <a:ext cx="226" cy="231"/>
            </a:xfrm>
            <a:custGeom>
              <a:avLst/>
              <a:gdLst>
                <a:gd name="T0" fmla="*/ 184 w 226"/>
                <a:gd name="T1" fmla="*/ 66 h 231"/>
                <a:gd name="T2" fmla="*/ 192 w 226"/>
                <a:gd name="T3" fmla="*/ 69 h 231"/>
                <a:gd name="T4" fmla="*/ 197 w 226"/>
                <a:gd name="T5" fmla="*/ 77 h 231"/>
                <a:gd name="T6" fmla="*/ 204 w 226"/>
                <a:gd name="T7" fmla="*/ 80 h 231"/>
                <a:gd name="T8" fmla="*/ 211 w 226"/>
                <a:gd name="T9" fmla="*/ 82 h 231"/>
                <a:gd name="T10" fmla="*/ 211 w 226"/>
                <a:gd name="T11" fmla="*/ 88 h 231"/>
                <a:gd name="T12" fmla="*/ 211 w 226"/>
                <a:gd name="T13" fmla="*/ 90 h 231"/>
                <a:gd name="T14" fmla="*/ 216 w 226"/>
                <a:gd name="T15" fmla="*/ 96 h 231"/>
                <a:gd name="T16" fmla="*/ 226 w 226"/>
                <a:gd name="T17" fmla="*/ 93 h 231"/>
                <a:gd name="T18" fmla="*/ 226 w 226"/>
                <a:gd name="T19" fmla="*/ 141 h 231"/>
                <a:gd name="T20" fmla="*/ 216 w 226"/>
                <a:gd name="T21" fmla="*/ 149 h 231"/>
                <a:gd name="T22" fmla="*/ 209 w 226"/>
                <a:gd name="T23" fmla="*/ 151 h 231"/>
                <a:gd name="T24" fmla="*/ 172 w 226"/>
                <a:gd name="T25" fmla="*/ 157 h 231"/>
                <a:gd name="T26" fmla="*/ 142 w 226"/>
                <a:gd name="T27" fmla="*/ 170 h 231"/>
                <a:gd name="T28" fmla="*/ 117 w 226"/>
                <a:gd name="T29" fmla="*/ 183 h 231"/>
                <a:gd name="T30" fmla="*/ 112 w 226"/>
                <a:gd name="T31" fmla="*/ 194 h 231"/>
                <a:gd name="T32" fmla="*/ 99 w 226"/>
                <a:gd name="T33" fmla="*/ 210 h 231"/>
                <a:gd name="T34" fmla="*/ 94 w 226"/>
                <a:gd name="T35" fmla="*/ 226 h 231"/>
                <a:gd name="T36" fmla="*/ 89 w 226"/>
                <a:gd name="T37" fmla="*/ 226 h 231"/>
                <a:gd name="T38" fmla="*/ 84 w 226"/>
                <a:gd name="T39" fmla="*/ 229 h 231"/>
                <a:gd name="T40" fmla="*/ 82 w 226"/>
                <a:gd name="T41" fmla="*/ 223 h 231"/>
                <a:gd name="T42" fmla="*/ 77 w 226"/>
                <a:gd name="T43" fmla="*/ 223 h 231"/>
                <a:gd name="T44" fmla="*/ 74 w 226"/>
                <a:gd name="T45" fmla="*/ 226 h 231"/>
                <a:gd name="T46" fmla="*/ 69 w 226"/>
                <a:gd name="T47" fmla="*/ 229 h 231"/>
                <a:gd name="T48" fmla="*/ 67 w 226"/>
                <a:gd name="T49" fmla="*/ 229 h 231"/>
                <a:gd name="T50" fmla="*/ 64 w 226"/>
                <a:gd name="T51" fmla="*/ 226 h 231"/>
                <a:gd name="T52" fmla="*/ 59 w 226"/>
                <a:gd name="T53" fmla="*/ 229 h 231"/>
                <a:gd name="T54" fmla="*/ 57 w 226"/>
                <a:gd name="T55" fmla="*/ 229 h 231"/>
                <a:gd name="T56" fmla="*/ 52 w 226"/>
                <a:gd name="T57" fmla="*/ 218 h 231"/>
                <a:gd name="T58" fmla="*/ 47 w 226"/>
                <a:gd name="T59" fmla="*/ 221 h 231"/>
                <a:gd name="T60" fmla="*/ 49 w 226"/>
                <a:gd name="T61" fmla="*/ 215 h 231"/>
                <a:gd name="T62" fmla="*/ 49 w 226"/>
                <a:gd name="T63" fmla="*/ 213 h 231"/>
                <a:gd name="T64" fmla="*/ 44 w 226"/>
                <a:gd name="T65" fmla="*/ 207 h 231"/>
                <a:gd name="T66" fmla="*/ 44 w 226"/>
                <a:gd name="T67" fmla="*/ 199 h 231"/>
                <a:gd name="T68" fmla="*/ 42 w 226"/>
                <a:gd name="T69" fmla="*/ 197 h 231"/>
                <a:gd name="T70" fmla="*/ 37 w 226"/>
                <a:gd name="T71" fmla="*/ 197 h 231"/>
                <a:gd name="T72" fmla="*/ 34 w 226"/>
                <a:gd name="T73" fmla="*/ 202 h 231"/>
                <a:gd name="T74" fmla="*/ 24 w 226"/>
                <a:gd name="T75" fmla="*/ 199 h 231"/>
                <a:gd name="T76" fmla="*/ 19 w 226"/>
                <a:gd name="T77" fmla="*/ 205 h 231"/>
                <a:gd name="T78" fmla="*/ 12 w 226"/>
                <a:gd name="T79" fmla="*/ 202 h 231"/>
                <a:gd name="T80" fmla="*/ 9 w 226"/>
                <a:gd name="T81" fmla="*/ 199 h 231"/>
                <a:gd name="T82" fmla="*/ 9 w 226"/>
                <a:gd name="T83" fmla="*/ 194 h 231"/>
                <a:gd name="T84" fmla="*/ 9 w 226"/>
                <a:gd name="T85" fmla="*/ 189 h 231"/>
                <a:gd name="T86" fmla="*/ 7 w 226"/>
                <a:gd name="T87" fmla="*/ 186 h 231"/>
                <a:gd name="T88" fmla="*/ 4 w 226"/>
                <a:gd name="T89" fmla="*/ 183 h 231"/>
                <a:gd name="T90" fmla="*/ 2 w 226"/>
                <a:gd name="T91" fmla="*/ 178 h 231"/>
                <a:gd name="T92" fmla="*/ 2 w 226"/>
                <a:gd name="T93" fmla="*/ 167 h 231"/>
                <a:gd name="T94" fmla="*/ 0 w 226"/>
                <a:gd name="T95" fmla="*/ 165 h 231"/>
                <a:gd name="T96" fmla="*/ 7 w 226"/>
                <a:gd name="T97" fmla="*/ 151 h 231"/>
                <a:gd name="T98" fmla="*/ 9 w 226"/>
                <a:gd name="T99" fmla="*/ 143 h 231"/>
                <a:gd name="T100" fmla="*/ 19 w 226"/>
                <a:gd name="T101" fmla="*/ 154 h 231"/>
                <a:gd name="T102" fmla="*/ 87 w 226"/>
                <a:gd name="T103" fmla="*/ 151 h 231"/>
                <a:gd name="T104" fmla="*/ 84 w 226"/>
                <a:gd name="T105" fmla="*/ 106 h 231"/>
                <a:gd name="T106" fmla="*/ 79 w 226"/>
                <a:gd name="T107" fmla="*/ 32 h 2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6"/>
                <a:gd name="T163" fmla="*/ 0 h 231"/>
                <a:gd name="T164" fmla="*/ 226 w 226"/>
                <a:gd name="T165" fmla="*/ 231 h 2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6" h="231">
                  <a:moveTo>
                    <a:pt x="117" y="10"/>
                  </a:moveTo>
                  <a:lnTo>
                    <a:pt x="184" y="61"/>
                  </a:lnTo>
                  <a:lnTo>
                    <a:pt x="184" y="64"/>
                  </a:lnTo>
                  <a:lnTo>
                    <a:pt x="184" y="66"/>
                  </a:lnTo>
                  <a:lnTo>
                    <a:pt x="187" y="69"/>
                  </a:lnTo>
                  <a:lnTo>
                    <a:pt x="192" y="69"/>
                  </a:lnTo>
                  <a:lnTo>
                    <a:pt x="192" y="72"/>
                  </a:lnTo>
                  <a:lnTo>
                    <a:pt x="192" y="74"/>
                  </a:lnTo>
                  <a:lnTo>
                    <a:pt x="194" y="74"/>
                  </a:lnTo>
                  <a:lnTo>
                    <a:pt x="197" y="77"/>
                  </a:lnTo>
                  <a:lnTo>
                    <a:pt x="199" y="77"/>
                  </a:lnTo>
                  <a:lnTo>
                    <a:pt x="201" y="77"/>
                  </a:lnTo>
                  <a:lnTo>
                    <a:pt x="201" y="80"/>
                  </a:lnTo>
                  <a:lnTo>
                    <a:pt x="204" y="80"/>
                  </a:lnTo>
                  <a:lnTo>
                    <a:pt x="206" y="80"/>
                  </a:lnTo>
                  <a:lnTo>
                    <a:pt x="209" y="80"/>
                  </a:lnTo>
                  <a:lnTo>
                    <a:pt x="211" y="82"/>
                  </a:lnTo>
                  <a:lnTo>
                    <a:pt x="214" y="82"/>
                  </a:lnTo>
                  <a:lnTo>
                    <a:pt x="214" y="85"/>
                  </a:lnTo>
                  <a:lnTo>
                    <a:pt x="211" y="85"/>
                  </a:lnTo>
                  <a:lnTo>
                    <a:pt x="211" y="88"/>
                  </a:lnTo>
                  <a:lnTo>
                    <a:pt x="214" y="88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3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24" y="93"/>
                  </a:lnTo>
                  <a:lnTo>
                    <a:pt x="226" y="93"/>
                  </a:lnTo>
                  <a:lnTo>
                    <a:pt x="226" y="98"/>
                  </a:lnTo>
                  <a:lnTo>
                    <a:pt x="226" y="111"/>
                  </a:lnTo>
                  <a:lnTo>
                    <a:pt x="226" y="127"/>
                  </a:lnTo>
                  <a:lnTo>
                    <a:pt x="226" y="141"/>
                  </a:lnTo>
                  <a:lnTo>
                    <a:pt x="224" y="141"/>
                  </a:lnTo>
                  <a:lnTo>
                    <a:pt x="221" y="143"/>
                  </a:lnTo>
                  <a:lnTo>
                    <a:pt x="221" y="146"/>
                  </a:lnTo>
                  <a:lnTo>
                    <a:pt x="216" y="149"/>
                  </a:lnTo>
                  <a:lnTo>
                    <a:pt x="216" y="151"/>
                  </a:lnTo>
                  <a:lnTo>
                    <a:pt x="214" y="151"/>
                  </a:lnTo>
                  <a:lnTo>
                    <a:pt x="209" y="151"/>
                  </a:lnTo>
                  <a:lnTo>
                    <a:pt x="187" y="151"/>
                  </a:lnTo>
                  <a:lnTo>
                    <a:pt x="179" y="157"/>
                  </a:lnTo>
                  <a:lnTo>
                    <a:pt x="172" y="157"/>
                  </a:lnTo>
                  <a:lnTo>
                    <a:pt x="162" y="159"/>
                  </a:lnTo>
                  <a:lnTo>
                    <a:pt x="157" y="159"/>
                  </a:lnTo>
                  <a:lnTo>
                    <a:pt x="154" y="162"/>
                  </a:lnTo>
                  <a:lnTo>
                    <a:pt x="152" y="165"/>
                  </a:lnTo>
                  <a:lnTo>
                    <a:pt x="142" y="170"/>
                  </a:lnTo>
                  <a:lnTo>
                    <a:pt x="139" y="175"/>
                  </a:lnTo>
                  <a:lnTo>
                    <a:pt x="134" y="178"/>
                  </a:lnTo>
                  <a:lnTo>
                    <a:pt x="124" y="183"/>
                  </a:lnTo>
                  <a:lnTo>
                    <a:pt x="122" y="183"/>
                  </a:lnTo>
                  <a:lnTo>
                    <a:pt x="117" y="183"/>
                  </a:lnTo>
                  <a:lnTo>
                    <a:pt x="114" y="186"/>
                  </a:lnTo>
                  <a:lnTo>
                    <a:pt x="112" y="186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09" y="199"/>
                  </a:lnTo>
                  <a:lnTo>
                    <a:pt x="107" y="202"/>
                  </a:lnTo>
                  <a:lnTo>
                    <a:pt x="102" y="205"/>
                  </a:lnTo>
                  <a:lnTo>
                    <a:pt x="99" y="207"/>
                  </a:lnTo>
                  <a:lnTo>
                    <a:pt x="99" y="210"/>
                  </a:lnTo>
                  <a:lnTo>
                    <a:pt x="97" y="213"/>
                  </a:lnTo>
                  <a:lnTo>
                    <a:pt x="97" y="218"/>
                  </a:lnTo>
                  <a:lnTo>
                    <a:pt x="94" y="221"/>
                  </a:lnTo>
                  <a:lnTo>
                    <a:pt x="94" y="226"/>
                  </a:lnTo>
                  <a:lnTo>
                    <a:pt x="97" y="229"/>
                  </a:lnTo>
                  <a:lnTo>
                    <a:pt x="92" y="229"/>
                  </a:lnTo>
                  <a:lnTo>
                    <a:pt x="92" y="226"/>
                  </a:lnTo>
                  <a:lnTo>
                    <a:pt x="89" y="226"/>
                  </a:lnTo>
                  <a:lnTo>
                    <a:pt x="87" y="226"/>
                  </a:lnTo>
                  <a:lnTo>
                    <a:pt x="87" y="229"/>
                  </a:lnTo>
                  <a:lnTo>
                    <a:pt x="84" y="229"/>
                  </a:lnTo>
                  <a:lnTo>
                    <a:pt x="82" y="229"/>
                  </a:lnTo>
                  <a:lnTo>
                    <a:pt x="82" y="226"/>
                  </a:lnTo>
                  <a:lnTo>
                    <a:pt x="82" y="223"/>
                  </a:lnTo>
                  <a:lnTo>
                    <a:pt x="79" y="223"/>
                  </a:lnTo>
                  <a:lnTo>
                    <a:pt x="77" y="223"/>
                  </a:lnTo>
                  <a:lnTo>
                    <a:pt x="74" y="223"/>
                  </a:lnTo>
                  <a:lnTo>
                    <a:pt x="74" y="226"/>
                  </a:lnTo>
                  <a:lnTo>
                    <a:pt x="74" y="229"/>
                  </a:lnTo>
                  <a:lnTo>
                    <a:pt x="72" y="229"/>
                  </a:lnTo>
                  <a:lnTo>
                    <a:pt x="69" y="229"/>
                  </a:lnTo>
                  <a:lnTo>
                    <a:pt x="69" y="231"/>
                  </a:lnTo>
                  <a:lnTo>
                    <a:pt x="67" y="231"/>
                  </a:lnTo>
                  <a:lnTo>
                    <a:pt x="67" y="229"/>
                  </a:lnTo>
                  <a:lnTo>
                    <a:pt x="64" y="229"/>
                  </a:lnTo>
                  <a:lnTo>
                    <a:pt x="64" y="226"/>
                  </a:lnTo>
                  <a:lnTo>
                    <a:pt x="62" y="226"/>
                  </a:lnTo>
                  <a:lnTo>
                    <a:pt x="59" y="226"/>
                  </a:lnTo>
                  <a:lnTo>
                    <a:pt x="59" y="229"/>
                  </a:lnTo>
                  <a:lnTo>
                    <a:pt x="59" y="231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4" y="229"/>
                  </a:lnTo>
                  <a:lnTo>
                    <a:pt x="54" y="226"/>
                  </a:lnTo>
                  <a:lnTo>
                    <a:pt x="52" y="226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21"/>
                  </a:lnTo>
                  <a:lnTo>
                    <a:pt x="47" y="218"/>
                  </a:lnTo>
                  <a:lnTo>
                    <a:pt x="49" y="215"/>
                  </a:lnTo>
                  <a:lnTo>
                    <a:pt x="49" y="213"/>
                  </a:lnTo>
                  <a:lnTo>
                    <a:pt x="52" y="213"/>
                  </a:lnTo>
                  <a:lnTo>
                    <a:pt x="49" y="213"/>
                  </a:lnTo>
                  <a:lnTo>
                    <a:pt x="49" y="210"/>
                  </a:lnTo>
                  <a:lnTo>
                    <a:pt x="47" y="210"/>
                  </a:lnTo>
                  <a:lnTo>
                    <a:pt x="47" y="207"/>
                  </a:lnTo>
                  <a:lnTo>
                    <a:pt x="44" y="207"/>
                  </a:lnTo>
                  <a:lnTo>
                    <a:pt x="44" y="205"/>
                  </a:lnTo>
                  <a:lnTo>
                    <a:pt x="44" y="202"/>
                  </a:lnTo>
                  <a:lnTo>
                    <a:pt x="44" y="199"/>
                  </a:lnTo>
                  <a:lnTo>
                    <a:pt x="42" y="199"/>
                  </a:lnTo>
                  <a:lnTo>
                    <a:pt x="42" y="197"/>
                  </a:lnTo>
                  <a:lnTo>
                    <a:pt x="39" y="197"/>
                  </a:lnTo>
                  <a:lnTo>
                    <a:pt x="37" y="197"/>
                  </a:lnTo>
                  <a:lnTo>
                    <a:pt x="37" y="199"/>
                  </a:lnTo>
                  <a:lnTo>
                    <a:pt x="34" y="199"/>
                  </a:lnTo>
                  <a:lnTo>
                    <a:pt x="34" y="202"/>
                  </a:lnTo>
                  <a:lnTo>
                    <a:pt x="32" y="202"/>
                  </a:lnTo>
                  <a:lnTo>
                    <a:pt x="29" y="202"/>
                  </a:lnTo>
                  <a:lnTo>
                    <a:pt x="27" y="199"/>
                  </a:lnTo>
                  <a:lnTo>
                    <a:pt x="24" y="199"/>
                  </a:lnTo>
                  <a:lnTo>
                    <a:pt x="22" y="202"/>
                  </a:lnTo>
                  <a:lnTo>
                    <a:pt x="19" y="205"/>
                  </a:lnTo>
                  <a:lnTo>
                    <a:pt x="17" y="199"/>
                  </a:lnTo>
                  <a:lnTo>
                    <a:pt x="14" y="199"/>
                  </a:lnTo>
                  <a:lnTo>
                    <a:pt x="12" y="202"/>
                  </a:lnTo>
                  <a:lnTo>
                    <a:pt x="9" y="202"/>
                  </a:lnTo>
                  <a:lnTo>
                    <a:pt x="9" y="199"/>
                  </a:lnTo>
                  <a:lnTo>
                    <a:pt x="9" y="197"/>
                  </a:lnTo>
                  <a:lnTo>
                    <a:pt x="12" y="197"/>
                  </a:lnTo>
                  <a:lnTo>
                    <a:pt x="9" y="194"/>
                  </a:lnTo>
                  <a:lnTo>
                    <a:pt x="9" y="191"/>
                  </a:lnTo>
                  <a:lnTo>
                    <a:pt x="9" y="189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7" y="183"/>
                  </a:lnTo>
                  <a:lnTo>
                    <a:pt x="7" y="181"/>
                  </a:lnTo>
                  <a:lnTo>
                    <a:pt x="4" y="181"/>
                  </a:lnTo>
                  <a:lnTo>
                    <a:pt x="4" y="183"/>
                  </a:lnTo>
                  <a:lnTo>
                    <a:pt x="2" y="181"/>
                  </a:lnTo>
                  <a:lnTo>
                    <a:pt x="2" y="178"/>
                  </a:lnTo>
                  <a:lnTo>
                    <a:pt x="2" y="175"/>
                  </a:lnTo>
                  <a:lnTo>
                    <a:pt x="2" y="173"/>
                  </a:lnTo>
                  <a:lnTo>
                    <a:pt x="2" y="170"/>
                  </a:lnTo>
                  <a:lnTo>
                    <a:pt x="2" y="167"/>
                  </a:lnTo>
                  <a:lnTo>
                    <a:pt x="0" y="167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4" y="154"/>
                  </a:lnTo>
                  <a:lnTo>
                    <a:pt x="7" y="151"/>
                  </a:lnTo>
                  <a:lnTo>
                    <a:pt x="7" y="146"/>
                  </a:lnTo>
                  <a:lnTo>
                    <a:pt x="9" y="143"/>
                  </a:lnTo>
                  <a:lnTo>
                    <a:pt x="12" y="143"/>
                  </a:lnTo>
                  <a:lnTo>
                    <a:pt x="12" y="146"/>
                  </a:lnTo>
                  <a:lnTo>
                    <a:pt x="14" y="149"/>
                  </a:lnTo>
                  <a:lnTo>
                    <a:pt x="17" y="154"/>
                  </a:lnTo>
                  <a:lnTo>
                    <a:pt x="19" y="154"/>
                  </a:lnTo>
                  <a:lnTo>
                    <a:pt x="27" y="149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7" y="151"/>
                  </a:lnTo>
                  <a:lnTo>
                    <a:pt x="92" y="151"/>
                  </a:lnTo>
                  <a:lnTo>
                    <a:pt x="94" y="138"/>
                  </a:lnTo>
                  <a:lnTo>
                    <a:pt x="89" y="135"/>
                  </a:lnTo>
                  <a:lnTo>
                    <a:pt x="87" y="119"/>
                  </a:lnTo>
                  <a:lnTo>
                    <a:pt x="84" y="106"/>
                  </a:lnTo>
                  <a:lnTo>
                    <a:pt x="84" y="90"/>
                  </a:lnTo>
                  <a:lnTo>
                    <a:pt x="82" y="77"/>
                  </a:lnTo>
                  <a:lnTo>
                    <a:pt x="82" y="61"/>
                  </a:lnTo>
                  <a:lnTo>
                    <a:pt x="79" y="45"/>
                  </a:lnTo>
                  <a:lnTo>
                    <a:pt x="79" y="32"/>
                  </a:lnTo>
                  <a:lnTo>
                    <a:pt x="77" y="16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17" y="1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2" name="Freeform 328"/>
            <p:cNvSpPr>
              <a:spLocks/>
            </p:cNvSpPr>
            <p:nvPr/>
          </p:nvSpPr>
          <p:spPr bwMode="auto">
            <a:xfrm>
              <a:off x="2400" y="2514"/>
              <a:ext cx="117" cy="109"/>
            </a:xfrm>
            <a:custGeom>
              <a:avLst/>
              <a:gdLst>
                <a:gd name="T0" fmla="*/ 50 w 117"/>
                <a:gd name="T1" fmla="*/ 103 h 109"/>
                <a:gd name="T2" fmla="*/ 38 w 117"/>
                <a:gd name="T3" fmla="*/ 103 h 109"/>
                <a:gd name="T4" fmla="*/ 23 w 117"/>
                <a:gd name="T5" fmla="*/ 103 h 109"/>
                <a:gd name="T6" fmla="*/ 10 w 117"/>
                <a:gd name="T7" fmla="*/ 103 h 109"/>
                <a:gd name="T8" fmla="*/ 3 w 117"/>
                <a:gd name="T9" fmla="*/ 103 h 109"/>
                <a:gd name="T10" fmla="*/ 3 w 117"/>
                <a:gd name="T11" fmla="*/ 103 h 109"/>
                <a:gd name="T12" fmla="*/ 0 w 117"/>
                <a:gd name="T13" fmla="*/ 106 h 109"/>
                <a:gd name="T14" fmla="*/ 0 w 117"/>
                <a:gd name="T15" fmla="*/ 109 h 109"/>
                <a:gd name="T16" fmla="*/ 0 w 117"/>
                <a:gd name="T17" fmla="*/ 109 h 109"/>
                <a:gd name="T18" fmla="*/ 0 w 117"/>
                <a:gd name="T19" fmla="*/ 109 h 109"/>
                <a:gd name="T20" fmla="*/ 0 w 117"/>
                <a:gd name="T21" fmla="*/ 106 h 109"/>
                <a:gd name="T22" fmla="*/ 0 w 117"/>
                <a:gd name="T23" fmla="*/ 95 h 109"/>
                <a:gd name="T24" fmla="*/ 3 w 117"/>
                <a:gd name="T25" fmla="*/ 90 h 109"/>
                <a:gd name="T26" fmla="*/ 8 w 117"/>
                <a:gd name="T27" fmla="*/ 87 h 109"/>
                <a:gd name="T28" fmla="*/ 10 w 117"/>
                <a:gd name="T29" fmla="*/ 79 h 109"/>
                <a:gd name="T30" fmla="*/ 13 w 117"/>
                <a:gd name="T31" fmla="*/ 77 h 109"/>
                <a:gd name="T32" fmla="*/ 10 w 117"/>
                <a:gd name="T33" fmla="*/ 74 h 109"/>
                <a:gd name="T34" fmla="*/ 15 w 117"/>
                <a:gd name="T35" fmla="*/ 66 h 109"/>
                <a:gd name="T36" fmla="*/ 18 w 117"/>
                <a:gd name="T37" fmla="*/ 66 h 109"/>
                <a:gd name="T38" fmla="*/ 18 w 117"/>
                <a:gd name="T39" fmla="*/ 61 h 109"/>
                <a:gd name="T40" fmla="*/ 20 w 117"/>
                <a:gd name="T41" fmla="*/ 61 h 109"/>
                <a:gd name="T42" fmla="*/ 28 w 117"/>
                <a:gd name="T43" fmla="*/ 50 h 109"/>
                <a:gd name="T44" fmla="*/ 30 w 117"/>
                <a:gd name="T45" fmla="*/ 45 h 109"/>
                <a:gd name="T46" fmla="*/ 30 w 117"/>
                <a:gd name="T47" fmla="*/ 39 h 109"/>
                <a:gd name="T48" fmla="*/ 33 w 117"/>
                <a:gd name="T49" fmla="*/ 31 h 109"/>
                <a:gd name="T50" fmla="*/ 35 w 117"/>
                <a:gd name="T51" fmla="*/ 26 h 109"/>
                <a:gd name="T52" fmla="*/ 38 w 117"/>
                <a:gd name="T53" fmla="*/ 21 h 109"/>
                <a:gd name="T54" fmla="*/ 45 w 117"/>
                <a:gd name="T55" fmla="*/ 18 h 109"/>
                <a:gd name="T56" fmla="*/ 48 w 117"/>
                <a:gd name="T57" fmla="*/ 15 h 109"/>
                <a:gd name="T58" fmla="*/ 50 w 117"/>
                <a:gd name="T59" fmla="*/ 10 h 109"/>
                <a:gd name="T60" fmla="*/ 50 w 117"/>
                <a:gd name="T61" fmla="*/ 10 h 109"/>
                <a:gd name="T62" fmla="*/ 53 w 117"/>
                <a:gd name="T63" fmla="*/ 5 h 109"/>
                <a:gd name="T64" fmla="*/ 55 w 117"/>
                <a:gd name="T65" fmla="*/ 2 h 109"/>
                <a:gd name="T66" fmla="*/ 55 w 117"/>
                <a:gd name="T67" fmla="*/ 0 h 109"/>
                <a:gd name="T68" fmla="*/ 58 w 117"/>
                <a:gd name="T69" fmla="*/ 0 h 109"/>
                <a:gd name="T70" fmla="*/ 65 w 117"/>
                <a:gd name="T71" fmla="*/ 0 h 109"/>
                <a:gd name="T72" fmla="*/ 75 w 117"/>
                <a:gd name="T73" fmla="*/ 0 h 109"/>
                <a:gd name="T74" fmla="*/ 85 w 117"/>
                <a:gd name="T75" fmla="*/ 0 h 109"/>
                <a:gd name="T76" fmla="*/ 95 w 117"/>
                <a:gd name="T77" fmla="*/ 0 h 109"/>
                <a:gd name="T78" fmla="*/ 107 w 117"/>
                <a:gd name="T79" fmla="*/ 0 h 109"/>
                <a:gd name="T80" fmla="*/ 117 w 117"/>
                <a:gd name="T81" fmla="*/ 0 h 109"/>
                <a:gd name="T82" fmla="*/ 117 w 117"/>
                <a:gd name="T83" fmla="*/ 7 h 109"/>
                <a:gd name="T84" fmla="*/ 117 w 117"/>
                <a:gd name="T85" fmla="*/ 29 h 109"/>
                <a:gd name="T86" fmla="*/ 102 w 117"/>
                <a:gd name="T87" fmla="*/ 29 h 109"/>
                <a:gd name="T88" fmla="*/ 90 w 117"/>
                <a:gd name="T89" fmla="*/ 29 h 109"/>
                <a:gd name="T90" fmla="*/ 75 w 117"/>
                <a:gd name="T91" fmla="*/ 29 h 109"/>
                <a:gd name="T92" fmla="*/ 72 w 117"/>
                <a:gd name="T93" fmla="*/ 29 h 109"/>
                <a:gd name="T94" fmla="*/ 72 w 117"/>
                <a:gd name="T95" fmla="*/ 42 h 109"/>
                <a:gd name="T96" fmla="*/ 72 w 117"/>
                <a:gd name="T97" fmla="*/ 58 h 109"/>
                <a:gd name="T98" fmla="*/ 72 w 117"/>
                <a:gd name="T99" fmla="*/ 69 h 109"/>
                <a:gd name="T100" fmla="*/ 65 w 117"/>
                <a:gd name="T101" fmla="*/ 71 h 109"/>
                <a:gd name="T102" fmla="*/ 63 w 117"/>
                <a:gd name="T103" fmla="*/ 71 h 109"/>
                <a:gd name="T104" fmla="*/ 58 w 117"/>
                <a:gd name="T105" fmla="*/ 71 h 109"/>
                <a:gd name="T106" fmla="*/ 58 w 117"/>
                <a:gd name="T107" fmla="*/ 74 h 109"/>
                <a:gd name="T108" fmla="*/ 55 w 117"/>
                <a:gd name="T109" fmla="*/ 74 h 109"/>
                <a:gd name="T110" fmla="*/ 55 w 117"/>
                <a:gd name="T111" fmla="*/ 77 h 109"/>
                <a:gd name="T112" fmla="*/ 55 w 117"/>
                <a:gd name="T113" fmla="*/ 79 h 109"/>
                <a:gd name="T114" fmla="*/ 55 w 117"/>
                <a:gd name="T115" fmla="*/ 87 h 109"/>
                <a:gd name="T116" fmla="*/ 55 w 117"/>
                <a:gd name="T117" fmla="*/ 93 h 109"/>
                <a:gd name="T118" fmla="*/ 55 w 117"/>
                <a:gd name="T119" fmla="*/ 98 h 109"/>
                <a:gd name="T120" fmla="*/ 55 w 117"/>
                <a:gd name="T121" fmla="*/ 103 h 109"/>
                <a:gd name="T122" fmla="*/ 50 w 117"/>
                <a:gd name="T123" fmla="*/ 103 h 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7"/>
                <a:gd name="T187" fmla="*/ 0 h 109"/>
                <a:gd name="T188" fmla="*/ 117 w 117"/>
                <a:gd name="T189" fmla="*/ 109 h 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7" h="109">
                  <a:moveTo>
                    <a:pt x="50" y="103"/>
                  </a:moveTo>
                  <a:lnTo>
                    <a:pt x="38" y="103"/>
                  </a:lnTo>
                  <a:lnTo>
                    <a:pt x="23" y="103"/>
                  </a:lnTo>
                  <a:lnTo>
                    <a:pt x="10" y="103"/>
                  </a:lnTo>
                  <a:lnTo>
                    <a:pt x="3" y="103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95"/>
                  </a:lnTo>
                  <a:lnTo>
                    <a:pt x="3" y="90"/>
                  </a:lnTo>
                  <a:lnTo>
                    <a:pt x="8" y="87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10" y="74"/>
                  </a:lnTo>
                  <a:lnTo>
                    <a:pt x="15" y="66"/>
                  </a:lnTo>
                  <a:lnTo>
                    <a:pt x="18" y="66"/>
                  </a:lnTo>
                  <a:lnTo>
                    <a:pt x="18" y="61"/>
                  </a:lnTo>
                  <a:lnTo>
                    <a:pt x="20" y="61"/>
                  </a:lnTo>
                  <a:lnTo>
                    <a:pt x="28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3" y="31"/>
                  </a:lnTo>
                  <a:lnTo>
                    <a:pt x="35" y="26"/>
                  </a:lnTo>
                  <a:lnTo>
                    <a:pt x="38" y="21"/>
                  </a:lnTo>
                  <a:lnTo>
                    <a:pt x="45" y="18"/>
                  </a:lnTo>
                  <a:lnTo>
                    <a:pt x="48" y="15"/>
                  </a:lnTo>
                  <a:lnTo>
                    <a:pt x="50" y="10"/>
                  </a:lnTo>
                  <a:lnTo>
                    <a:pt x="53" y="5"/>
                  </a:lnTo>
                  <a:lnTo>
                    <a:pt x="55" y="2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17" y="7"/>
                  </a:lnTo>
                  <a:lnTo>
                    <a:pt x="117" y="29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5" y="29"/>
                  </a:lnTo>
                  <a:lnTo>
                    <a:pt x="72" y="29"/>
                  </a:lnTo>
                  <a:lnTo>
                    <a:pt x="72" y="42"/>
                  </a:lnTo>
                  <a:lnTo>
                    <a:pt x="72" y="58"/>
                  </a:lnTo>
                  <a:lnTo>
                    <a:pt x="72" y="69"/>
                  </a:lnTo>
                  <a:lnTo>
                    <a:pt x="65" y="71"/>
                  </a:lnTo>
                  <a:lnTo>
                    <a:pt x="63" y="71"/>
                  </a:lnTo>
                  <a:lnTo>
                    <a:pt x="58" y="71"/>
                  </a:lnTo>
                  <a:lnTo>
                    <a:pt x="58" y="74"/>
                  </a:lnTo>
                  <a:lnTo>
                    <a:pt x="55" y="74"/>
                  </a:lnTo>
                  <a:lnTo>
                    <a:pt x="55" y="77"/>
                  </a:lnTo>
                  <a:lnTo>
                    <a:pt x="55" y="79"/>
                  </a:lnTo>
                  <a:lnTo>
                    <a:pt x="55" y="87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55" y="103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3" name="Freeform 329"/>
            <p:cNvSpPr>
              <a:spLocks/>
            </p:cNvSpPr>
            <p:nvPr/>
          </p:nvSpPr>
          <p:spPr bwMode="auto">
            <a:xfrm>
              <a:off x="2914" y="3208"/>
              <a:ext cx="132" cy="146"/>
            </a:xfrm>
            <a:custGeom>
              <a:avLst/>
              <a:gdLst>
                <a:gd name="T0" fmla="*/ 0 w 132"/>
                <a:gd name="T1" fmla="*/ 98 h 146"/>
                <a:gd name="T2" fmla="*/ 0 w 132"/>
                <a:gd name="T3" fmla="*/ 66 h 146"/>
                <a:gd name="T4" fmla="*/ 12 w 132"/>
                <a:gd name="T5" fmla="*/ 56 h 146"/>
                <a:gd name="T6" fmla="*/ 12 w 132"/>
                <a:gd name="T7" fmla="*/ 27 h 146"/>
                <a:gd name="T8" fmla="*/ 15 w 132"/>
                <a:gd name="T9" fmla="*/ 11 h 146"/>
                <a:gd name="T10" fmla="*/ 40 w 132"/>
                <a:gd name="T11" fmla="*/ 5 h 146"/>
                <a:gd name="T12" fmla="*/ 45 w 132"/>
                <a:gd name="T13" fmla="*/ 5 h 146"/>
                <a:gd name="T14" fmla="*/ 50 w 132"/>
                <a:gd name="T15" fmla="*/ 11 h 146"/>
                <a:gd name="T16" fmla="*/ 52 w 132"/>
                <a:gd name="T17" fmla="*/ 13 h 146"/>
                <a:gd name="T18" fmla="*/ 57 w 132"/>
                <a:gd name="T19" fmla="*/ 5 h 146"/>
                <a:gd name="T20" fmla="*/ 67 w 132"/>
                <a:gd name="T21" fmla="*/ 3 h 146"/>
                <a:gd name="T22" fmla="*/ 72 w 132"/>
                <a:gd name="T23" fmla="*/ 0 h 146"/>
                <a:gd name="T24" fmla="*/ 72 w 132"/>
                <a:gd name="T25" fmla="*/ 3 h 146"/>
                <a:gd name="T26" fmla="*/ 77 w 132"/>
                <a:gd name="T27" fmla="*/ 11 h 146"/>
                <a:gd name="T28" fmla="*/ 80 w 132"/>
                <a:gd name="T29" fmla="*/ 16 h 146"/>
                <a:gd name="T30" fmla="*/ 85 w 132"/>
                <a:gd name="T31" fmla="*/ 27 h 146"/>
                <a:gd name="T32" fmla="*/ 97 w 132"/>
                <a:gd name="T33" fmla="*/ 35 h 146"/>
                <a:gd name="T34" fmla="*/ 102 w 132"/>
                <a:gd name="T35" fmla="*/ 42 h 146"/>
                <a:gd name="T36" fmla="*/ 110 w 132"/>
                <a:gd name="T37" fmla="*/ 45 h 146"/>
                <a:gd name="T38" fmla="*/ 110 w 132"/>
                <a:gd name="T39" fmla="*/ 56 h 146"/>
                <a:gd name="T40" fmla="*/ 115 w 132"/>
                <a:gd name="T41" fmla="*/ 61 h 146"/>
                <a:gd name="T42" fmla="*/ 120 w 132"/>
                <a:gd name="T43" fmla="*/ 64 h 146"/>
                <a:gd name="T44" fmla="*/ 125 w 132"/>
                <a:gd name="T45" fmla="*/ 66 h 146"/>
                <a:gd name="T46" fmla="*/ 132 w 132"/>
                <a:gd name="T47" fmla="*/ 69 h 146"/>
                <a:gd name="T48" fmla="*/ 127 w 132"/>
                <a:gd name="T49" fmla="*/ 72 h 146"/>
                <a:gd name="T50" fmla="*/ 115 w 132"/>
                <a:gd name="T51" fmla="*/ 80 h 146"/>
                <a:gd name="T52" fmla="*/ 105 w 132"/>
                <a:gd name="T53" fmla="*/ 88 h 146"/>
                <a:gd name="T54" fmla="*/ 97 w 132"/>
                <a:gd name="T55" fmla="*/ 96 h 146"/>
                <a:gd name="T56" fmla="*/ 87 w 132"/>
                <a:gd name="T57" fmla="*/ 109 h 146"/>
                <a:gd name="T58" fmla="*/ 80 w 132"/>
                <a:gd name="T59" fmla="*/ 122 h 146"/>
                <a:gd name="T60" fmla="*/ 75 w 132"/>
                <a:gd name="T61" fmla="*/ 125 h 146"/>
                <a:gd name="T62" fmla="*/ 67 w 132"/>
                <a:gd name="T63" fmla="*/ 128 h 146"/>
                <a:gd name="T64" fmla="*/ 57 w 132"/>
                <a:gd name="T65" fmla="*/ 122 h 146"/>
                <a:gd name="T66" fmla="*/ 50 w 132"/>
                <a:gd name="T67" fmla="*/ 122 h 146"/>
                <a:gd name="T68" fmla="*/ 42 w 132"/>
                <a:gd name="T69" fmla="*/ 128 h 146"/>
                <a:gd name="T70" fmla="*/ 40 w 132"/>
                <a:gd name="T71" fmla="*/ 133 h 146"/>
                <a:gd name="T72" fmla="*/ 35 w 132"/>
                <a:gd name="T73" fmla="*/ 138 h 146"/>
                <a:gd name="T74" fmla="*/ 30 w 132"/>
                <a:gd name="T75" fmla="*/ 144 h 146"/>
                <a:gd name="T76" fmla="*/ 17 w 132"/>
                <a:gd name="T77" fmla="*/ 146 h 146"/>
                <a:gd name="T78" fmla="*/ 10 w 132"/>
                <a:gd name="T79" fmla="*/ 144 h 146"/>
                <a:gd name="T80" fmla="*/ 12 w 132"/>
                <a:gd name="T81" fmla="*/ 136 h 146"/>
                <a:gd name="T82" fmla="*/ 12 w 132"/>
                <a:gd name="T83" fmla="*/ 130 h 146"/>
                <a:gd name="T84" fmla="*/ 10 w 132"/>
                <a:gd name="T85" fmla="*/ 122 h 146"/>
                <a:gd name="T86" fmla="*/ 5 w 132"/>
                <a:gd name="T87" fmla="*/ 117 h 146"/>
                <a:gd name="T88" fmla="*/ 2 w 132"/>
                <a:gd name="T89" fmla="*/ 114 h 146"/>
                <a:gd name="T90" fmla="*/ 0 w 132"/>
                <a:gd name="T91" fmla="*/ 112 h 1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2"/>
                <a:gd name="T139" fmla="*/ 0 h 146"/>
                <a:gd name="T140" fmla="*/ 132 w 132"/>
                <a:gd name="T141" fmla="*/ 146 h 1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2" h="146">
                  <a:moveTo>
                    <a:pt x="0" y="112"/>
                  </a:moveTo>
                  <a:lnTo>
                    <a:pt x="0" y="98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12" y="66"/>
                  </a:lnTo>
                  <a:lnTo>
                    <a:pt x="12" y="56"/>
                  </a:lnTo>
                  <a:lnTo>
                    <a:pt x="12" y="42"/>
                  </a:lnTo>
                  <a:lnTo>
                    <a:pt x="12" y="2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5" y="8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7" y="11"/>
                  </a:lnTo>
                  <a:lnTo>
                    <a:pt x="80" y="13"/>
                  </a:lnTo>
                  <a:lnTo>
                    <a:pt x="80" y="16"/>
                  </a:lnTo>
                  <a:lnTo>
                    <a:pt x="82" y="21"/>
                  </a:lnTo>
                  <a:lnTo>
                    <a:pt x="85" y="27"/>
                  </a:lnTo>
                  <a:lnTo>
                    <a:pt x="92" y="35"/>
                  </a:lnTo>
                  <a:lnTo>
                    <a:pt x="97" y="35"/>
                  </a:lnTo>
                  <a:lnTo>
                    <a:pt x="100" y="37"/>
                  </a:lnTo>
                  <a:lnTo>
                    <a:pt x="102" y="42"/>
                  </a:lnTo>
                  <a:lnTo>
                    <a:pt x="107" y="42"/>
                  </a:lnTo>
                  <a:lnTo>
                    <a:pt x="110" y="45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12" y="61"/>
                  </a:lnTo>
                  <a:lnTo>
                    <a:pt x="115" y="61"/>
                  </a:lnTo>
                  <a:lnTo>
                    <a:pt x="115" y="64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5" y="66"/>
                  </a:lnTo>
                  <a:lnTo>
                    <a:pt x="127" y="66"/>
                  </a:lnTo>
                  <a:lnTo>
                    <a:pt x="132" y="69"/>
                  </a:lnTo>
                  <a:lnTo>
                    <a:pt x="130" y="69"/>
                  </a:lnTo>
                  <a:lnTo>
                    <a:pt x="127" y="72"/>
                  </a:lnTo>
                  <a:lnTo>
                    <a:pt x="125" y="74"/>
                  </a:lnTo>
                  <a:lnTo>
                    <a:pt x="115" y="80"/>
                  </a:lnTo>
                  <a:lnTo>
                    <a:pt x="110" y="85"/>
                  </a:lnTo>
                  <a:lnTo>
                    <a:pt x="105" y="88"/>
                  </a:lnTo>
                  <a:lnTo>
                    <a:pt x="100" y="93"/>
                  </a:lnTo>
                  <a:lnTo>
                    <a:pt x="97" y="96"/>
                  </a:lnTo>
                  <a:lnTo>
                    <a:pt x="92" y="104"/>
                  </a:lnTo>
                  <a:lnTo>
                    <a:pt x="87" y="109"/>
                  </a:lnTo>
                  <a:lnTo>
                    <a:pt x="82" y="114"/>
                  </a:lnTo>
                  <a:lnTo>
                    <a:pt x="80" y="122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2" y="125"/>
                  </a:lnTo>
                  <a:lnTo>
                    <a:pt x="67" y="128"/>
                  </a:lnTo>
                  <a:lnTo>
                    <a:pt x="62" y="128"/>
                  </a:lnTo>
                  <a:lnTo>
                    <a:pt x="57" y="122"/>
                  </a:lnTo>
                  <a:lnTo>
                    <a:pt x="55" y="122"/>
                  </a:lnTo>
                  <a:lnTo>
                    <a:pt x="50" y="122"/>
                  </a:lnTo>
                  <a:lnTo>
                    <a:pt x="47" y="122"/>
                  </a:lnTo>
                  <a:lnTo>
                    <a:pt x="42" y="128"/>
                  </a:lnTo>
                  <a:lnTo>
                    <a:pt x="40" y="130"/>
                  </a:lnTo>
                  <a:lnTo>
                    <a:pt x="40" y="133"/>
                  </a:lnTo>
                  <a:lnTo>
                    <a:pt x="37" y="136"/>
                  </a:lnTo>
                  <a:lnTo>
                    <a:pt x="35" y="138"/>
                  </a:lnTo>
                  <a:lnTo>
                    <a:pt x="32" y="138"/>
                  </a:lnTo>
                  <a:lnTo>
                    <a:pt x="30" y="144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2" y="146"/>
                  </a:lnTo>
                  <a:lnTo>
                    <a:pt x="10" y="144"/>
                  </a:lnTo>
                  <a:lnTo>
                    <a:pt x="10" y="141"/>
                  </a:lnTo>
                  <a:lnTo>
                    <a:pt x="12" y="136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125"/>
                  </a:lnTo>
                  <a:lnTo>
                    <a:pt x="10" y="122"/>
                  </a:lnTo>
                  <a:lnTo>
                    <a:pt x="7" y="120"/>
                  </a:lnTo>
                  <a:lnTo>
                    <a:pt x="5" y="117"/>
                  </a:lnTo>
                  <a:lnTo>
                    <a:pt x="2" y="11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4" name="Freeform 330"/>
            <p:cNvSpPr>
              <a:spLocks/>
            </p:cNvSpPr>
            <p:nvPr/>
          </p:nvSpPr>
          <p:spPr bwMode="auto">
            <a:xfrm>
              <a:off x="2807" y="2865"/>
              <a:ext cx="266" cy="274"/>
            </a:xfrm>
            <a:custGeom>
              <a:avLst/>
              <a:gdLst>
                <a:gd name="T0" fmla="*/ 244 w 266"/>
                <a:gd name="T1" fmla="*/ 181 h 274"/>
                <a:gd name="T2" fmla="*/ 239 w 266"/>
                <a:gd name="T3" fmla="*/ 165 h 274"/>
                <a:gd name="T4" fmla="*/ 237 w 266"/>
                <a:gd name="T5" fmla="*/ 141 h 274"/>
                <a:gd name="T6" fmla="*/ 237 w 266"/>
                <a:gd name="T7" fmla="*/ 130 h 274"/>
                <a:gd name="T8" fmla="*/ 237 w 266"/>
                <a:gd name="T9" fmla="*/ 117 h 274"/>
                <a:gd name="T10" fmla="*/ 239 w 266"/>
                <a:gd name="T11" fmla="*/ 106 h 274"/>
                <a:gd name="T12" fmla="*/ 244 w 266"/>
                <a:gd name="T13" fmla="*/ 90 h 274"/>
                <a:gd name="T14" fmla="*/ 249 w 266"/>
                <a:gd name="T15" fmla="*/ 66 h 274"/>
                <a:gd name="T16" fmla="*/ 259 w 266"/>
                <a:gd name="T17" fmla="*/ 53 h 274"/>
                <a:gd name="T18" fmla="*/ 266 w 266"/>
                <a:gd name="T19" fmla="*/ 45 h 274"/>
                <a:gd name="T20" fmla="*/ 259 w 266"/>
                <a:gd name="T21" fmla="*/ 37 h 274"/>
                <a:gd name="T22" fmla="*/ 259 w 266"/>
                <a:gd name="T23" fmla="*/ 24 h 274"/>
                <a:gd name="T24" fmla="*/ 244 w 266"/>
                <a:gd name="T25" fmla="*/ 8 h 274"/>
                <a:gd name="T26" fmla="*/ 227 w 266"/>
                <a:gd name="T27" fmla="*/ 13 h 274"/>
                <a:gd name="T28" fmla="*/ 214 w 266"/>
                <a:gd name="T29" fmla="*/ 0 h 274"/>
                <a:gd name="T30" fmla="*/ 197 w 266"/>
                <a:gd name="T31" fmla="*/ 0 h 274"/>
                <a:gd name="T32" fmla="*/ 177 w 266"/>
                <a:gd name="T33" fmla="*/ 2 h 274"/>
                <a:gd name="T34" fmla="*/ 172 w 266"/>
                <a:gd name="T35" fmla="*/ 0 h 274"/>
                <a:gd name="T36" fmla="*/ 154 w 266"/>
                <a:gd name="T37" fmla="*/ 5 h 274"/>
                <a:gd name="T38" fmla="*/ 129 w 266"/>
                <a:gd name="T39" fmla="*/ 13 h 274"/>
                <a:gd name="T40" fmla="*/ 112 w 266"/>
                <a:gd name="T41" fmla="*/ 5 h 274"/>
                <a:gd name="T42" fmla="*/ 97 w 266"/>
                <a:gd name="T43" fmla="*/ 2 h 274"/>
                <a:gd name="T44" fmla="*/ 92 w 266"/>
                <a:gd name="T45" fmla="*/ 18 h 274"/>
                <a:gd name="T46" fmla="*/ 82 w 266"/>
                <a:gd name="T47" fmla="*/ 42 h 274"/>
                <a:gd name="T48" fmla="*/ 77 w 266"/>
                <a:gd name="T49" fmla="*/ 88 h 274"/>
                <a:gd name="T50" fmla="*/ 55 w 266"/>
                <a:gd name="T51" fmla="*/ 114 h 274"/>
                <a:gd name="T52" fmla="*/ 47 w 266"/>
                <a:gd name="T53" fmla="*/ 138 h 274"/>
                <a:gd name="T54" fmla="*/ 30 w 266"/>
                <a:gd name="T55" fmla="*/ 143 h 274"/>
                <a:gd name="T56" fmla="*/ 17 w 266"/>
                <a:gd name="T57" fmla="*/ 149 h 274"/>
                <a:gd name="T58" fmla="*/ 5 w 266"/>
                <a:gd name="T59" fmla="*/ 151 h 274"/>
                <a:gd name="T60" fmla="*/ 0 w 266"/>
                <a:gd name="T61" fmla="*/ 165 h 274"/>
                <a:gd name="T62" fmla="*/ 2 w 266"/>
                <a:gd name="T63" fmla="*/ 167 h 274"/>
                <a:gd name="T64" fmla="*/ 17 w 266"/>
                <a:gd name="T65" fmla="*/ 162 h 274"/>
                <a:gd name="T66" fmla="*/ 40 w 266"/>
                <a:gd name="T67" fmla="*/ 162 h 274"/>
                <a:gd name="T68" fmla="*/ 57 w 266"/>
                <a:gd name="T69" fmla="*/ 165 h 274"/>
                <a:gd name="T70" fmla="*/ 62 w 266"/>
                <a:gd name="T71" fmla="*/ 175 h 274"/>
                <a:gd name="T72" fmla="*/ 74 w 266"/>
                <a:gd name="T73" fmla="*/ 197 h 274"/>
                <a:gd name="T74" fmla="*/ 94 w 266"/>
                <a:gd name="T75" fmla="*/ 194 h 274"/>
                <a:gd name="T76" fmla="*/ 99 w 266"/>
                <a:gd name="T77" fmla="*/ 186 h 274"/>
                <a:gd name="T78" fmla="*/ 112 w 266"/>
                <a:gd name="T79" fmla="*/ 178 h 274"/>
                <a:gd name="T80" fmla="*/ 132 w 266"/>
                <a:gd name="T81" fmla="*/ 189 h 274"/>
                <a:gd name="T82" fmla="*/ 134 w 266"/>
                <a:gd name="T83" fmla="*/ 210 h 274"/>
                <a:gd name="T84" fmla="*/ 137 w 266"/>
                <a:gd name="T85" fmla="*/ 229 h 274"/>
                <a:gd name="T86" fmla="*/ 134 w 266"/>
                <a:gd name="T87" fmla="*/ 242 h 274"/>
                <a:gd name="T88" fmla="*/ 139 w 266"/>
                <a:gd name="T89" fmla="*/ 244 h 274"/>
                <a:gd name="T90" fmla="*/ 157 w 266"/>
                <a:gd name="T91" fmla="*/ 239 h 274"/>
                <a:gd name="T92" fmla="*/ 164 w 266"/>
                <a:gd name="T93" fmla="*/ 239 h 274"/>
                <a:gd name="T94" fmla="*/ 169 w 266"/>
                <a:gd name="T95" fmla="*/ 244 h 274"/>
                <a:gd name="T96" fmla="*/ 177 w 266"/>
                <a:gd name="T97" fmla="*/ 242 h 274"/>
                <a:gd name="T98" fmla="*/ 187 w 266"/>
                <a:gd name="T99" fmla="*/ 250 h 274"/>
                <a:gd name="T100" fmla="*/ 204 w 266"/>
                <a:gd name="T101" fmla="*/ 252 h 274"/>
                <a:gd name="T102" fmla="*/ 219 w 266"/>
                <a:gd name="T103" fmla="*/ 260 h 274"/>
                <a:gd name="T104" fmla="*/ 229 w 266"/>
                <a:gd name="T105" fmla="*/ 268 h 274"/>
                <a:gd name="T106" fmla="*/ 239 w 266"/>
                <a:gd name="T107" fmla="*/ 274 h 274"/>
                <a:gd name="T108" fmla="*/ 244 w 266"/>
                <a:gd name="T109" fmla="*/ 274 h 274"/>
                <a:gd name="T110" fmla="*/ 244 w 266"/>
                <a:gd name="T111" fmla="*/ 258 h 274"/>
                <a:gd name="T112" fmla="*/ 232 w 266"/>
                <a:gd name="T113" fmla="*/ 258 h 274"/>
                <a:gd name="T114" fmla="*/ 227 w 266"/>
                <a:gd name="T115" fmla="*/ 247 h 274"/>
                <a:gd name="T116" fmla="*/ 232 w 266"/>
                <a:gd name="T117" fmla="*/ 221 h 274"/>
                <a:gd name="T118" fmla="*/ 234 w 266"/>
                <a:gd name="T119" fmla="*/ 207 h 274"/>
                <a:gd name="T120" fmla="*/ 239 w 266"/>
                <a:gd name="T121" fmla="*/ 202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6"/>
                <a:gd name="T184" fmla="*/ 0 h 274"/>
                <a:gd name="T185" fmla="*/ 266 w 266"/>
                <a:gd name="T186" fmla="*/ 274 h 2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6" h="274">
                  <a:moveTo>
                    <a:pt x="257" y="199"/>
                  </a:moveTo>
                  <a:lnTo>
                    <a:pt x="254" y="189"/>
                  </a:lnTo>
                  <a:lnTo>
                    <a:pt x="252" y="186"/>
                  </a:lnTo>
                  <a:lnTo>
                    <a:pt x="247" y="183"/>
                  </a:lnTo>
                  <a:lnTo>
                    <a:pt x="244" y="181"/>
                  </a:lnTo>
                  <a:lnTo>
                    <a:pt x="242" y="178"/>
                  </a:lnTo>
                  <a:lnTo>
                    <a:pt x="242" y="173"/>
                  </a:lnTo>
                  <a:lnTo>
                    <a:pt x="239" y="173"/>
                  </a:lnTo>
                  <a:lnTo>
                    <a:pt x="239" y="167"/>
                  </a:lnTo>
                  <a:lnTo>
                    <a:pt x="239" y="165"/>
                  </a:lnTo>
                  <a:lnTo>
                    <a:pt x="239" y="159"/>
                  </a:lnTo>
                  <a:lnTo>
                    <a:pt x="237" y="157"/>
                  </a:lnTo>
                  <a:lnTo>
                    <a:pt x="237" y="151"/>
                  </a:lnTo>
                  <a:lnTo>
                    <a:pt x="237" y="149"/>
                  </a:lnTo>
                  <a:lnTo>
                    <a:pt x="237" y="141"/>
                  </a:lnTo>
                  <a:lnTo>
                    <a:pt x="237" y="138"/>
                  </a:lnTo>
                  <a:lnTo>
                    <a:pt x="237" y="141"/>
                  </a:lnTo>
                  <a:lnTo>
                    <a:pt x="237" y="138"/>
                  </a:lnTo>
                  <a:lnTo>
                    <a:pt x="237" y="135"/>
                  </a:lnTo>
                  <a:lnTo>
                    <a:pt x="237" y="130"/>
                  </a:lnTo>
                  <a:lnTo>
                    <a:pt x="239" y="127"/>
                  </a:lnTo>
                  <a:lnTo>
                    <a:pt x="239" y="125"/>
                  </a:lnTo>
                  <a:lnTo>
                    <a:pt x="239" y="119"/>
                  </a:lnTo>
                  <a:lnTo>
                    <a:pt x="237" y="117"/>
                  </a:lnTo>
                  <a:lnTo>
                    <a:pt x="234" y="114"/>
                  </a:lnTo>
                  <a:lnTo>
                    <a:pt x="234" y="111"/>
                  </a:lnTo>
                  <a:lnTo>
                    <a:pt x="237" y="109"/>
                  </a:lnTo>
                  <a:lnTo>
                    <a:pt x="239" y="106"/>
                  </a:lnTo>
                  <a:lnTo>
                    <a:pt x="239" y="101"/>
                  </a:lnTo>
                  <a:lnTo>
                    <a:pt x="242" y="98"/>
                  </a:lnTo>
                  <a:lnTo>
                    <a:pt x="244" y="95"/>
                  </a:lnTo>
                  <a:lnTo>
                    <a:pt x="244" y="90"/>
                  </a:lnTo>
                  <a:lnTo>
                    <a:pt x="244" y="82"/>
                  </a:lnTo>
                  <a:lnTo>
                    <a:pt x="244" y="80"/>
                  </a:lnTo>
                  <a:lnTo>
                    <a:pt x="247" y="69"/>
                  </a:lnTo>
                  <a:lnTo>
                    <a:pt x="249" y="66"/>
                  </a:lnTo>
                  <a:lnTo>
                    <a:pt x="252" y="61"/>
                  </a:lnTo>
                  <a:lnTo>
                    <a:pt x="257" y="58"/>
                  </a:lnTo>
                  <a:lnTo>
                    <a:pt x="257" y="56"/>
                  </a:lnTo>
                  <a:lnTo>
                    <a:pt x="259" y="56"/>
                  </a:lnTo>
                  <a:lnTo>
                    <a:pt x="259" y="53"/>
                  </a:lnTo>
                  <a:lnTo>
                    <a:pt x="262" y="53"/>
                  </a:lnTo>
                  <a:lnTo>
                    <a:pt x="264" y="50"/>
                  </a:lnTo>
                  <a:lnTo>
                    <a:pt x="264" y="48"/>
                  </a:lnTo>
                  <a:lnTo>
                    <a:pt x="266" y="45"/>
                  </a:lnTo>
                  <a:lnTo>
                    <a:pt x="264" y="42"/>
                  </a:lnTo>
                  <a:lnTo>
                    <a:pt x="262" y="40"/>
                  </a:lnTo>
                  <a:lnTo>
                    <a:pt x="259" y="37"/>
                  </a:lnTo>
                  <a:lnTo>
                    <a:pt x="259" y="32"/>
                  </a:lnTo>
                  <a:lnTo>
                    <a:pt x="262" y="26"/>
                  </a:lnTo>
                  <a:lnTo>
                    <a:pt x="262" y="24"/>
                  </a:lnTo>
                  <a:lnTo>
                    <a:pt x="259" y="24"/>
                  </a:lnTo>
                  <a:lnTo>
                    <a:pt x="259" y="21"/>
                  </a:lnTo>
                  <a:lnTo>
                    <a:pt x="257" y="18"/>
                  </a:lnTo>
                  <a:lnTo>
                    <a:pt x="252" y="16"/>
                  </a:lnTo>
                  <a:lnTo>
                    <a:pt x="247" y="10"/>
                  </a:lnTo>
                  <a:lnTo>
                    <a:pt x="244" y="8"/>
                  </a:lnTo>
                  <a:lnTo>
                    <a:pt x="239" y="10"/>
                  </a:lnTo>
                  <a:lnTo>
                    <a:pt x="237" y="10"/>
                  </a:lnTo>
                  <a:lnTo>
                    <a:pt x="232" y="10"/>
                  </a:lnTo>
                  <a:lnTo>
                    <a:pt x="229" y="10"/>
                  </a:lnTo>
                  <a:lnTo>
                    <a:pt x="227" y="13"/>
                  </a:lnTo>
                  <a:lnTo>
                    <a:pt x="222" y="10"/>
                  </a:lnTo>
                  <a:lnTo>
                    <a:pt x="219" y="8"/>
                  </a:lnTo>
                  <a:lnTo>
                    <a:pt x="219" y="5"/>
                  </a:lnTo>
                  <a:lnTo>
                    <a:pt x="217" y="2"/>
                  </a:lnTo>
                  <a:lnTo>
                    <a:pt x="214" y="0"/>
                  </a:lnTo>
                  <a:lnTo>
                    <a:pt x="207" y="0"/>
                  </a:lnTo>
                  <a:lnTo>
                    <a:pt x="204" y="2"/>
                  </a:lnTo>
                  <a:lnTo>
                    <a:pt x="202" y="0"/>
                  </a:lnTo>
                  <a:lnTo>
                    <a:pt x="199" y="2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2" y="0"/>
                  </a:lnTo>
                  <a:lnTo>
                    <a:pt x="182" y="2"/>
                  </a:lnTo>
                  <a:lnTo>
                    <a:pt x="177" y="2"/>
                  </a:lnTo>
                  <a:lnTo>
                    <a:pt x="174" y="2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69" y="2"/>
                  </a:lnTo>
                  <a:lnTo>
                    <a:pt x="162" y="5"/>
                  </a:lnTo>
                  <a:lnTo>
                    <a:pt x="159" y="5"/>
                  </a:lnTo>
                  <a:lnTo>
                    <a:pt x="154" y="8"/>
                  </a:lnTo>
                  <a:lnTo>
                    <a:pt x="154" y="5"/>
                  </a:lnTo>
                  <a:lnTo>
                    <a:pt x="149" y="5"/>
                  </a:lnTo>
                  <a:lnTo>
                    <a:pt x="144" y="8"/>
                  </a:lnTo>
                  <a:lnTo>
                    <a:pt x="144" y="13"/>
                  </a:lnTo>
                  <a:lnTo>
                    <a:pt x="142" y="13"/>
                  </a:lnTo>
                  <a:lnTo>
                    <a:pt x="129" y="13"/>
                  </a:lnTo>
                  <a:lnTo>
                    <a:pt x="124" y="10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7" y="10"/>
                  </a:lnTo>
                  <a:lnTo>
                    <a:pt x="112" y="5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97" y="2"/>
                  </a:lnTo>
                  <a:lnTo>
                    <a:pt x="97" y="5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2" y="13"/>
                  </a:lnTo>
                  <a:lnTo>
                    <a:pt x="92" y="18"/>
                  </a:lnTo>
                  <a:lnTo>
                    <a:pt x="92" y="21"/>
                  </a:lnTo>
                  <a:lnTo>
                    <a:pt x="89" y="21"/>
                  </a:lnTo>
                  <a:lnTo>
                    <a:pt x="89" y="26"/>
                  </a:lnTo>
                  <a:lnTo>
                    <a:pt x="89" y="32"/>
                  </a:lnTo>
                  <a:lnTo>
                    <a:pt x="82" y="42"/>
                  </a:lnTo>
                  <a:lnTo>
                    <a:pt x="79" y="48"/>
                  </a:lnTo>
                  <a:lnTo>
                    <a:pt x="79" y="61"/>
                  </a:lnTo>
                  <a:lnTo>
                    <a:pt x="77" y="77"/>
                  </a:lnTo>
                  <a:lnTo>
                    <a:pt x="77" y="85"/>
                  </a:lnTo>
                  <a:lnTo>
                    <a:pt x="77" y="88"/>
                  </a:lnTo>
                  <a:lnTo>
                    <a:pt x="72" y="90"/>
                  </a:lnTo>
                  <a:lnTo>
                    <a:pt x="67" y="93"/>
                  </a:lnTo>
                  <a:lnTo>
                    <a:pt x="62" y="98"/>
                  </a:lnTo>
                  <a:lnTo>
                    <a:pt x="57" y="109"/>
                  </a:lnTo>
                  <a:lnTo>
                    <a:pt x="55" y="114"/>
                  </a:lnTo>
                  <a:lnTo>
                    <a:pt x="55" y="119"/>
                  </a:lnTo>
                  <a:lnTo>
                    <a:pt x="55" y="125"/>
                  </a:lnTo>
                  <a:lnTo>
                    <a:pt x="55" y="127"/>
                  </a:lnTo>
                  <a:lnTo>
                    <a:pt x="50" y="135"/>
                  </a:lnTo>
                  <a:lnTo>
                    <a:pt x="47" y="138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2" y="149"/>
                  </a:lnTo>
                  <a:lnTo>
                    <a:pt x="30" y="146"/>
                  </a:lnTo>
                  <a:lnTo>
                    <a:pt x="30" y="143"/>
                  </a:lnTo>
                  <a:lnTo>
                    <a:pt x="27" y="141"/>
                  </a:lnTo>
                  <a:lnTo>
                    <a:pt x="25" y="143"/>
                  </a:lnTo>
                  <a:lnTo>
                    <a:pt x="22" y="143"/>
                  </a:lnTo>
                  <a:lnTo>
                    <a:pt x="20" y="143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0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4"/>
                  </a:lnTo>
                  <a:lnTo>
                    <a:pt x="2" y="159"/>
                  </a:lnTo>
                  <a:lnTo>
                    <a:pt x="2" y="162"/>
                  </a:lnTo>
                  <a:lnTo>
                    <a:pt x="0" y="165"/>
                  </a:lnTo>
                  <a:lnTo>
                    <a:pt x="0" y="167"/>
                  </a:lnTo>
                  <a:lnTo>
                    <a:pt x="0" y="170"/>
                  </a:lnTo>
                  <a:lnTo>
                    <a:pt x="2" y="167"/>
                  </a:lnTo>
                  <a:lnTo>
                    <a:pt x="7" y="167"/>
                  </a:lnTo>
                  <a:lnTo>
                    <a:pt x="10" y="165"/>
                  </a:lnTo>
                  <a:lnTo>
                    <a:pt x="15" y="162"/>
                  </a:lnTo>
                  <a:lnTo>
                    <a:pt x="17" y="162"/>
                  </a:lnTo>
                  <a:lnTo>
                    <a:pt x="25" y="162"/>
                  </a:lnTo>
                  <a:lnTo>
                    <a:pt x="30" y="162"/>
                  </a:lnTo>
                  <a:lnTo>
                    <a:pt x="32" y="162"/>
                  </a:lnTo>
                  <a:lnTo>
                    <a:pt x="37" y="165"/>
                  </a:lnTo>
                  <a:lnTo>
                    <a:pt x="40" y="162"/>
                  </a:lnTo>
                  <a:lnTo>
                    <a:pt x="42" y="162"/>
                  </a:lnTo>
                  <a:lnTo>
                    <a:pt x="52" y="162"/>
                  </a:lnTo>
                  <a:lnTo>
                    <a:pt x="55" y="162"/>
                  </a:lnTo>
                  <a:lnTo>
                    <a:pt x="57" y="162"/>
                  </a:lnTo>
                  <a:lnTo>
                    <a:pt x="57" y="165"/>
                  </a:lnTo>
                  <a:lnTo>
                    <a:pt x="60" y="165"/>
                  </a:lnTo>
                  <a:lnTo>
                    <a:pt x="60" y="167"/>
                  </a:lnTo>
                  <a:lnTo>
                    <a:pt x="62" y="173"/>
                  </a:lnTo>
                  <a:lnTo>
                    <a:pt x="62" y="175"/>
                  </a:lnTo>
                  <a:lnTo>
                    <a:pt x="62" y="178"/>
                  </a:lnTo>
                  <a:lnTo>
                    <a:pt x="64" y="181"/>
                  </a:lnTo>
                  <a:lnTo>
                    <a:pt x="64" y="186"/>
                  </a:lnTo>
                  <a:lnTo>
                    <a:pt x="69" y="189"/>
                  </a:lnTo>
                  <a:lnTo>
                    <a:pt x="74" y="197"/>
                  </a:lnTo>
                  <a:lnTo>
                    <a:pt x="77" y="197"/>
                  </a:lnTo>
                  <a:lnTo>
                    <a:pt x="79" y="197"/>
                  </a:lnTo>
                  <a:lnTo>
                    <a:pt x="84" y="197"/>
                  </a:lnTo>
                  <a:lnTo>
                    <a:pt x="89" y="194"/>
                  </a:lnTo>
                  <a:lnTo>
                    <a:pt x="94" y="194"/>
                  </a:lnTo>
                  <a:lnTo>
                    <a:pt x="99" y="194"/>
                  </a:lnTo>
                  <a:lnTo>
                    <a:pt x="99" y="191"/>
                  </a:lnTo>
                  <a:lnTo>
                    <a:pt x="99" y="189"/>
                  </a:lnTo>
                  <a:lnTo>
                    <a:pt x="99" y="186"/>
                  </a:lnTo>
                  <a:lnTo>
                    <a:pt x="102" y="186"/>
                  </a:lnTo>
                  <a:lnTo>
                    <a:pt x="102" y="183"/>
                  </a:lnTo>
                  <a:lnTo>
                    <a:pt x="102" y="181"/>
                  </a:lnTo>
                  <a:lnTo>
                    <a:pt x="112" y="181"/>
                  </a:lnTo>
                  <a:lnTo>
                    <a:pt x="112" y="178"/>
                  </a:lnTo>
                  <a:lnTo>
                    <a:pt x="119" y="178"/>
                  </a:lnTo>
                  <a:lnTo>
                    <a:pt x="119" y="183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4" y="205"/>
                  </a:lnTo>
                  <a:lnTo>
                    <a:pt x="134" y="210"/>
                  </a:lnTo>
                  <a:lnTo>
                    <a:pt x="134" y="213"/>
                  </a:lnTo>
                  <a:lnTo>
                    <a:pt x="134" y="218"/>
                  </a:lnTo>
                  <a:lnTo>
                    <a:pt x="134" y="221"/>
                  </a:lnTo>
                  <a:lnTo>
                    <a:pt x="137" y="223"/>
                  </a:lnTo>
                  <a:lnTo>
                    <a:pt x="137" y="229"/>
                  </a:lnTo>
                  <a:lnTo>
                    <a:pt x="139" y="234"/>
                  </a:lnTo>
                  <a:lnTo>
                    <a:pt x="139" y="237"/>
                  </a:lnTo>
                  <a:lnTo>
                    <a:pt x="134" y="242"/>
                  </a:lnTo>
                  <a:lnTo>
                    <a:pt x="137" y="242"/>
                  </a:lnTo>
                  <a:lnTo>
                    <a:pt x="139" y="244"/>
                  </a:lnTo>
                  <a:lnTo>
                    <a:pt x="142" y="244"/>
                  </a:lnTo>
                  <a:lnTo>
                    <a:pt x="142" y="242"/>
                  </a:lnTo>
                  <a:lnTo>
                    <a:pt x="144" y="239"/>
                  </a:lnTo>
                  <a:lnTo>
                    <a:pt x="157" y="239"/>
                  </a:lnTo>
                  <a:lnTo>
                    <a:pt x="159" y="239"/>
                  </a:lnTo>
                  <a:lnTo>
                    <a:pt x="162" y="239"/>
                  </a:lnTo>
                  <a:lnTo>
                    <a:pt x="164" y="239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9"/>
                  </a:lnTo>
                  <a:lnTo>
                    <a:pt x="169" y="244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7" y="242"/>
                  </a:lnTo>
                  <a:lnTo>
                    <a:pt x="182" y="242"/>
                  </a:lnTo>
                  <a:lnTo>
                    <a:pt x="182" y="244"/>
                  </a:lnTo>
                  <a:lnTo>
                    <a:pt x="182" y="247"/>
                  </a:lnTo>
                  <a:lnTo>
                    <a:pt x="184" y="247"/>
                  </a:lnTo>
                  <a:lnTo>
                    <a:pt x="187" y="250"/>
                  </a:lnTo>
                  <a:lnTo>
                    <a:pt x="192" y="252"/>
                  </a:lnTo>
                  <a:lnTo>
                    <a:pt x="194" y="252"/>
                  </a:lnTo>
                  <a:lnTo>
                    <a:pt x="199" y="255"/>
                  </a:lnTo>
                  <a:lnTo>
                    <a:pt x="199" y="252"/>
                  </a:lnTo>
                  <a:lnTo>
                    <a:pt x="204" y="252"/>
                  </a:lnTo>
                  <a:lnTo>
                    <a:pt x="207" y="252"/>
                  </a:lnTo>
                  <a:lnTo>
                    <a:pt x="212" y="258"/>
                  </a:lnTo>
                  <a:lnTo>
                    <a:pt x="217" y="258"/>
                  </a:lnTo>
                  <a:lnTo>
                    <a:pt x="219" y="260"/>
                  </a:lnTo>
                  <a:lnTo>
                    <a:pt x="222" y="260"/>
                  </a:lnTo>
                  <a:lnTo>
                    <a:pt x="224" y="260"/>
                  </a:lnTo>
                  <a:lnTo>
                    <a:pt x="224" y="266"/>
                  </a:lnTo>
                  <a:lnTo>
                    <a:pt x="229" y="268"/>
                  </a:lnTo>
                  <a:lnTo>
                    <a:pt x="232" y="271"/>
                  </a:lnTo>
                  <a:lnTo>
                    <a:pt x="234" y="274"/>
                  </a:lnTo>
                  <a:lnTo>
                    <a:pt x="237" y="274"/>
                  </a:lnTo>
                  <a:lnTo>
                    <a:pt x="239" y="274"/>
                  </a:lnTo>
                  <a:lnTo>
                    <a:pt x="242" y="274"/>
                  </a:lnTo>
                  <a:lnTo>
                    <a:pt x="244" y="274"/>
                  </a:lnTo>
                  <a:lnTo>
                    <a:pt x="244" y="271"/>
                  </a:lnTo>
                  <a:lnTo>
                    <a:pt x="244" y="260"/>
                  </a:lnTo>
                  <a:lnTo>
                    <a:pt x="244" y="258"/>
                  </a:lnTo>
                  <a:lnTo>
                    <a:pt x="242" y="258"/>
                  </a:lnTo>
                  <a:lnTo>
                    <a:pt x="239" y="260"/>
                  </a:lnTo>
                  <a:lnTo>
                    <a:pt x="237" y="258"/>
                  </a:lnTo>
                  <a:lnTo>
                    <a:pt x="234" y="258"/>
                  </a:lnTo>
                  <a:lnTo>
                    <a:pt x="232" y="258"/>
                  </a:lnTo>
                  <a:lnTo>
                    <a:pt x="229" y="255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7" y="250"/>
                  </a:lnTo>
                  <a:lnTo>
                    <a:pt x="227" y="247"/>
                  </a:lnTo>
                  <a:lnTo>
                    <a:pt x="229" y="244"/>
                  </a:lnTo>
                  <a:lnTo>
                    <a:pt x="232" y="234"/>
                  </a:lnTo>
                  <a:lnTo>
                    <a:pt x="232" y="231"/>
                  </a:lnTo>
                  <a:lnTo>
                    <a:pt x="234" y="226"/>
                  </a:lnTo>
                  <a:lnTo>
                    <a:pt x="232" y="221"/>
                  </a:lnTo>
                  <a:lnTo>
                    <a:pt x="232" y="215"/>
                  </a:lnTo>
                  <a:lnTo>
                    <a:pt x="232" y="213"/>
                  </a:lnTo>
                  <a:lnTo>
                    <a:pt x="232" y="210"/>
                  </a:lnTo>
                  <a:lnTo>
                    <a:pt x="234" y="207"/>
                  </a:lnTo>
                  <a:lnTo>
                    <a:pt x="234" y="205"/>
                  </a:lnTo>
                  <a:lnTo>
                    <a:pt x="237" y="202"/>
                  </a:lnTo>
                  <a:lnTo>
                    <a:pt x="239" y="202"/>
                  </a:lnTo>
                  <a:lnTo>
                    <a:pt x="257" y="19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5" name="Freeform 331"/>
            <p:cNvSpPr>
              <a:spLocks/>
            </p:cNvSpPr>
            <p:nvPr/>
          </p:nvSpPr>
          <p:spPr bwMode="auto">
            <a:xfrm>
              <a:off x="2817" y="2726"/>
              <a:ext cx="30" cy="30"/>
            </a:xfrm>
            <a:custGeom>
              <a:avLst/>
              <a:gdLst>
                <a:gd name="T0" fmla="*/ 0 w 30"/>
                <a:gd name="T1" fmla="*/ 6 h 30"/>
                <a:gd name="T2" fmla="*/ 2 w 30"/>
                <a:gd name="T3" fmla="*/ 3 h 30"/>
                <a:gd name="T4" fmla="*/ 5 w 30"/>
                <a:gd name="T5" fmla="*/ 0 h 30"/>
                <a:gd name="T6" fmla="*/ 5 w 30"/>
                <a:gd name="T7" fmla="*/ 0 h 30"/>
                <a:gd name="T8" fmla="*/ 5 w 30"/>
                <a:gd name="T9" fmla="*/ 0 h 30"/>
                <a:gd name="T10" fmla="*/ 10 w 30"/>
                <a:gd name="T11" fmla="*/ 3 h 30"/>
                <a:gd name="T12" fmla="*/ 12 w 30"/>
                <a:gd name="T13" fmla="*/ 3 h 30"/>
                <a:gd name="T14" fmla="*/ 12 w 30"/>
                <a:gd name="T15" fmla="*/ 6 h 30"/>
                <a:gd name="T16" fmla="*/ 15 w 30"/>
                <a:gd name="T17" fmla="*/ 6 h 30"/>
                <a:gd name="T18" fmla="*/ 15 w 30"/>
                <a:gd name="T19" fmla="*/ 14 h 30"/>
                <a:gd name="T20" fmla="*/ 20 w 30"/>
                <a:gd name="T21" fmla="*/ 14 h 30"/>
                <a:gd name="T22" fmla="*/ 22 w 30"/>
                <a:gd name="T23" fmla="*/ 14 h 30"/>
                <a:gd name="T24" fmla="*/ 25 w 30"/>
                <a:gd name="T25" fmla="*/ 14 h 30"/>
                <a:gd name="T26" fmla="*/ 27 w 30"/>
                <a:gd name="T27" fmla="*/ 14 h 30"/>
                <a:gd name="T28" fmla="*/ 27 w 30"/>
                <a:gd name="T29" fmla="*/ 14 h 30"/>
                <a:gd name="T30" fmla="*/ 30 w 30"/>
                <a:gd name="T31" fmla="*/ 16 h 30"/>
                <a:gd name="T32" fmla="*/ 30 w 30"/>
                <a:gd name="T33" fmla="*/ 19 h 30"/>
                <a:gd name="T34" fmla="*/ 30 w 30"/>
                <a:gd name="T35" fmla="*/ 22 h 30"/>
                <a:gd name="T36" fmla="*/ 27 w 30"/>
                <a:gd name="T37" fmla="*/ 24 h 30"/>
                <a:gd name="T38" fmla="*/ 22 w 30"/>
                <a:gd name="T39" fmla="*/ 24 h 30"/>
                <a:gd name="T40" fmla="*/ 20 w 30"/>
                <a:gd name="T41" fmla="*/ 24 h 30"/>
                <a:gd name="T42" fmla="*/ 20 w 30"/>
                <a:gd name="T43" fmla="*/ 24 h 30"/>
                <a:gd name="T44" fmla="*/ 17 w 30"/>
                <a:gd name="T45" fmla="*/ 30 h 30"/>
                <a:gd name="T46" fmla="*/ 15 w 30"/>
                <a:gd name="T47" fmla="*/ 30 h 30"/>
                <a:gd name="T48" fmla="*/ 12 w 30"/>
                <a:gd name="T49" fmla="*/ 27 h 30"/>
                <a:gd name="T50" fmla="*/ 10 w 30"/>
                <a:gd name="T51" fmla="*/ 22 h 30"/>
                <a:gd name="T52" fmla="*/ 10 w 30"/>
                <a:gd name="T53" fmla="*/ 19 h 30"/>
                <a:gd name="T54" fmla="*/ 7 w 30"/>
                <a:gd name="T55" fmla="*/ 16 h 30"/>
                <a:gd name="T56" fmla="*/ 5 w 30"/>
                <a:gd name="T57" fmla="*/ 14 h 30"/>
                <a:gd name="T58" fmla="*/ 5 w 30"/>
                <a:gd name="T59" fmla="*/ 11 h 30"/>
                <a:gd name="T60" fmla="*/ 2 w 30"/>
                <a:gd name="T61" fmla="*/ 8 h 30"/>
                <a:gd name="T62" fmla="*/ 2 w 30"/>
                <a:gd name="T63" fmla="*/ 8 h 30"/>
                <a:gd name="T64" fmla="*/ 0 w 30"/>
                <a:gd name="T65" fmla="*/ 6 h 30"/>
                <a:gd name="T66" fmla="*/ 0 w 30"/>
                <a:gd name="T67" fmla="*/ 6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30"/>
                <a:gd name="T104" fmla="*/ 30 w 30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30">
                  <a:moveTo>
                    <a:pt x="0" y="6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5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27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2" y="27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6" name="Freeform 332"/>
            <p:cNvSpPr>
              <a:spLocks/>
            </p:cNvSpPr>
            <p:nvPr/>
          </p:nvSpPr>
          <p:spPr bwMode="auto">
            <a:xfrm>
              <a:off x="3108" y="3083"/>
              <a:ext cx="20" cy="74"/>
            </a:xfrm>
            <a:custGeom>
              <a:avLst/>
              <a:gdLst>
                <a:gd name="T0" fmla="*/ 15 w 20"/>
                <a:gd name="T1" fmla="*/ 69 h 74"/>
                <a:gd name="T2" fmla="*/ 13 w 20"/>
                <a:gd name="T3" fmla="*/ 72 h 74"/>
                <a:gd name="T4" fmla="*/ 10 w 20"/>
                <a:gd name="T5" fmla="*/ 72 h 74"/>
                <a:gd name="T6" fmla="*/ 10 w 20"/>
                <a:gd name="T7" fmla="*/ 69 h 74"/>
                <a:gd name="T8" fmla="*/ 10 w 20"/>
                <a:gd name="T9" fmla="*/ 69 h 74"/>
                <a:gd name="T10" fmla="*/ 10 w 20"/>
                <a:gd name="T11" fmla="*/ 64 h 74"/>
                <a:gd name="T12" fmla="*/ 8 w 20"/>
                <a:gd name="T13" fmla="*/ 61 h 74"/>
                <a:gd name="T14" fmla="*/ 8 w 20"/>
                <a:gd name="T15" fmla="*/ 58 h 74"/>
                <a:gd name="T16" fmla="*/ 8 w 20"/>
                <a:gd name="T17" fmla="*/ 56 h 74"/>
                <a:gd name="T18" fmla="*/ 3 w 20"/>
                <a:gd name="T19" fmla="*/ 42 h 74"/>
                <a:gd name="T20" fmla="*/ 3 w 20"/>
                <a:gd name="T21" fmla="*/ 40 h 74"/>
                <a:gd name="T22" fmla="*/ 5 w 20"/>
                <a:gd name="T23" fmla="*/ 37 h 74"/>
                <a:gd name="T24" fmla="*/ 5 w 20"/>
                <a:gd name="T25" fmla="*/ 24 h 74"/>
                <a:gd name="T26" fmla="*/ 5 w 20"/>
                <a:gd name="T27" fmla="*/ 16 h 74"/>
                <a:gd name="T28" fmla="*/ 5 w 20"/>
                <a:gd name="T29" fmla="*/ 13 h 74"/>
                <a:gd name="T30" fmla="*/ 3 w 20"/>
                <a:gd name="T31" fmla="*/ 11 h 74"/>
                <a:gd name="T32" fmla="*/ 0 w 20"/>
                <a:gd name="T33" fmla="*/ 5 h 74"/>
                <a:gd name="T34" fmla="*/ 3 w 20"/>
                <a:gd name="T35" fmla="*/ 0 h 74"/>
                <a:gd name="T36" fmla="*/ 8 w 20"/>
                <a:gd name="T37" fmla="*/ 5 h 74"/>
                <a:gd name="T38" fmla="*/ 10 w 20"/>
                <a:gd name="T39" fmla="*/ 13 h 74"/>
                <a:gd name="T40" fmla="*/ 13 w 20"/>
                <a:gd name="T41" fmla="*/ 19 h 74"/>
                <a:gd name="T42" fmla="*/ 13 w 20"/>
                <a:gd name="T43" fmla="*/ 24 h 74"/>
                <a:gd name="T44" fmla="*/ 15 w 20"/>
                <a:gd name="T45" fmla="*/ 26 h 74"/>
                <a:gd name="T46" fmla="*/ 15 w 20"/>
                <a:gd name="T47" fmla="*/ 32 h 74"/>
                <a:gd name="T48" fmla="*/ 13 w 20"/>
                <a:gd name="T49" fmla="*/ 40 h 74"/>
                <a:gd name="T50" fmla="*/ 13 w 20"/>
                <a:gd name="T51" fmla="*/ 48 h 74"/>
                <a:gd name="T52" fmla="*/ 13 w 20"/>
                <a:gd name="T53" fmla="*/ 53 h 74"/>
                <a:gd name="T54" fmla="*/ 13 w 20"/>
                <a:gd name="T55" fmla="*/ 58 h 74"/>
                <a:gd name="T56" fmla="*/ 15 w 20"/>
                <a:gd name="T57" fmla="*/ 61 h 74"/>
                <a:gd name="T58" fmla="*/ 15 w 20"/>
                <a:gd name="T59" fmla="*/ 64 h 74"/>
                <a:gd name="T60" fmla="*/ 15 w 20"/>
                <a:gd name="T61" fmla="*/ 64 h 74"/>
                <a:gd name="T62" fmla="*/ 18 w 20"/>
                <a:gd name="T63" fmla="*/ 66 h 74"/>
                <a:gd name="T64" fmla="*/ 20 w 20"/>
                <a:gd name="T65" fmla="*/ 74 h 74"/>
                <a:gd name="T66" fmla="*/ 18 w 20"/>
                <a:gd name="T67" fmla="*/ 74 h 74"/>
                <a:gd name="T68" fmla="*/ 15 w 20"/>
                <a:gd name="T69" fmla="*/ 72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74"/>
                <a:gd name="T107" fmla="*/ 20 w 20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74">
                  <a:moveTo>
                    <a:pt x="15" y="69"/>
                  </a:moveTo>
                  <a:lnTo>
                    <a:pt x="15" y="69"/>
                  </a:lnTo>
                  <a:lnTo>
                    <a:pt x="13" y="72"/>
                  </a:lnTo>
                  <a:lnTo>
                    <a:pt x="10" y="72"/>
                  </a:lnTo>
                  <a:lnTo>
                    <a:pt x="10" y="69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8" y="61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5" y="48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5" y="32"/>
                  </a:lnTo>
                  <a:lnTo>
                    <a:pt x="5" y="24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15" y="37"/>
                  </a:lnTo>
                  <a:lnTo>
                    <a:pt x="13" y="40"/>
                  </a:lnTo>
                  <a:lnTo>
                    <a:pt x="13" y="45"/>
                  </a:lnTo>
                  <a:lnTo>
                    <a:pt x="13" y="48"/>
                  </a:lnTo>
                  <a:lnTo>
                    <a:pt x="13" y="53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5" y="61"/>
                  </a:lnTo>
                  <a:lnTo>
                    <a:pt x="15" y="64"/>
                  </a:lnTo>
                  <a:lnTo>
                    <a:pt x="15" y="66"/>
                  </a:lnTo>
                  <a:lnTo>
                    <a:pt x="18" y="66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5" y="72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7" name="Freeform 333"/>
            <p:cNvSpPr>
              <a:spLocks/>
            </p:cNvSpPr>
            <p:nvPr/>
          </p:nvSpPr>
          <p:spPr bwMode="auto">
            <a:xfrm>
              <a:off x="3044" y="2990"/>
              <a:ext cx="27" cy="82"/>
            </a:xfrm>
            <a:custGeom>
              <a:avLst/>
              <a:gdLst>
                <a:gd name="T0" fmla="*/ 17 w 27"/>
                <a:gd name="T1" fmla="*/ 64 h 82"/>
                <a:gd name="T2" fmla="*/ 15 w 27"/>
                <a:gd name="T3" fmla="*/ 61 h 82"/>
                <a:gd name="T4" fmla="*/ 10 w 27"/>
                <a:gd name="T5" fmla="*/ 58 h 82"/>
                <a:gd name="T6" fmla="*/ 7 w 27"/>
                <a:gd name="T7" fmla="*/ 56 h 82"/>
                <a:gd name="T8" fmla="*/ 5 w 27"/>
                <a:gd name="T9" fmla="*/ 53 h 82"/>
                <a:gd name="T10" fmla="*/ 5 w 27"/>
                <a:gd name="T11" fmla="*/ 48 h 82"/>
                <a:gd name="T12" fmla="*/ 2 w 27"/>
                <a:gd name="T13" fmla="*/ 48 h 82"/>
                <a:gd name="T14" fmla="*/ 2 w 27"/>
                <a:gd name="T15" fmla="*/ 42 h 82"/>
                <a:gd name="T16" fmla="*/ 2 w 27"/>
                <a:gd name="T17" fmla="*/ 40 h 82"/>
                <a:gd name="T18" fmla="*/ 2 w 27"/>
                <a:gd name="T19" fmla="*/ 34 h 82"/>
                <a:gd name="T20" fmla="*/ 0 w 27"/>
                <a:gd name="T21" fmla="*/ 32 h 82"/>
                <a:gd name="T22" fmla="*/ 0 w 27"/>
                <a:gd name="T23" fmla="*/ 26 h 82"/>
                <a:gd name="T24" fmla="*/ 0 w 27"/>
                <a:gd name="T25" fmla="*/ 24 h 82"/>
                <a:gd name="T26" fmla="*/ 0 w 27"/>
                <a:gd name="T27" fmla="*/ 16 h 82"/>
                <a:gd name="T28" fmla="*/ 0 w 27"/>
                <a:gd name="T29" fmla="*/ 13 h 82"/>
                <a:gd name="T30" fmla="*/ 0 w 27"/>
                <a:gd name="T31" fmla="*/ 16 h 82"/>
                <a:gd name="T32" fmla="*/ 0 w 27"/>
                <a:gd name="T33" fmla="*/ 13 h 82"/>
                <a:gd name="T34" fmla="*/ 0 w 27"/>
                <a:gd name="T35" fmla="*/ 10 h 82"/>
                <a:gd name="T36" fmla="*/ 0 w 27"/>
                <a:gd name="T37" fmla="*/ 5 h 82"/>
                <a:gd name="T38" fmla="*/ 2 w 27"/>
                <a:gd name="T39" fmla="*/ 2 h 82"/>
                <a:gd name="T40" fmla="*/ 2 w 27"/>
                <a:gd name="T41" fmla="*/ 0 h 82"/>
                <a:gd name="T42" fmla="*/ 2 w 27"/>
                <a:gd name="T43" fmla="*/ 2 h 82"/>
                <a:gd name="T44" fmla="*/ 2 w 27"/>
                <a:gd name="T45" fmla="*/ 5 h 82"/>
                <a:gd name="T46" fmla="*/ 5 w 27"/>
                <a:gd name="T47" fmla="*/ 8 h 82"/>
                <a:gd name="T48" fmla="*/ 5 w 27"/>
                <a:gd name="T49" fmla="*/ 10 h 82"/>
                <a:gd name="T50" fmla="*/ 5 w 27"/>
                <a:gd name="T51" fmla="*/ 13 h 82"/>
                <a:gd name="T52" fmla="*/ 5 w 27"/>
                <a:gd name="T53" fmla="*/ 16 h 82"/>
                <a:gd name="T54" fmla="*/ 7 w 27"/>
                <a:gd name="T55" fmla="*/ 16 h 82"/>
                <a:gd name="T56" fmla="*/ 7 w 27"/>
                <a:gd name="T57" fmla="*/ 21 h 82"/>
                <a:gd name="T58" fmla="*/ 7 w 27"/>
                <a:gd name="T59" fmla="*/ 26 h 82"/>
                <a:gd name="T60" fmla="*/ 7 w 27"/>
                <a:gd name="T61" fmla="*/ 26 h 82"/>
                <a:gd name="T62" fmla="*/ 10 w 27"/>
                <a:gd name="T63" fmla="*/ 29 h 82"/>
                <a:gd name="T64" fmla="*/ 10 w 27"/>
                <a:gd name="T65" fmla="*/ 32 h 82"/>
                <a:gd name="T66" fmla="*/ 10 w 27"/>
                <a:gd name="T67" fmla="*/ 37 h 82"/>
                <a:gd name="T68" fmla="*/ 10 w 27"/>
                <a:gd name="T69" fmla="*/ 40 h 82"/>
                <a:gd name="T70" fmla="*/ 10 w 27"/>
                <a:gd name="T71" fmla="*/ 42 h 82"/>
                <a:gd name="T72" fmla="*/ 7 w 27"/>
                <a:gd name="T73" fmla="*/ 42 h 82"/>
                <a:gd name="T74" fmla="*/ 10 w 27"/>
                <a:gd name="T75" fmla="*/ 48 h 82"/>
                <a:gd name="T76" fmla="*/ 15 w 27"/>
                <a:gd name="T77" fmla="*/ 50 h 82"/>
                <a:gd name="T78" fmla="*/ 20 w 27"/>
                <a:gd name="T79" fmla="*/ 56 h 82"/>
                <a:gd name="T80" fmla="*/ 20 w 27"/>
                <a:gd name="T81" fmla="*/ 58 h 82"/>
                <a:gd name="T82" fmla="*/ 20 w 27"/>
                <a:gd name="T83" fmla="*/ 61 h 82"/>
                <a:gd name="T84" fmla="*/ 22 w 27"/>
                <a:gd name="T85" fmla="*/ 66 h 82"/>
                <a:gd name="T86" fmla="*/ 22 w 27"/>
                <a:gd name="T87" fmla="*/ 72 h 82"/>
                <a:gd name="T88" fmla="*/ 25 w 27"/>
                <a:gd name="T89" fmla="*/ 74 h 82"/>
                <a:gd name="T90" fmla="*/ 27 w 27"/>
                <a:gd name="T91" fmla="*/ 80 h 82"/>
                <a:gd name="T92" fmla="*/ 25 w 27"/>
                <a:gd name="T93" fmla="*/ 82 h 82"/>
                <a:gd name="T94" fmla="*/ 22 w 27"/>
                <a:gd name="T95" fmla="*/ 80 h 82"/>
                <a:gd name="T96" fmla="*/ 20 w 27"/>
                <a:gd name="T97" fmla="*/ 80 h 82"/>
                <a:gd name="T98" fmla="*/ 20 w 27"/>
                <a:gd name="T99" fmla="*/ 80 h 82"/>
                <a:gd name="T100" fmla="*/ 20 w 27"/>
                <a:gd name="T101" fmla="*/ 77 h 82"/>
                <a:gd name="T102" fmla="*/ 20 w 27"/>
                <a:gd name="T103" fmla="*/ 74 h 82"/>
                <a:gd name="T104" fmla="*/ 20 w 27"/>
                <a:gd name="T105" fmla="*/ 74 h 82"/>
                <a:gd name="T106" fmla="*/ 17 w 27"/>
                <a:gd name="T107" fmla="*/ 64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"/>
                <a:gd name="T163" fmla="*/ 0 h 82"/>
                <a:gd name="T164" fmla="*/ 27 w 27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" h="82">
                  <a:moveTo>
                    <a:pt x="17" y="64"/>
                  </a:moveTo>
                  <a:lnTo>
                    <a:pt x="15" y="61"/>
                  </a:lnTo>
                  <a:lnTo>
                    <a:pt x="10" y="58"/>
                  </a:lnTo>
                  <a:lnTo>
                    <a:pt x="7" y="56"/>
                  </a:lnTo>
                  <a:lnTo>
                    <a:pt x="5" y="53"/>
                  </a:lnTo>
                  <a:lnTo>
                    <a:pt x="5" y="48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0" y="37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10" y="48"/>
                  </a:lnTo>
                  <a:lnTo>
                    <a:pt x="15" y="50"/>
                  </a:lnTo>
                  <a:lnTo>
                    <a:pt x="20" y="56"/>
                  </a:lnTo>
                  <a:lnTo>
                    <a:pt x="20" y="58"/>
                  </a:lnTo>
                  <a:lnTo>
                    <a:pt x="20" y="61"/>
                  </a:lnTo>
                  <a:lnTo>
                    <a:pt x="22" y="66"/>
                  </a:lnTo>
                  <a:lnTo>
                    <a:pt x="22" y="72"/>
                  </a:lnTo>
                  <a:lnTo>
                    <a:pt x="25" y="74"/>
                  </a:lnTo>
                  <a:lnTo>
                    <a:pt x="27" y="80"/>
                  </a:lnTo>
                  <a:lnTo>
                    <a:pt x="25" y="82"/>
                  </a:lnTo>
                  <a:lnTo>
                    <a:pt x="22" y="80"/>
                  </a:lnTo>
                  <a:lnTo>
                    <a:pt x="20" y="80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7" y="64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8" name="Freeform 334"/>
            <p:cNvSpPr>
              <a:spLocks/>
            </p:cNvSpPr>
            <p:nvPr/>
          </p:nvSpPr>
          <p:spPr bwMode="auto">
            <a:xfrm>
              <a:off x="3078" y="2937"/>
              <a:ext cx="43" cy="47"/>
            </a:xfrm>
            <a:custGeom>
              <a:avLst/>
              <a:gdLst>
                <a:gd name="T0" fmla="*/ 3 w 43"/>
                <a:gd name="T1" fmla="*/ 8 h 47"/>
                <a:gd name="T2" fmla="*/ 10 w 43"/>
                <a:gd name="T3" fmla="*/ 5 h 47"/>
                <a:gd name="T4" fmla="*/ 13 w 43"/>
                <a:gd name="T5" fmla="*/ 5 h 47"/>
                <a:gd name="T6" fmla="*/ 13 w 43"/>
                <a:gd name="T7" fmla="*/ 2 h 47"/>
                <a:gd name="T8" fmla="*/ 18 w 43"/>
                <a:gd name="T9" fmla="*/ 2 h 47"/>
                <a:gd name="T10" fmla="*/ 23 w 43"/>
                <a:gd name="T11" fmla="*/ 0 h 47"/>
                <a:gd name="T12" fmla="*/ 28 w 43"/>
                <a:gd name="T13" fmla="*/ 2 h 47"/>
                <a:gd name="T14" fmla="*/ 33 w 43"/>
                <a:gd name="T15" fmla="*/ 2 h 47"/>
                <a:gd name="T16" fmla="*/ 33 w 43"/>
                <a:gd name="T17" fmla="*/ 5 h 47"/>
                <a:gd name="T18" fmla="*/ 35 w 43"/>
                <a:gd name="T19" fmla="*/ 10 h 47"/>
                <a:gd name="T20" fmla="*/ 38 w 43"/>
                <a:gd name="T21" fmla="*/ 8 h 47"/>
                <a:gd name="T22" fmla="*/ 43 w 43"/>
                <a:gd name="T23" fmla="*/ 8 h 47"/>
                <a:gd name="T24" fmla="*/ 40 w 43"/>
                <a:gd name="T25" fmla="*/ 10 h 47"/>
                <a:gd name="T26" fmla="*/ 35 w 43"/>
                <a:gd name="T27" fmla="*/ 13 h 47"/>
                <a:gd name="T28" fmla="*/ 35 w 43"/>
                <a:gd name="T29" fmla="*/ 18 h 47"/>
                <a:gd name="T30" fmla="*/ 33 w 43"/>
                <a:gd name="T31" fmla="*/ 21 h 47"/>
                <a:gd name="T32" fmla="*/ 33 w 43"/>
                <a:gd name="T33" fmla="*/ 23 h 47"/>
                <a:gd name="T34" fmla="*/ 30 w 43"/>
                <a:gd name="T35" fmla="*/ 26 h 47"/>
                <a:gd name="T36" fmla="*/ 30 w 43"/>
                <a:gd name="T37" fmla="*/ 29 h 47"/>
                <a:gd name="T38" fmla="*/ 28 w 43"/>
                <a:gd name="T39" fmla="*/ 31 h 47"/>
                <a:gd name="T40" fmla="*/ 25 w 43"/>
                <a:gd name="T41" fmla="*/ 31 h 47"/>
                <a:gd name="T42" fmla="*/ 23 w 43"/>
                <a:gd name="T43" fmla="*/ 34 h 47"/>
                <a:gd name="T44" fmla="*/ 25 w 43"/>
                <a:gd name="T45" fmla="*/ 37 h 47"/>
                <a:gd name="T46" fmla="*/ 30 w 43"/>
                <a:gd name="T47" fmla="*/ 37 h 47"/>
                <a:gd name="T48" fmla="*/ 28 w 43"/>
                <a:gd name="T49" fmla="*/ 39 h 47"/>
                <a:gd name="T50" fmla="*/ 23 w 43"/>
                <a:gd name="T51" fmla="*/ 42 h 47"/>
                <a:gd name="T52" fmla="*/ 20 w 43"/>
                <a:gd name="T53" fmla="*/ 42 h 47"/>
                <a:gd name="T54" fmla="*/ 18 w 43"/>
                <a:gd name="T55" fmla="*/ 47 h 47"/>
                <a:gd name="T56" fmla="*/ 18 w 43"/>
                <a:gd name="T57" fmla="*/ 42 h 47"/>
                <a:gd name="T58" fmla="*/ 13 w 43"/>
                <a:gd name="T59" fmla="*/ 42 h 47"/>
                <a:gd name="T60" fmla="*/ 10 w 43"/>
                <a:gd name="T61" fmla="*/ 39 h 47"/>
                <a:gd name="T62" fmla="*/ 8 w 43"/>
                <a:gd name="T63" fmla="*/ 39 h 47"/>
                <a:gd name="T64" fmla="*/ 5 w 43"/>
                <a:gd name="T65" fmla="*/ 42 h 47"/>
                <a:gd name="T66" fmla="*/ 3 w 43"/>
                <a:gd name="T67" fmla="*/ 45 h 47"/>
                <a:gd name="T68" fmla="*/ 3 w 43"/>
                <a:gd name="T69" fmla="*/ 42 h 47"/>
                <a:gd name="T70" fmla="*/ 0 w 43"/>
                <a:gd name="T71" fmla="*/ 29 h 47"/>
                <a:gd name="T72" fmla="*/ 3 w 43"/>
                <a:gd name="T73" fmla="*/ 21 h 47"/>
                <a:gd name="T74" fmla="*/ 0 w 43"/>
                <a:gd name="T75" fmla="*/ 18 h 47"/>
                <a:gd name="T76" fmla="*/ 3 w 43"/>
                <a:gd name="T77" fmla="*/ 8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47"/>
                <a:gd name="T119" fmla="*/ 43 w 43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47">
                  <a:moveTo>
                    <a:pt x="3" y="8"/>
                  </a:moveTo>
                  <a:lnTo>
                    <a:pt x="3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38" y="13"/>
                  </a:lnTo>
                  <a:lnTo>
                    <a:pt x="35" y="13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5" y="31"/>
                  </a:lnTo>
                  <a:lnTo>
                    <a:pt x="23" y="34"/>
                  </a:lnTo>
                  <a:lnTo>
                    <a:pt x="25" y="37"/>
                  </a:lnTo>
                  <a:lnTo>
                    <a:pt x="30" y="37"/>
                  </a:lnTo>
                  <a:lnTo>
                    <a:pt x="28" y="39"/>
                  </a:lnTo>
                  <a:lnTo>
                    <a:pt x="25" y="42"/>
                  </a:lnTo>
                  <a:lnTo>
                    <a:pt x="23" y="42"/>
                  </a:lnTo>
                  <a:lnTo>
                    <a:pt x="20" y="42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5" y="1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89" name="Freeform 335"/>
            <p:cNvSpPr>
              <a:spLocks/>
            </p:cNvSpPr>
            <p:nvPr/>
          </p:nvSpPr>
          <p:spPr bwMode="auto">
            <a:xfrm>
              <a:off x="3011" y="3189"/>
              <a:ext cx="28" cy="22"/>
            </a:xfrm>
            <a:custGeom>
              <a:avLst/>
              <a:gdLst>
                <a:gd name="T0" fmla="*/ 28 w 28"/>
                <a:gd name="T1" fmla="*/ 6 h 22"/>
                <a:gd name="T2" fmla="*/ 25 w 28"/>
                <a:gd name="T3" fmla="*/ 6 h 22"/>
                <a:gd name="T4" fmla="*/ 25 w 28"/>
                <a:gd name="T5" fmla="*/ 6 h 22"/>
                <a:gd name="T6" fmla="*/ 23 w 28"/>
                <a:gd name="T7" fmla="*/ 6 h 22"/>
                <a:gd name="T8" fmla="*/ 23 w 28"/>
                <a:gd name="T9" fmla="*/ 6 h 22"/>
                <a:gd name="T10" fmla="*/ 20 w 28"/>
                <a:gd name="T11" fmla="*/ 6 h 22"/>
                <a:gd name="T12" fmla="*/ 20 w 28"/>
                <a:gd name="T13" fmla="*/ 6 h 22"/>
                <a:gd name="T14" fmla="*/ 20 w 28"/>
                <a:gd name="T15" fmla="*/ 6 h 22"/>
                <a:gd name="T16" fmla="*/ 20 w 28"/>
                <a:gd name="T17" fmla="*/ 6 h 22"/>
                <a:gd name="T18" fmla="*/ 18 w 28"/>
                <a:gd name="T19" fmla="*/ 6 h 22"/>
                <a:gd name="T20" fmla="*/ 18 w 28"/>
                <a:gd name="T21" fmla="*/ 6 h 22"/>
                <a:gd name="T22" fmla="*/ 18 w 28"/>
                <a:gd name="T23" fmla="*/ 6 h 22"/>
                <a:gd name="T24" fmla="*/ 15 w 28"/>
                <a:gd name="T25" fmla="*/ 8 h 22"/>
                <a:gd name="T26" fmla="*/ 15 w 28"/>
                <a:gd name="T27" fmla="*/ 8 h 22"/>
                <a:gd name="T28" fmla="*/ 15 w 28"/>
                <a:gd name="T29" fmla="*/ 8 h 22"/>
                <a:gd name="T30" fmla="*/ 15 w 28"/>
                <a:gd name="T31" fmla="*/ 8 h 22"/>
                <a:gd name="T32" fmla="*/ 15 w 28"/>
                <a:gd name="T33" fmla="*/ 11 h 22"/>
                <a:gd name="T34" fmla="*/ 15 w 28"/>
                <a:gd name="T35" fmla="*/ 8 h 22"/>
                <a:gd name="T36" fmla="*/ 13 w 28"/>
                <a:gd name="T37" fmla="*/ 11 h 22"/>
                <a:gd name="T38" fmla="*/ 13 w 28"/>
                <a:gd name="T39" fmla="*/ 11 h 22"/>
                <a:gd name="T40" fmla="*/ 13 w 28"/>
                <a:gd name="T41" fmla="*/ 11 h 22"/>
                <a:gd name="T42" fmla="*/ 10 w 28"/>
                <a:gd name="T43" fmla="*/ 14 h 22"/>
                <a:gd name="T44" fmla="*/ 10 w 28"/>
                <a:gd name="T45" fmla="*/ 14 h 22"/>
                <a:gd name="T46" fmla="*/ 8 w 28"/>
                <a:gd name="T47" fmla="*/ 16 h 22"/>
                <a:gd name="T48" fmla="*/ 8 w 28"/>
                <a:gd name="T49" fmla="*/ 16 h 22"/>
                <a:gd name="T50" fmla="*/ 8 w 28"/>
                <a:gd name="T51" fmla="*/ 16 h 22"/>
                <a:gd name="T52" fmla="*/ 5 w 28"/>
                <a:gd name="T53" fmla="*/ 16 h 22"/>
                <a:gd name="T54" fmla="*/ 5 w 28"/>
                <a:gd name="T55" fmla="*/ 19 h 22"/>
                <a:gd name="T56" fmla="*/ 3 w 28"/>
                <a:gd name="T57" fmla="*/ 22 h 22"/>
                <a:gd name="T58" fmla="*/ 0 w 28"/>
                <a:gd name="T59" fmla="*/ 22 h 22"/>
                <a:gd name="T60" fmla="*/ 3 w 28"/>
                <a:gd name="T61" fmla="*/ 19 h 22"/>
                <a:gd name="T62" fmla="*/ 3 w 28"/>
                <a:gd name="T63" fmla="*/ 19 h 22"/>
                <a:gd name="T64" fmla="*/ 5 w 28"/>
                <a:gd name="T65" fmla="*/ 16 h 22"/>
                <a:gd name="T66" fmla="*/ 5 w 28"/>
                <a:gd name="T67" fmla="*/ 14 h 22"/>
                <a:gd name="T68" fmla="*/ 5 w 28"/>
                <a:gd name="T69" fmla="*/ 14 h 22"/>
                <a:gd name="T70" fmla="*/ 8 w 28"/>
                <a:gd name="T71" fmla="*/ 11 h 22"/>
                <a:gd name="T72" fmla="*/ 10 w 28"/>
                <a:gd name="T73" fmla="*/ 8 h 22"/>
                <a:gd name="T74" fmla="*/ 10 w 28"/>
                <a:gd name="T75" fmla="*/ 6 h 22"/>
                <a:gd name="T76" fmla="*/ 10 w 28"/>
                <a:gd name="T77" fmla="*/ 6 h 22"/>
                <a:gd name="T78" fmla="*/ 13 w 28"/>
                <a:gd name="T79" fmla="*/ 6 h 22"/>
                <a:gd name="T80" fmla="*/ 13 w 28"/>
                <a:gd name="T81" fmla="*/ 6 h 22"/>
                <a:gd name="T82" fmla="*/ 15 w 28"/>
                <a:gd name="T83" fmla="*/ 6 h 22"/>
                <a:gd name="T84" fmla="*/ 18 w 28"/>
                <a:gd name="T85" fmla="*/ 3 h 22"/>
                <a:gd name="T86" fmla="*/ 18 w 28"/>
                <a:gd name="T87" fmla="*/ 3 h 22"/>
                <a:gd name="T88" fmla="*/ 18 w 28"/>
                <a:gd name="T89" fmla="*/ 0 h 22"/>
                <a:gd name="T90" fmla="*/ 20 w 28"/>
                <a:gd name="T91" fmla="*/ 0 h 22"/>
                <a:gd name="T92" fmla="*/ 23 w 28"/>
                <a:gd name="T93" fmla="*/ 0 h 22"/>
                <a:gd name="T94" fmla="*/ 25 w 28"/>
                <a:gd name="T95" fmla="*/ 0 h 22"/>
                <a:gd name="T96" fmla="*/ 28 w 28"/>
                <a:gd name="T97" fmla="*/ 3 h 22"/>
                <a:gd name="T98" fmla="*/ 28 w 28"/>
                <a:gd name="T99" fmla="*/ 3 h 22"/>
                <a:gd name="T100" fmla="*/ 28 w 28"/>
                <a:gd name="T101" fmla="*/ 6 h 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"/>
                <a:gd name="T154" fmla="*/ 0 h 22"/>
                <a:gd name="T155" fmla="*/ 28 w 28"/>
                <a:gd name="T156" fmla="*/ 22 h 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" h="22">
                  <a:moveTo>
                    <a:pt x="28" y="6"/>
                  </a:moveTo>
                  <a:lnTo>
                    <a:pt x="25" y="6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3" y="11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8" y="11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0" name="Freeform 336"/>
            <p:cNvSpPr>
              <a:spLocks/>
            </p:cNvSpPr>
            <p:nvPr/>
          </p:nvSpPr>
          <p:spPr bwMode="auto">
            <a:xfrm>
              <a:off x="3193" y="2221"/>
              <a:ext cx="95" cy="50"/>
            </a:xfrm>
            <a:custGeom>
              <a:avLst/>
              <a:gdLst>
                <a:gd name="T0" fmla="*/ 25 w 95"/>
                <a:gd name="T1" fmla="*/ 42 h 50"/>
                <a:gd name="T2" fmla="*/ 30 w 95"/>
                <a:gd name="T3" fmla="*/ 42 h 50"/>
                <a:gd name="T4" fmla="*/ 35 w 95"/>
                <a:gd name="T5" fmla="*/ 42 h 50"/>
                <a:gd name="T6" fmla="*/ 38 w 95"/>
                <a:gd name="T7" fmla="*/ 40 h 50"/>
                <a:gd name="T8" fmla="*/ 43 w 95"/>
                <a:gd name="T9" fmla="*/ 42 h 50"/>
                <a:gd name="T10" fmla="*/ 48 w 95"/>
                <a:gd name="T11" fmla="*/ 48 h 50"/>
                <a:gd name="T12" fmla="*/ 55 w 95"/>
                <a:gd name="T13" fmla="*/ 50 h 50"/>
                <a:gd name="T14" fmla="*/ 60 w 95"/>
                <a:gd name="T15" fmla="*/ 48 h 50"/>
                <a:gd name="T16" fmla="*/ 65 w 95"/>
                <a:gd name="T17" fmla="*/ 48 h 50"/>
                <a:gd name="T18" fmla="*/ 70 w 95"/>
                <a:gd name="T19" fmla="*/ 45 h 50"/>
                <a:gd name="T20" fmla="*/ 75 w 95"/>
                <a:gd name="T21" fmla="*/ 42 h 50"/>
                <a:gd name="T22" fmla="*/ 80 w 95"/>
                <a:gd name="T23" fmla="*/ 45 h 50"/>
                <a:gd name="T24" fmla="*/ 85 w 95"/>
                <a:gd name="T25" fmla="*/ 48 h 50"/>
                <a:gd name="T26" fmla="*/ 90 w 95"/>
                <a:gd name="T27" fmla="*/ 50 h 50"/>
                <a:gd name="T28" fmla="*/ 95 w 95"/>
                <a:gd name="T29" fmla="*/ 48 h 50"/>
                <a:gd name="T30" fmla="*/ 90 w 95"/>
                <a:gd name="T31" fmla="*/ 42 h 50"/>
                <a:gd name="T32" fmla="*/ 87 w 95"/>
                <a:gd name="T33" fmla="*/ 40 h 50"/>
                <a:gd name="T34" fmla="*/ 90 w 95"/>
                <a:gd name="T35" fmla="*/ 34 h 50"/>
                <a:gd name="T36" fmla="*/ 90 w 95"/>
                <a:gd name="T37" fmla="*/ 34 h 50"/>
                <a:gd name="T38" fmla="*/ 85 w 95"/>
                <a:gd name="T39" fmla="*/ 32 h 50"/>
                <a:gd name="T40" fmla="*/ 82 w 95"/>
                <a:gd name="T41" fmla="*/ 24 h 50"/>
                <a:gd name="T42" fmla="*/ 80 w 95"/>
                <a:gd name="T43" fmla="*/ 21 h 50"/>
                <a:gd name="T44" fmla="*/ 75 w 95"/>
                <a:gd name="T45" fmla="*/ 21 h 50"/>
                <a:gd name="T46" fmla="*/ 70 w 95"/>
                <a:gd name="T47" fmla="*/ 18 h 50"/>
                <a:gd name="T48" fmla="*/ 68 w 95"/>
                <a:gd name="T49" fmla="*/ 16 h 50"/>
                <a:gd name="T50" fmla="*/ 60 w 95"/>
                <a:gd name="T51" fmla="*/ 18 h 50"/>
                <a:gd name="T52" fmla="*/ 58 w 95"/>
                <a:gd name="T53" fmla="*/ 21 h 50"/>
                <a:gd name="T54" fmla="*/ 55 w 95"/>
                <a:gd name="T55" fmla="*/ 18 h 50"/>
                <a:gd name="T56" fmla="*/ 43 w 95"/>
                <a:gd name="T57" fmla="*/ 10 h 50"/>
                <a:gd name="T58" fmla="*/ 38 w 95"/>
                <a:gd name="T59" fmla="*/ 8 h 50"/>
                <a:gd name="T60" fmla="*/ 28 w 95"/>
                <a:gd name="T61" fmla="*/ 8 h 50"/>
                <a:gd name="T62" fmla="*/ 20 w 95"/>
                <a:gd name="T63" fmla="*/ 5 h 50"/>
                <a:gd name="T64" fmla="*/ 15 w 95"/>
                <a:gd name="T65" fmla="*/ 3 h 50"/>
                <a:gd name="T66" fmla="*/ 8 w 95"/>
                <a:gd name="T67" fmla="*/ 3 h 50"/>
                <a:gd name="T68" fmla="*/ 5 w 95"/>
                <a:gd name="T69" fmla="*/ 0 h 50"/>
                <a:gd name="T70" fmla="*/ 0 w 95"/>
                <a:gd name="T71" fmla="*/ 5 h 50"/>
                <a:gd name="T72" fmla="*/ 5 w 95"/>
                <a:gd name="T73" fmla="*/ 8 h 50"/>
                <a:gd name="T74" fmla="*/ 15 w 95"/>
                <a:gd name="T75" fmla="*/ 10 h 50"/>
                <a:gd name="T76" fmla="*/ 20 w 95"/>
                <a:gd name="T77" fmla="*/ 16 h 50"/>
                <a:gd name="T78" fmla="*/ 23 w 95"/>
                <a:gd name="T79" fmla="*/ 24 h 50"/>
                <a:gd name="T80" fmla="*/ 25 w 95"/>
                <a:gd name="T81" fmla="*/ 32 h 50"/>
                <a:gd name="T82" fmla="*/ 25 w 95"/>
                <a:gd name="T83" fmla="*/ 37 h 50"/>
                <a:gd name="T84" fmla="*/ 23 w 95"/>
                <a:gd name="T85" fmla="*/ 40 h 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50"/>
                <a:gd name="T131" fmla="*/ 95 w 95"/>
                <a:gd name="T132" fmla="*/ 50 h 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50">
                  <a:moveTo>
                    <a:pt x="23" y="40"/>
                  </a:moveTo>
                  <a:lnTo>
                    <a:pt x="25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3" y="42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60" y="48"/>
                  </a:lnTo>
                  <a:lnTo>
                    <a:pt x="63" y="48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70" y="45"/>
                  </a:lnTo>
                  <a:lnTo>
                    <a:pt x="73" y="45"/>
                  </a:lnTo>
                  <a:lnTo>
                    <a:pt x="75" y="42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90" y="50"/>
                  </a:lnTo>
                  <a:lnTo>
                    <a:pt x="92" y="50"/>
                  </a:lnTo>
                  <a:lnTo>
                    <a:pt x="95" y="48"/>
                  </a:lnTo>
                  <a:lnTo>
                    <a:pt x="92" y="45"/>
                  </a:lnTo>
                  <a:lnTo>
                    <a:pt x="90" y="42"/>
                  </a:lnTo>
                  <a:lnTo>
                    <a:pt x="87" y="40"/>
                  </a:lnTo>
                  <a:lnTo>
                    <a:pt x="87" y="37"/>
                  </a:lnTo>
                  <a:lnTo>
                    <a:pt x="90" y="34"/>
                  </a:lnTo>
                  <a:lnTo>
                    <a:pt x="87" y="32"/>
                  </a:lnTo>
                  <a:lnTo>
                    <a:pt x="85" y="32"/>
                  </a:lnTo>
                  <a:lnTo>
                    <a:pt x="80" y="29"/>
                  </a:lnTo>
                  <a:lnTo>
                    <a:pt x="82" y="24"/>
                  </a:lnTo>
                  <a:lnTo>
                    <a:pt x="80" y="21"/>
                  </a:lnTo>
                  <a:lnTo>
                    <a:pt x="78" y="21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5" y="16"/>
                  </a:lnTo>
                  <a:lnTo>
                    <a:pt x="60" y="18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5" y="18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5" y="10"/>
                  </a:lnTo>
                  <a:lnTo>
                    <a:pt x="18" y="13"/>
                  </a:lnTo>
                  <a:lnTo>
                    <a:pt x="20" y="16"/>
                  </a:lnTo>
                  <a:lnTo>
                    <a:pt x="23" y="18"/>
                  </a:lnTo>
                  <a:lnTo>
                    <a:pt x="23" y="24"/>
                  </a:lnTo>
                  <a:lnTo>
                    <a:pt x="23" y="29"/>
                  </a:lnTo>
                  <a:lnTo>
                    <a:pt x="25" y="32"/>
                  </a:lnTo>
                  <a:lnTo>
                    <a:pt x="25" y="34"/>
                  </a:lnTo>
                  <a:lnTo>
                    <a:pt x="25" y="37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1" name="Freeform 337"/>
            <p:cNvSpPr>
              <a:spLocks/>
            </p:cNvSpPr>
            <p:nvPr/>
          </p:nvSpPr>
          <p:spPr bwMode="auto">
            <a:xfrm>
              <a:off x="3253" y="2295"/>
              <a:ext cx="267" cy="261"/>
            </a:xfrm>
            <a:custGeom>
              <a:avLst/>
              <a:gdLst>
                <a:gd name="T0" fmla="*/ 234 w 267"/>
                <a:gd name="T1" fmla="*/ 261 h 261"/>
                <a:gd name="T2" fmla="*/ 212 w 267"/>
                <a:gd name="T3" fmla="*/ 258 h 261"/>
                <a:gd name="T4" fmla="*/ 202 w 267"/>
                <a:gd name="T5" fmla="*/ 256 h 261"/>
                <a:gd name="T6" fmla="*/ 182 w 267"/>
                <a:gd name="T7" fmla="*/ 248 h 261"/>
                <a:gd name="T8" fmla="*/ 172 w 267"/>
                <a:gd name="T9" fmla="*/ 229 h 261"/>
                <a:gd name="T10" fmla="*/ 155 w 267"/>
                <a:gd name="T11" fmla="*/ 237 h 261"/>
                <a:gd name="T12" fmla="*/ 140 w 267"/>
                <a:gd name="T13" fmla="*/ 237 h 261"/>
                <a:gd name="T14" fmla="*/ 130 w 267"/>
                <a:gd name="T15" fmla="*/ 234 h 261"/>
                <a:gd name="T16" fmla="*/ 117 w 267"/>
                <a:gd name="T17" fmla="*/ 224 h 261"/>
                <a:gd name="T18" fmla="*/ 102 w 267"/>
                <a:gd name="T19" fmla="*/ 216 h 261"/>
                <a:gd name="T20" fmla="*/ 90 w 267"/>
                <a:gd name="T21" fmla="*/ 195 h 261"/>
                <a:gd name="T22" fmla="*/ 82 w 267"/>
                <a:gd name="T23" fmla="*/ 181 h 261"/>
                <a:gd name="T24" fmla="*/ 75 w 267"/>
                <a:gd name="T25" fmla="*/ 181 h 261"/>
                <a:gd name="T26" fmla="*/ 67 w 267"/>
                <a:gd name="T27" fmla="*/ 173 h 261"/>
                <a:gd name="T28" fmla="*/ 65 w 267"/>
                <a:gd name="T29" fmla="*/ 176 h 261"/>
                <a:gd name="T30" fmla="*/ 60 w 267"/>
                <a:gd name="T31" fmla="*/ 179 h 261"/>
                <a:gd name="T32" fmla="*/ 47 w 267"/>
                <a:gd name="T33" fmla="*/ 163 h 261"/>
                <a:gd name="T34" fmla="*/ 42 w 267"/>
                <a:gd name="T35" fmla="*/ 139 h 261"/>
                <a:gd name="T36" fmla="*/ 27 w 267"/>
                <a:gd name="T37" fmla="*/ 128 h 261"/>
                <a:gd name="T38" fmla="*/ 20 w 267"/>
                <a:gd name="T39" fmla="*/ 115 h 261"/>
                <a:gd name="T40" fmla="*/ 18 w 267"/>
                <a:gd name="T41" fmla="*/ 107 h 261"/>
                <a:gd name="T42" fmla="*/ 25 w 267"/>
                <a:gd name="T43" fmla="*/ 91 h 261"/>
                <a:gd name="T44" fmla="*/ 25 w 267"/>
                <a:gd name="T45" fmla="*/ 77 h 261"/>
                <a:gd name="T46" fmla="*/ 10 w 267"/>
                <a:gd name="T47" fmla="*/ 59 h 261"/>
                <a:gd name="T48" fmla="*/ 3 w 267"/>
                <a:gd name="T49" fmla="*/ 32 h 261"/>
                <a:gd name="T50" fmla="*/ 0 w 267"/>
                <a:gd name="T51" fmla="*/ 11 h 261"/>
                <a:gd name="T52" fmla="*/ 10 w 267"/>
                <a:gd name="T53" fmla="*/ 6 h 261"/>
                <a:gd name="T54" fmla="*/ 30 w 267"/>
                <a:gd name="T55" fmla="*/ 19 h 261"/>
                <a:gd name="T56" fmla="*/ 42 w 267"/>
                <a:gd name="T57" fmla="*/ 8 h 261"/>
                <a:gd name="T58" fmla="*/ 57 w 267"/>
                <a:gd name="T59" fmla="*/ 16 h 261"/>
                <a:gd name="T60" fmla="*/ 60 w 267"/>
                <a:gd name="T61" fmla="*/ 24 h 261"/>
                <a:gd name="T62" fmla="*/ 65 w 267"/>
                <a:gd name="T63" fmla="*/ 35 h 261"/>
                <a:gd name="T64" fmla="*/ 77 w 267"/>
                <a:gd name="T65" fmla="*/ 48 h 261"/>
                <a:gd name="T66" fmla="*/ 90 w 267"/>
                <a:gd name="T67" fmla="*/ 56 h 261"/>
                <a:gd name="T68" fmla="*/ 127 w 267"/>
                <a:gd name="T69" fmla="*/ 56 h 261"/>
                <a:gd name="T70" fmla="*/ 137 w 267"/>
                <a:gd name="T71" fmla="*/ 56 h 261"/>
                <a:gd name="T72" fmla="*/ 152 w 267"/>
                <a:gd name="T73" fmla="*/ 38 h 261"/>
                <a:gd name="T74" fmla="*/ 170 w 267"/>
                <a:gd name="T75" fmla="*/ 35 h 261"/>
                <a:gd name="T76" fmla="*/ 185 w 267"/>
                <a:gd name="T77" fmla="*/ 35 h 261"/>
                <a:gd name="T78" fmla="*/ 205 w 267"/>
                <a:gd name="T79" fmla="*/ 43 h 261"/>
                <a:gd name="T80" fmla="*/ 217 w 267"/>
                <a:gd name="T81" fmla="*/ 51 h 261"/>
                <a:gd name="T82" fmla="*/ 237 w 267"/>
                <a:gd name="T83" fmla="*/ 64 h 261"/>
                <a:gd name="T84" fmla="*/ 237 w 267"/>
                <a:gd name="T85" fmla="*/ 88 h 261"/>
                <a:gd name="T86" fmla="*/ 227 w 267"/>
                <a:gd name="T87" fmla="*/ 109 h 261"/>
                <a:gd name="T88" fmla="*/ 229 w 267"/>
                <a:gd name="T89" fmla="*/ 128 h 261"/>
                <a:gd name="T90" fmla="*/ 232 w 267"/>
                <a:gd name="T91" fmla="*/ 149 h 261"/>
                <a:gd name="T92" fmla="*/ 244 w 267"/>
                <a:gd name="T93" fmla="*/ 160 h 261"/>
                <a:gd name="T94" fmla="*/ 232 w 267"/>
                <a:gd name="T95" fmla="*/ 184 h 261"/>
                <a:gd name="T96" fmla="*/ 252 w 267"/>
                <a:gd name="T97" fmla="*/ 208 h 261"/>
                <a:gd name="T98" fmla="*/ 259 w 267"/>
                <a:gd name="T99" fmla="*/ 226 h 261"/>
                <a:gd name="T100" fmla="*/ 262 w 267"/>
                <a:gd name="T101" fmla="*/ 237 h 261"/>
                <a:gd name="T102" fmla="*/ 247 w 267"/>
                <a:gd name="T103" fmla="*/ 245 h 2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7"/>
                <a:gd name="T157" fmla="*/ 0 h 261"/>
                <a:gd name="T158" fmla="*/ 267 w 267"/>
                <a:gd name="T159" fmla="*/ 261 h 2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7" h="261">
                  <a:moveTo>
                    <a:pt x="244" y="261"/>
                  </a:moveTo>
                  <a:lnTo>
                    <a:pt x="242" y="261"/>
                  </a:lnTo>
                  <a:lnTo>
                    <a:pt x="237" y="261"/>
                  </a:lnTo>
                  <a:lnTo>
                    <a:pt x="234" y="261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17" y="258"/>
                  </a:lnTo>
                  <a:lnTo>
                    <a:pt x="212" y="258"/>
                  </a:lnTo>
                  <a:lnTo>
                    <a:pt x="210" y="256"/>
                  </a:lnTo>
                  <a:lnTo>
                    <a:pt x="207" y="258"/>
                  </a:lnTo>
                  <a:lnTo>
                    <a:pt x="205" y="256"/>
                  </a:lnTo>
                  <a:lnTo>
                    <a:pt x="202" y="256"/>
                  </a:lnTo>
                  <a:lnTo>
                    <a:pt x="197" y="256"/>
                  </a:lnTo>
                  <a:lnTo>
                    <a:pt x="192" y="253"/>
                  </a:lnTo>
                  <a:lnTo>
                    <a:pt x="190" y="253"/>
                  </a:lnTo>
                  <a:lnTo>
                    <a:pt x="185" y="253"/>
                  </a:lnTo>
                  <a:lnTo>
                    <a:pt x="182" y="248"/>
                  </a:lnTo>
                  <a:lnTo>
                    <a:pt x="180" y="245"/>
                  </a:lnTo>
                  <a:lnTo>
                    <a:pt x="180" y="237"/>
                  </a:lnTo>
                  <a:lnTo>
                    <a:pt x="177" y="232"/>
                  </a:lnTo>
                  <a:lnTo>
                    <a:pt x="175" y="229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65" y="232"/>
                  </a:lnTo>
                  <a:lnTo>
                    <a:pt x="160" y="232"/>
                  </a:lnTo>
                  <a:lnTo>
                    <a:pt x="157" y="234"/>
                  </a:lnTo>
                  <a:lnTo>
                    <a:pt x="155" y="237"/>
                  </a:lnTo>
                  <a:lnTo>
                    <a:pt x="152" y="237"/>
                  </a:lnTo>
                  <a:lnTo>
                    <a:pt x="150" y="240"/>
                  </a:lnTo>
                  <a:lnTo>
                    <a:pt x="145" y="240"/>
                  </a:lnTo>
                  <a:lnTo>
                    <a:pt x="142" y="240"/>
                  </a:lnTo>
                  <a:lnTo>
                    <a:pt x="140" y="237"/>
                  </a:lnTo>
                  <a:lnTo>
                    <a:pt x="137" y="237"/>
                  </a:lnTo>
                  <a:lnTo>
                    <a:pt x="132" y="237"/>
                  </a:lnTo>
                  <a:lnTo>
                    <a:pt x="130" y="234"/>
                  </a:lnTo>
                  <a:lnTo>
                    <a:pt x="130" y="232"/>
                  </a:lnTo>
                  <a:lnTo>
                    <a:pt x="127" y="232"/>
                  </a:lnTo>
                  <a:lnTo>
                    <a:pt x="120" y="229"/>
                  </a:lnTo>
                  <a:lnTo>
                    <a:pt x="117" y="226"/>
                  </a:lnTo>
                  <a:lnTo>
                    <a:pt x="117" y="224"/>
                  </a:lnTo>
                  <a:lnTo>
                    <a:pt x="115" y="221"/>
                  </a:lnTo>
                  <a:lnTo>
                    <a:pt x="112" y="219"/>
                  </a:lnTo>
                  <a:lnTo>
                    <a:pt x="107" y="219"/>
                  </a:lnTo>
                  <a:lnTo>
                    <a:pt x="105" y="219"/>
                  </a:lnTo>
                  <a:lnTo>
                    <a:pt x="102" y="216"/>
                  </a:lnTo>
                  <a:lnTo>
                    <a:pt x="100" y="213"/>
                  </a:lnTo>
                  <a:lnTo>
                    <a:pt x="97" y="208"/>
                  </a:lnTo>
                  <a:lnTo>
                    <a:pt x="95" y="203"/>
                  </a:lnTo>
                  <a:lnTo>
                    <a:pt x="95" y="200"/>
                  </a:lnTo>
                  <a:lnTo>
                    <a:pt x="90" y="195"/>
                  </a:lnTo>
                  <a:lnTo>
                    <a:pt x="87" y="192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82" y="184"/>
                  </a:lnTo>
                  <a:lnTo>
                    <a:pt x="82" y="181"/>
                  </a:lnTo>
                  <a:lnTo>
                    <a:pt x="80" y="179"/>
                  </a:lnTo>
                  <a:lnTo>
                    <a:pt x="77" y="179"/>
                  </a:lnTo>
                  <a:lnTo>
                    <a:pt x="75" y="181"/>
                  </a:lnTo>
                  <a:lnTo>
                    <a:pt x="72" y="181"/>
                  </a:lnTo>
                  <a:lnTo>
                    <a:pt x="72" y="179"/>
                  </a:lnTo>
                  <a:lnTo>
                    <a:pt x="70" y="179"/>
                  </a:lnTo>
                  <a:lnTo>
                    <a:pt x="70" y="176"/>
                  </a:lnTo>
                  <a:lnTo>
                    <a:pt x="67" y="173"/>
                  </a:lnTo>
                  <a:lnTo>
                    <a:pt x="67" y="171"/>
                  </a:lnTo>
                  <a:lnTo>
                    <a:pt x="65" y="171"/>
                  </a:lnTo>
                  <a:lnTo>
                    <a:pt x="65" y="173"/>
                  </a:lnTo>
                  <a:lnTo>
                    <a:pt x="65" y="176"/>
                  </a:lnTo>
                  <a:lnTo>
                    <a:pt x="62" y="176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65"/>
                  </a:lnTo>
                  <a:lnTo>
                    <a:pt x="47" y="163"/>
                  </a:lnTo>
                  <a:lnTo>
                    <a:pt x="47" y="157"/>
                  </a:lnTo>
                  <a:lnTo>
                    <a:pt x="50" y="149"/>
                  </a:lnTo>
                  <a:lnTo>
                    <a:pt x="47" y="147"/>
                  </a:lnTo>
                  <a:lnTo>
                    <a:pt x="45" y="144"/>
                  </a:lnTo>
                  <a:lnTo>
                    <a:pt x="42" y="139"/>
                  </a:lnTo>
                  <a:lnTo>
                    <a:pt x="42" y="136"/>
                  </a:lnTo>
                  <a:lnTo>
                    <a:pt x="37" y="136"/>
                  </a:lnTo>
                  <a:lnTo>
                    <a:pt x="35" y="133"/>
                  </a:lnTo>
                  <a:lnTo>
                    <a:pt x="32" y="131"/>
                  </a:lnTo>
                  <a:lnTo>
                    <a:pt x="27" y="128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0" y="115"/>
                  </a:lnTo>
                  <a:lnTo>
                    <a:pt x="18" y="115"/>
                  </a:lnTo>
                  <a:lnTo>
                    <a:pt x="18" y="109"/>
                  </a:lnTo>
                  <a:lnTo>
                    <a:pt x="18" y="107"/>
                  </a:lnTo>
                  <a:lnTo>
                    <a:pt x="20" y="101"/>
                  </a:lnTo>
                  <a:lnTo>
                    <a:pt x="20" y="99"/>
                  </a:lnTo>
                  <a:lnTo>
                    <a:pt x="22" y="99"/>
                  </a:lnTo>
                  <a:lnTo>
                    <a:pt x="22" y="96"/>
                  </a:lnTo>
                  <a:lnTo>
                    <a:pt x="25" y="91"/>
                  </a:lnTo>
                  <a:lnTo>
                    <a:pt x="27" y="88"/>
                  </a:lnTo>
                  <a:lnTo>
                    <a:pt x="27" y="83"/>
                  </a:lnTo>
                  <a:lnTo>
                    <a:pt x="27" y="77"/>
                  </a:lnTo>
                  <a:lnTo>
                    <a:pt x="30" y="77"/>
                  </a:lnTo>
                  <a:lnTo>
                    <a:pt x="25" y="77"/>
                  </a:lnTo>
                  <a:lnTo>
                    <a:pt x="20" y="75"/>
                  </a:lnTo>
                  <a:lnTo>
                    <a:pt x="18" y="72"/>
                  </a:lnTo>
                  <a:lnTo>
                    <a:pt x="15" y="67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10" y="51"/>
                  </a:lnTo>
                  <a:lnTo>
                    <a:pt x="8" y="46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24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0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5" y="19"/>
                  </a:lnTo>
                  <a:lnTo>
                    <a:pt x="37" y="16"/>
                  </a:lnTo>
                  <a:lnTo>
                    <a:pt x="40" y="11"/>
                  </a:lnTo>
                  <a:lnTo>
                    <a:pt x="42" y="8"/>
                  </a:lnTo>
                  <a:lnTo>
                    <a:pt x="45" y="6"/>
                  </a:lnTo>
                  <a:lnTo>
                    <a:pt x="52" y="6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7" y="16"/>
                  </a:lnTo>
                  <a:lnTo>
                    <a:pt x="52" y="19"/>
                  </a:lnTo>
                  <a:lnTo>
                    <a:pt x="52" y="22"/>
                  </a:lnTo>
                  <a:lnTo>
                    <a:pt x="55" y="22"/>
                  </a:lnTo>
                  <a:lnTo>
                    <a:pt x="57" y="24"/>
                  </a:lnTo>
                  <a:lnTo>
                    <a:pt x="60" y="24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5" y="35"/>
                  </a:lnTo>
                  <a:lnTo>
                    <a:pt x="67" y="40"/>
                  </a:lnTo>
                  <a:lnTo>
                    <a:pt x="67" y="43"/>
                  </a:lnTo>
                  <a:lnTo>
                    <a:pt x="72" y="46"/>
                  </a:lnTo>
                  <a:lnTo>
                    <a:pt x="75" y="46"/>
                  </a:lnTo>
                  <a:lnTo>
                    <a:pt x="77" y="48"/>
                  </a:lnTo>
                  <a:lnTo>
                    <a:pt x="80" y="48"/>
                  </a:lnTo>
                  <a:lnTo>
                    <a:pt x="82" y="48"/>
                  </a:lnTo>
                  <a:lnTo>
                    <a:pt x="85" y="48"/>
                  </a:lnTo>
                  <a:lnTo>
                    <a:pt x="87" y="54"/>
                  </a:lnTo>
                  <a:lnTo>
                    <a:pt x="90" y="56"/>
                  </a:lnTo>
                  <a:lnTo>
                    <a:pt x="95" y="59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22" y="59"/>
                  </a:lnTo>
                  <a:lnTo>
                    <a:pt x="127" y="56"/>
                  </a:lnTo>
                  <a:lnTo>
                    <a:pt x="132" y="56"/>
                  </a:lnTo>
                  <a:lnTo>
                    <a:pt x="127" y="59"/>
                  </a:lnTo>
                  <a:lnTo>
                    <a:pt x="132" y="59"/>
                  </a:lnTo>
                  <a:lnTo>
                    <a:pt x="137" y="56"/>
                  </a:lnTo>
                  <a:lnTo>
                    <a:pt x="137" y="51"/>
                  </a:lnTo>
                  <a:lnTo>
                    <a:pt x="135" y="46"/>
                  </a:lnTo>
                  <a:lnTo>
                    <a:pt x="140" y="46"/>
                  </a:lnTo>
                  <a:lnTo>
                    <a:pt x="145" y="46"/>
                  </a:lnTo>
                  <a:lnTo>
                    <a:pt x="152" y="38"/>
                  </a:lnTo>
                  <a:lnTo>
                    <a:pt x="157" y="35"/>
                  </a:lnTo>
                  <a:lnTo>
                    <a:pt x="160" y="32"/>
                  </a:lnTo>
                  <a:lnTo>
                    <a:pt x="162" y="32"/>
                  </a:lnTo>
                  <a:lnTo>
                    <a:pt x="167" y="35"/>
                  </a:lnTo>
                  <a:lnTo>
                    <a:pt x="170" y="35"/>
                  </a:lnTo>
                  <a:lnTo>
                    <a:pt x="170" y="32"/>
                  </a:lnTo>
                  <a:lnTo>
                    <a:pt x="170" y="30"/>
                  </a:lnTo>
                  <a:lnTo>
                    <a:pt x="175" y="30"/>
                  </a:lnTo>
                  <a:lnTo>
                    <a:pt x="180" y="30"/>
                  </a:lnTo>
                  <a:lnTo>
                    <a:pt x="185" y="35"/>
                  </a:lnTo>
                  <a:lnTo>
                    <a:pt x="185" y="38"/>
                  </a:lnTo>
                  <a:lnTo>
                    <a:pt x="195" y="40"/>
                  </a:lnTo>
                  <a:lnTo>
                    <a:pt x="200" y="43"/>
                  </a:lnTo>
                  <a:lnTo>
                    <a:pt x="202" y="43"/>
                  </a:lnTo>
                  <a:lnTo>
                    <a:pt x="205" y="43"/>
                  </a:lnTo>
                  <a:lnTo>
                    <a:pt x="207" y="43"/>
                  </a:lnTo>
                  <a:lnTo>
                    <a:pt x="210" y="43"/>
                  </a:lnTo>
                  <a:lnTo>
                    <a:pt x="212" y="48"/>
                  </a:lnTo>
                  <a:lnTo>
                    <a:pt x="215" y="51"/>
                  </a:lnTo>
                  <a:lnTo>
                    <a:pt x="217" y="51"/>
                  </a:lnTo>
                  <a:lnTo>
                    <a:pt x="220" y="54"/>
                  </a:lnTo>
                  <a:lnTo>
                    <a:pt x="227" y="59"/>
                  </a:lnTo>
                  <a:lnTo>
                    <a:pt x="229" y="62"/>
                  </a:lnTo>
                  <a:lnTo>
                    <a:pt x="237" y="62"/>
                  </a:lnTo>
                  <a:lnTo>
                    <a:pt x="237" y="64"/>
                  </a:lnTo>
                  <a:lnTo>
                    <a:pt x="237" y="75"/>
                  </a:lnTo>
                  <a:lnTo>
                    <a:pt x="239" y="77"/>
                  </a:lnTo>
                  <a:lnTo>
                    <a:pt x="239" y="80"/>
                  </a:lnTo>
                  <a:lnTo>
                    <a:pt x="237" y="83"/>
                  </a:lnTo>
                  <a:lnTo>
                    <a:pt x="237" y="88"/>
                  </a:lnTo>
                  <a:lnTo>
                    <a:pt x="237" y="93"/>
                  </a:lnTo>
                  <a:lnTo>
                    <a:pt x="232" y="101"/>
                  </a:lnTo>
                  <a:lnTo>
                    <a:pt x="232" y="104"/>
                  </a:lnTo>
                  <a:lnTo>
                    <a:pt x="227" y="107"/>
                  </a:lnTo>
                  <a:lnTo>
                    <a:pt x="227" y="109"/>
                  </a:lnTo>
                  <a:lnTo>
                    <a:pt x="227" y="115"/>
                  </a:lnTo>
                  <a:lnTo>
                    <a:pt x="232" y="115"/>
                  </a:lnTo>
                  <a:lnTo>
                    <a:pt x="232" y="120"/>
                  </a:lnTo>
                  <a:lnTo>
                    <a:pt x="229" y="123"/>
                  </a:lnTo>
                  <a:lnTo>
                    <a:pt x="229" y="128"/>
                  </a:lnTo>
                  <a:lnTo>
                    <a:pt x="229" y="133"/>
                  </a:lnTo>
                  <a:lnTo>
                    <a:pt x="232" y="136"/>
                  </a:lnTo>
                  <a:lnTo>
                    <a:pt x="232" y="141"/>
                  </a:lnTo>
                  <a:lnTo>
                    <a:pt x="232" y="147"/>
                  </a:lnTo>
                  <a:lnTo>
                    <a:pt x="232" y="149"/>
                  </a:lnTo>
                  <a:lnTo>
                    <a:pt x="234" y="152"/>
                  </a:lnTo>
                  <a:lnTo>
                    <a:pt x="237" y="152"/>
                  </a:lnTo>
                  <a:lnTo>
                    <a:pt x="239" y="155"/>
                  </a:lnTo>
                  <a:lnTo>
                    <a:pt x="242" y="155"/>
                  </a:lnTo>
                  <a:lnTo>
                    <a:pt x="244" y="160"/>
                  </a:lnTo>
                  <a:lnTo>
                    <a:pt x="244" y="165"/>
                  </a:lnTo>
                  <a:lnTo>
                    <a:pt x="242" y="168"/>
                  </a:lnTo>
                  <a:lnTo>
                    <a:pt x="237" y="176"/>
                  </a:lnTo>
                  <a:lnTo>
                    <a:pt x="234" y="184"/>
                  </a:lnTo>
                  <a:lnTo>
                    <a:pt x="232" y="184"/>
                  </a:lnTo>
                  <a:lnTo>
                    <a:pt x="234" y="187"/>
                  </a:lnTo>
                  <a:lnTo>
                    <a:pt x="239" y="192"/>
                  </a:lnTo>
                  <a:lnTo>
                    <a:pt x="244" y="203"/>
                  </a:lnTo>
                  <a:lnTo>
                    <a:pt x="247" y="205"/>
                  </a:lnTo>
                  <a:lnTo>
                    <a:pt x="252" y="208"/>
                  </a:lnTo>
                  <a:lnTo>
                    <a:pt x="257" y="211"/>
                  </a:lnTo>
                  <a:lnTo>
                    <a:pt x="259" y="211"/>
                  </a:lnTo>
                  <a:lnTo>
                    <a:pt x="259" y="219"/>
                  </a:lnTo>
                  <a:lnTo>
                    <a:pt x="259" y="224"/>
                  </a:lnTo>
                  <a:lnTo>
                    <a:pt x="259" y="226"/>
                  </a:lnTo>
                  <a:lnTo>
                    <a:pt x="264" y="226"/>
                  </a:lnTo>
                  <a:lnTo>
                    <a:pt x="267" y="229"/>
                  </a:lnTo>
                  <a:lnTo>
                    <a:pt x="267" y="232"/>
                  </a:lnTo>
                  <a:lnTo>
                    <a:pt x="262" y="237"/>
                  </a:lnTo>
                  <a:lnTo>
                    <a:pt x="259" y="237"/>
                  </a:lnTo>
                  <a:lnTo>
                    <a:pt x="257" y="240"/>
                  </a:lnTo>
                  <a:lnTo>
                    <a:pt x="252" y="240"/>
                  </a:lnTo>
                  <a:lnTo>
                    <a:pt x="249" y="242"/>
                  </a:lnTo>
                  <a:lnTo>
                    <a:pt x="247" y="245"/>
                  </a:lnTo>
                  <a:lnTo>
                    <a:pt x="244" y="253"/>
                  </a:lnTo>
                  <a:lnTo>
                    <a:pt x="244" y="258"/>
                  </a:lnTo>
                  <a:lnTo>
                    <a:pt x="244" y="261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2" name="Freeform 338"/>
            <p:cNvSpPr>
              <a:spLocks/>
            </p:cNvSpPr>
            <p:nvPr/>
          </p:nvSpPr>
          <p:spPr bwMode="auto">
            <a:xfrm>
              <a:off x="3577" y="2271"/>
              <a:ext cx="105" cy="86"/>
            </a:xfrm>
            <a:custGeom>
              <a:avLst/>
              <a:gdLst>
                <a:gd name="T0" fmla="*/ 10 w 105"/>
                <a:gd name="T1" fmla="*/ 80 h 86"/>
                <a:gd name="T2" fmla="*/ 18 w 105"/>
                <a:gd name="T3" fmla="*/ 75 h 86"/>
                <a:gd name="T4" fmla="*/ 23 w 105"/>
                <a:gd name="T5" fmla="*/ 75 h 86"/>
                <a:gd name="T6" fmla="*/ 28 w 105"/>
                <a:gd name="T7" fmla="*/ 75 h 86"/>
                <a:gd name="T8" fmla="*/ 30 w 105"/>
                <a:gd name="T9" fmla="*/ 67 h 86"/>
                <a:gd name="T10" fmla="*/ 38 w 105"/>
                <a:gd name="T11" fmla="*/ 70 h 86"/>
                <a:gd name="T12" fmla="*/ 40 w 105"/>
                <a:gd name="T13" fmla="*/ 67 h 86"/>
                <a:gd name="T14" fmla="*/ 45 w 105"/>
                <a:gd name="T15" fmla="*/ 54 h 86"/>
                <a:gd name="T16" fmla="*/ 48 w 105"/>
                <a:gd name="T17" fmla="*/ 54 h 86"/>
                <a:gd name="T18" fmla="*/ 55 w 105"/>
                <a:gd name="T19" fmla="*/ 59 h 86"/>
                <a:gd name="T20" fmla="*/ 55 w 105"/>
                <a:gd name="T21" fmla="*/ 62 h 86"/>
                <a:gd name="T22" fmla="*/ 58 w 105"/>
                <a:gd name="T23" fmla="*/ 64 h 86"/>
                <a:gd name="T24" fmla="*/ 58 w 105"/>
                <a:gd name="T25" fmla="*/ 70 h 86"/>
                <a:gd name="T26" fmla="*/ 58 w 105"/>
                <a:gd name="T27" fmla="*/ 80 h 86"/>
                <a:gd name="T28" fmla="*/ 60 w 105"/>
                <a:gd name="T29" fmla="*/ 86 h 86"/>
                <a:gd name="T30" fmla="*/ 75 w 105"/>
                <a:gd name="T31" fmla="*/ 80 h 86"/>
                <a:gd name="T32" fmla="*/ 78 w 105"/>
                <a:gd name="T33" fmla="*/ 75 h 86"/>
                <a:gd name="T34" fmla="*/ 85 w 105"/>
                <a:gd name="T35" fmla="*/ 72 h 86"/>
                <a:gd name="T36" fmla="*/ 90 w 105"/>
                <a:gd name="T37" fmla="*/ 72 h 86"/>
                <a:gd name="T38" fmla="*/ 93 w 105"/>
                <a:gd name="T39" fmla="*/ 75 h 86"/>
                <a:gd name="T40" fmla="*/ 100 w 105"/>
                <a:gd name="T41" fmla="*/ 72 h 86"/>
                <a:gd name="T42" fmla="*/ 105 w 105"/>
                <a:gd name="T43" fmla="*/ 75 h 86"/>
                <a:gd name="T44" fmla="*/ 105 w 105"/>
                <a:gd name="T45" fmla="*/ 75 h 86"/>
                <a:gd name="T46" fmla="*/ 102 w 105"/>
                <a:gd name="T47" fmla="*/ 51 h 86"/>
                <a:gd name="T48" fmla="*/ 88 w 105"/>
                <a:gd name="T49" fmla="*/ 46 h 86"/>
                <a:gd name="T50" fmla="*/ 85 w 105"/>
                <a:gd name="T51" fmla="*/ 30 h 86"/>
                <a:gd name="T52" fmla="*/ 75 w 105"/>
                <a:gd name="T53" fmla="*/ 35 h 86"/>
                <a:gd name="T54" fmla="*/ 63 w 105"/>
                <a:gd name="T55" fmla="*/ 35 h 86"/>
                <a:gd name="T56" fmla="*/ 50 w 105"/>
                <a:gd name="T57" fmla="*/ 32 h 86"/>
                <a:gd name="T58" fmla="*/ 43 w 105"/>
                <a:gd name="T59" fmla="*/ 30 h 86"/>
                <a:gd name="T60" fmla="*/ 28 w 105"/>
                <a:gd name="T61" fmla="*/ 30 h 86"/>
                <a:gd name="T62" fmla="*/ 30 w 105"/>
                <a:gd name="T63" fmla="*/ 22 h 86"/>
                <a:gd name="T64" fmla="*/ 40 w 105"/>
                <a:gd name="T65" fmla="*/ 19 h 86"/>
                <a:gd name="T66" fmla="*/ 48 w 105"/>
                <a:gd name="T67" fmla="*/ 19 h 86"/>
                <a:gd name="T68" fmla="*/ 45 w 105"/>
                <a:gd name="T69" fmla="*/ 19 h 86"/>
                <a:gd name="T70" fmla="*/ 45 w 105"/>
                <a:gd name="T71" fmla="*/ 8 h 86"/>
                <a:gd name="T72" fmla="*/ 45 w 105"/>
                <a:gd name="T73" fmla="*/ 0 h 86"/>
                <a:gd name="T74" fmla="*/ 38 w 105"/>
                <a:gd name="T75" fmla="*/ 6 h 86"/>
                <a:gd name="T76" fmla="*/ 28 w 105"/>
                <a:gd name="T77" fmla="*/ 8 h 86"/>
                <a:gd name="T78" fmla="*/ 28 w 105"/>
                <a:gd name="T79" fmla="*/ 16 h 86"/>
                <a:gd name="T80" fmla="*/ 20 w 105"/>
                <a:gd name="T81" fmla="*/ 22 h 86"/>
                <a:gd name="T82" fmla="*/ 10 w 105"/>
                <a:gd name="T83" fmla="*/ 30 h 86"/>
                <a:gd name="T84" fmla="*/ 3 w 105"/>
                <a:gd name="T85" fmla="*/ 30 h 86"/>
                <a:gd name="T86" fmla="*/ 0 w 105"/>
                <a:gd name="T87" fmla="*/ 38 h 86"/>
                <a:gd name="T88" fmla="*/ 8 w 105"/>
                <a:gd name="T89" fmla="*/ 40 h 86"/>
                <a:gd name="T90" fmla="*/ 10 w 105"/>
                <a:gd name="T91" fmla="*/ 48 h 86"/>
                <a:gd name="T92" fmla="*/ 13 w 105"/>
                <a:gd name="T93" fmla="*/ 56 h 86"/>
                <a:gd name="T94" fmla="*/ 10 w 105"/>
                <a:gd name="T95" fmla="*/ 64 h 86"/>
                <a:gd name="T96" fmla="*/ 5 w 105"/>
                <a:gd name="T97" fmla="*/ 75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"/>
                <a:gd name="T148" fmla="*/ 0 h 86"/>
                <a:gd name="T149" fmla="*/ 105 w 105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" h="86">
                  <a:moveTo>
                    <a:pt x="5" y="75"/>
                  </a:moveTo>
                  <a:lnTo>
                    <a:pt x="5" y="75"/>
                  </a:lnTo>
                  <a:lnTo>
                    <a:pt x="10" y="80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8" y="75"/>
                  </a:lnTo>
                  <a:lnTo>
                    <a:pt x="20" y="75"/>
                  </a:lnTo>
                  <a:lnTo>
                    <a:pt x="23" y="75"/>
                  </a:lnTo>
                  <a:lnTo>
                    <a:pt x="28" y="78"/>
                  </a:lnTo>
                  <a:lnTo>
                    <a:pt x="28" y="75"/>
                  </a:lnTo>
                  <a:lnTo>
                    <a:pt x="28" y="72"/>
                  </a:lnTo>
                  <a:lnTo>
                    <a:pt x="30" y="67"/>
                  </a:lnTo>
                  <a:lnTo>
                    <a:pt x="33" y="70"/>
                  </a:lnTo>
                  <a:lnTo>
                    <a:pt x="35" y="67"/>
                  </a:lnTo>
                  <a:lnTo>
                    <a:pt x="38" y="70"/>
                  </a:lnTo>
                  <a:lnTo>
                    <a:pt x="40" y="67"/>
                  </a:lnTo>
                  <a:lnTo>
                    <a:pt x="40" y="64"/>
                  </a:lnTo>
                  <a:lnTo>
                    <a:pt x="40" y="62"/>
                  </a:lnTo>
                  <a:lnTo>
                    <a:pt x="43" y="59"/>
                  </a:lnTo>
                  <a:lnTo>
                    <a:pt x="45" y="54"/>
                  </a:lnTo>
                  <a:lnTo>
                    <a:pt x="48" y="54"/>
                  </a:lnTo>
                  <a:lnTo>
                    <a:pt x="50" y="51"/>
                  </a:lnTo>
                  <a:lnTo>
                    <a:pt x="53" y="54"/>
                  </a:lnTo>
                  <a:lnTo>
                    <a:pt x="55" y="56"/>
                  </a:lnTo>
                  <a:lnTo>
                    <a:pt x="55" y="59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8" y="62"/>
                  </a:lnTo>
                  <a:lnTo>
                    <a:pt x="58" y="64"/>
                  </a:lnTo>
                  <a:lnTo>
                    <a:pt x="58" y="67"/>
                  </a:lnTo>
                  <a:lnTo>
                    <a:pt x="58" y="70"/>
                  </a:lnTo>
                  <a:lnTo>
                    <a:pt x="58" y="72"/>
                  </a:lnTo>
                  <a:lnTo>
                    <a:pt x="58" y="75"/>
                  </a:lnTo>
                  <a:lnTo>
                    <a:pt x="55" y="78"/>
                  </a:lnTo>
                  <a:lnTo>
                    <a:pt x="58" y="80"/>
                  </a:lnTo>
                  <a:lnTo>
                    <a:pt x="58" y="83"/>
                  </a:lnTo>
                  <a:lnTo>
                    <a:pt x="60" y="86"/>
                  </a:lnTo>
                  <a:lnTo>
                    <a:pt x="63" y="86"/>
                  </a:lnTo>
                  <a:lnTo>
                    <a:pt x="65" y="83"/>
                  </a:lnTo>
                  <a:lnTo>
                    <a:pt x="68" y="80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8" y="75"/>
                  </a:lnTo>
                  <a:lnTo>
                    <a:pt x="80" y="75"/>
                  </a:lnTo>
                  <a:lnTo>
                    <a:pt x="83" y="72"/>
                  </a:lnTo>
                  <a:lnTo>
                    <a:pt x="85" y="72"/>
                  </a:lnTo>
                  <a:lnTo>
                    <a:pt x="88" y="72"/>
                  </a:lnTo>
                  <a:lnTo>
                    <a:pt x="90" y="72"/>
                  </a:lnTo>
                  <a:lnTo>
                    <a:pt x="90" y="75"/>
                  </a:lnTo>
                  <a:lnTo>
                    <a:pt x="93" y="75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2" y="72"/>
                  </a:lnTo>
                  <a:lnTo>
                    <a:pt x="105" y="72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105" y="75"/>
                  </a:lnTo>
                  <a:lnTo>
                    <a:pt x="105" y="67"/>
                  </a:lnTo>
                  <a:lnTo>
                    <a:pt x="102" y="59"/>
                  </a:lnTo>
                  <a:lnTo>
                    <a:pt x="102" y="54"/>
                  </a:lnTo>
                  <a:lnTo>
                    <a:pt x="102" y="51"/>
                  </a:lnTo>
                  <a:lnTo>
                    <a:pt x="98" y="51"/>
                  </a:lnTo>
                  <a:lnTo>
                    <a:pt x="93" y="51"/>
                  </a:lnTo>
                  <a:lnTo>
                    <a:pt x="90" y="51"/>
                  </a:lnTo>
                  <a:lnTo>
                    <a:pt x="88" y="46"/>
                  </a:lnTo>
                  <a:lnTo>
                    <a:pt x="88" y="40"/>
                  </a:lnTo>
                  <a:lnTo>
                    <a:pt x="90" y="30"/>
                  </a:lnTo>
                  <a:lnTo>
                    <a:pt x="85" y="30"/>
                  </a:lnTo>
                  <a:lnTo>
                    <a:pt x="85" y="35"/>
                  </a:lnTo>
                  <a:lnTo>
                    <a:pt x="83" y="35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3" y="35"/>
                  </a:lnTo>
                  <a:lnTo>
                    <a:pt x="68" y="35"/>
                  </a:lnTo>
                  <a:lnTo>
                    <a:pt x="65" y="35"/>
                  </a:lnTo>
                  <a:lnTo>
                    <a:pt x="63" y="35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5" y="30"/>
                  </a:lnTo>
                  <a:lnTo>
                    <a:pt x="43" y="30"/>
                  </a:lnTo>
                  <a:lnTo>
                    <a:pt x="35" y="32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5" y="24"/>
                  </a:lnTo>
                  <a:lnTo>
                    <a:pt x="25" y="22"/>
                  </a:lnTo>
                  <a:lnTo>
                    <a:pt x="30" y="22"/>
                  </a:lnTo>
                  <a:lnTo>
                    <a:pt x="33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8" y="19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5" y="19"/>
                  </a:lnTo>
                  <a:lnTo>
                    <a:pt x="43" y="16"/>
                  </a:lnTo>
                  <a:lnTo>
                    <a:pt x="43" y="11"/>
                  </a:lnTo>
                  <a:lnTo>
                    <a:pt x="45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5" y="19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3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1"/>
                  </a:lnTo>
                  <a:lnTo>
                    <a:pt x="10" y="54"/>
                  </a:lnTo>
                  <a:lnTo>
                    <a:pt x="13" y="56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0" y="62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3" name="Freeform 339"/>
            <p:cNvSpPr>
              <a:spLocks/>
            </p:cNvSpPr>
            <p:nvPr/>
          </p:nvSpPr>
          <p:spPr bwMode="auto">
            <a:xfrm>
              <a:off x="3485" y="2351"/>
              <a:ext cx="234" cy="229"/>
            </a:xfrm>
            <a:custGeom>
              <a:avLst/>
              <a:gdLst>
                <a:gd name="T0" fmla="*/ 27 w 234"/>
                <a:gd name="T1" fmla="*/ 181 h 229"/>
                <a:gd name="T2" fmla="*/ 27 w 234"/>
                <a:gd name="T3" fmla="*/ 163 h 229"/>
                <a:gd name="T4" fmla="*/ 0 w 234"/>
                <a:gd name="T5" fmla="*/ 128 h 229"/>
                <a:gd name="T6" fmla="*/ 25 w 234"/>
                <a:gd name="T7" fmla="*/ 133 h 229"/>
                <a:gd name="T8" fmla="*/ 47 w 234"/>
                <a:gd name="T9" fmla="*/ 133 h 229"/>
                <a:gd name="T10" fmla="*/ 77 w 234"/>
                <a:gd name="T11" fmla="*/ 125 h 229"/>
                <a:gd name="T12" fmla="*/ 82 w 234"/>
                <a:gd name="T13" fmla="*/ 107 h 229"/>
                <a:gd name="T14" fmla="*/ 97 w 234"/>
                <a:gd name="T15" fmla="*/ 101 h 229"/>
                <a:gd name="T16" fmla="*/ 102 w 234"/>
                <a:gd name="T17" fmla="*/ 93 h 229"/>
                <a:gd name="T18" fmla="*/ 112 w 234"/>
                <a:gd name="T19" fmla="*/ 96 h 229"/>
                <a:gd name="T20" fmla="*/ 117 w 234"/>
                <a:gd name="T21" fmla="*/ 83 h 229"/>
                <a:gd name="T22" fmla="*/ 122 w 234"/>
                <a:gd name="T23" fmla="*/ 72 h 229"/>
                <a:gd name="T24" fmla="*/ 130 w 234"/>
                <a:gd name="T25" fmla="*/ 59 h 229"/>
                <a:gd name="T26" fmla="*/ 137 w 234"/>
                <a:gd name="T27" fmla="*/ 56 h 229"/>
                <a:gd name="T28" fmla="*/ 142 w 234"/>
                <a:gd name="T29" fmla="*/ 45 h 229"/>
                <a:gd name="T30" fmla="*/ 150 w 234"/>
                <a:gd name="T31" fmla="*/ 32 h 229"/>
                <a:gd name="T32" fmla="*/ 145 w 234"/>
                <a:gd name="T33" fmla="*/ 19 h 229"/>
                <a:gd name="T34" fmla="*/ 155 w 234"/>
                <a:gd name="T35" fmla="*/ 11 h 229"/>
                <a:gd name="T36" fmla="*/ 162 w 234"/>
                <a:gd name="T37" fmla="*/ 6 h 229"/>
                <a:gd name="T38" fmla="*/ 185 w 234"/>
                <a:gd name="T39" fmla="*/ 3 h 229"/>
                <a:gd name="T40" fmla="*/ 197 w 234"/>
                <a:gd name="T41" fmla="*/ 0 h 229"/>
                <a:gd name="T42" fmla="*/ 207 w 234"/>
                <a:gd name="T43" fmla="*/ 3 h 229"/>
                <a:gd name="T44" fmla="*/ 212 w 234"/>
                <a:gd name="T45" fmla="*/ 14 h 229"/>
                <a:gd name="T46" fmla="*/ 217 w 234"/>
                <a:gd name="T47" fmla="*/ 21 h 229"/>
                <a:gd name="T48" fmla="*/ 229 w 234"/>
                <a:gd name="T49" fmla="*/ 27 h 229"/>
                <a:gd name="T50" fmla="*/ 224 w 234"/>
                <a:gd name="T51" fmla="*/ 40 h 229"/>
                <a:gd name="T52" fmla="*/ 214 w 234"/>
                <a:gd name="T53" fmla="*/ 43 h 229"/>
                <a:gd name="T54" fmla="*/ 204 w 234"/>
                <a:gd name="T55" fmla="*/ 43 h 229"/>
                <a:gd name="T56" fmla="*/ 187 w 234"/>
                <a:gd name="T57" fmla="*/ 40 h 229"/>
                <a:gd name="T58" fmla="*/ 185 w 234"/>
                <a:gd name="T59" fmla="*/ 48 h 229"/>
                <a:gd name="T60" fmla="*/ 187 w 234"/>
                <a:gd name="T61" fmla="*/ 53 h 229"/>
                <a:gd name="T62" fmla="*/ 187 w 234"/>
                <a:gd name="T63" fmla="*/ 64 h 229"/>
                <a:gd name="T64" fmla="*/ 192 w 234"/>
                <a:gd name="T65" fmla="*/ 77 h 229"/>
                <a:gd name="T66" fmla="*/ 199 w 234"/>
                <a:gd name="T67" fmla="*/ 83 h 229"/>
                <a:gd name="T68" fmla="*/ 199 w 234"/>
                <a:gd name="T69" fmla="*/ 91 h 229"/>
                <a:gd name="T70" fmla="*/ 194 w 234"/>
                <a:gd name="T71" fmla="*/ 99 h 229"/>
                <a:gd name="T72" fmla="*/ 194 w 234"/>
                <a:gd name="T73" fmla="*/ 104 h 229"/>
                <a:gd name="T74" fmla="*/ 185 w 234"/>
                <a:gd name="T75" fmla="*/ 115 h 229"/>
                <a:gd name="T76" fmla="*/ 177 w 234"/>
                <a:gd name="T77" fmla="*/ 125 h 229"/>
                <a:gd name="T78" fmla="*/ 160 w 234"/>
                <a:gd name="T79" fmla="*/ 147 h 229"/>
                <a:gd name="T80" fmla="*/ 145 w 234"/>
                <a:gd name="T81" fmla="*/ 160 h 229"/>
                <a:gd name="T82" fmla="*/ 135 w 234"/>
                <a:gd name="T83" fmla="*/ 157 h 229"/>
                <a:gd name="T84" fmla="*/ 122 w 234"/>
                <a:gd name="T85" fmla="*/ 181 h 229"/>
                <a:gd name="T86" fmla="*/ 132 w 234"/>
                <a:gd name="T87" fmla="*/ 184 h 229"/>
                <a:gd name="T88" fmla="*/ 137 w 234"/>
                <a:gd name="T89" fmla="*/ 197 h 229"/>
                <a:gd name="T90" fmla="*/ 142 w 234"/>
                <a:gd name="T91" fmla="*/ 210 h 229"/>
                <a:gd name="T92" fmla="*/ 145 w 234"/>
                <a:gd name="T93" fmla="*/ 218 h 229"/>
                <a:gd name="T94" fmla="*/ 137 w 234"/>
                <a:gd name="T95" fmla="*/ 218 h 229"/>
                <a:gd name="T96" fmla="*/ 130 w 234"/>
                <a:gd name="T97" fmla="*/ 221 h 229"/>
                <a:gd name="T98" fmla="*/ 115 w 234"/>
                <a:gd name="T99" fmla="*/ 218 h 229"/>
                <a:gd name="T100" fmla="*/ 105 w 234"/>
                <a:gd name="T101" fmla="*/ 224 h 229"/>
                <a:gd name="T102" fmla="*/ 95 w 234"/>
                <a:gd name="T103" fmla="*/ 226 h 229"/>
                <a:gd name="T104" fmla="*/ 87 w 234"/>
                <a:gd name="T105" fmla="*/ 213 h 229"/>
                <a:gd name="T106" fmla="*/ 70 w 234"/>
                <a:gd name="T107" fmla="*/ 202 h 229"/>
                <a:gd name="T108" fmla="*/ 47 w 234"/>
                <a:gd name="T109" fmla="*/ 202 h 229"/>
                <a:gd name="T110" fmla="*/ 17 w 234"/>
                <a:gd name="T111" fmla="*/ 205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229"/>
                <a:gd name="T170" fmla="*/ 234 w 234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229">
                  <a:moveTo>
                    <a:pt x="12" y="205"/>
                  </a:moveTo>
                  <a:lnTo>
                    <a:pt x="12" y="202"/>
                  </a:lnTo>
                  <a:lnTo>
                    <a:pt x="12" y="197"/>
                  </a:lnTo>
                  <a:lnTo>
                    <a:pt x="15" y="189"/>
                  </a:lnTo>
                  <a:lnTo>
                    <a:pt x="17" y="186"/>
                  </a:lnTo>
                  <a:lnTo>
                    <a:pt x="20" y="184"/>
                  </a:lnTo>
                  <a:lnTo>
                    <a:pt x="25" y="184"/>
                  </a:lnTo>
                  <a:lnTo>
                    <a:pt x="27" y="181"/>
                  </a:lnTo>
                  <a:lnTo>
                    <a:pt x="30" y="181"/>
                  </a:lnTo>
                  <a:lnTo>
                    <a:pt x="35" y="176"/>
                  </a:lnTo>
                  <a:lnTo>
                    <a:pt x="35" y="173"/>
                  </a:lnTo>
                  <a:lnTo>
                    <a:pt x="32" y="170"/>
                  </a:lnTo>
                  <a:lnTo>
                    <a:pt x="27" y="170"/>
                  </a:lnTo>
                  <a:lnTo>
                    <a:pt x="27" y="168"/>
                  </a:lnTo>
                  <a:lnTo>
                    <a:pt x="27" y="163"/>
                  </a:lnTo>
                  <a:lnTo>
                    <a:pt x="27" y="155"/>
                  </a:lnTo>
                  <a:lnTo>
                    <a:pt x="25" y="155"/>
                  </a:lnTo>
                  <a:lnTo>
                    <a:pt x="20" y="152"/>
                  </a:lnTo>
                  <a:lnTo>
                    <a:pt x="15" y="149"/>
                  </a:lnTo>
                  <a:lnTo>
                    <a:pt x="12" y="147"/>
                  </a:lnTo>
                  <a:lnTo>
                    <a:pt x="7" y="136"/>
                  </a:lnTo>
                  <a:lnTo>
                    <a:pt x="2" y="131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2" y="136"/>
                  </a:lnTo>
                  <a:lnTo>
                    <a:pt x="25" y="133"/>
                  </a:lnTo>
                  <a:lnTo>
                    <a:pt x="27" y="133"/>
                  </a:lnTo>
                  <a:lnTo>
                    <a:pt x="30" y="133"/>
                  </a:lnTo>
                  <a:lnTo>
                    <a:pt x="35" y="133"/>
                  </a:lnTo>
                  <a:lnTo>
                    <a:pt x="37" y="133"/>
                  </a:lnTo>
                  <a:lnTo>
                    <a:pt x="42" y="133"/>
                  </a:lnTo>
                  <a:lnTo>
                    <a:pt x="45" y="136"/>
                  </a:lnTo>
                  <a:lnTo>
                    <a:pt x="47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60" y="133"/>
                  </a:lnTo>
                  <a:lnTo>
                    <a:pt x="65" y="131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17"/>
                  </a:lnTo>
                  <a:lnTo>
                    <a:pt x="77" y="115"/>
                  </a:lnTo>
                  <a:lnTo>
                    <a:pt x="77" y="109"/>
                  </a:lnTo>
                  <a:lnTo>
                    <a:pt x="80" y="107"/>
                  </a:lnTo>
                  <a:lnTo>
                    <a:pt x="82" y="107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4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99"/>
                  </a:lnTo>
                  <a:lnTo>
                    <a:pt x="97" y="99"/>
                  </a:lnTo>
                  <a:lnTo>
                    <a:pt x="100" y="96"/>
                  </a:lnTo>
                  <a:lnTo>
                    <a:pt x="102" y="93"/>
                  </a:lnTo>
                  <a:lnTo>
                    <a:pt x="105" y="93"/>
                  </a:lnTo>
                  <a:lnTo>
                    <a:pt x="107" y="96"/>
                  </a:lnTo>
                  <a:lnTo>
                    <a:pt x="107" y="93"/>
                  </a:lnTo>
                  <a:lnTo>
                    <a:pt x="110" y="93"/>
                  </a:lnTo>
                  <a:lnTo>
                    <a:pt x="112" y="96"/>
                  </a:lnTo>
                  <a:lnTo>
                    <a:pt x="115" y="96"/>
                  </a:lnTo>
                  <a:lnTo>
                    <a:pt x="120" y="91"/>
                  </a:lnTo>
                  <a:lnTo>
                    <a:pt x="117" y="88"/>
                  </a:lnTo>
                  <a:lnTo>
                    <a:pt x="117" y="83"/>
                  </a:lnTo>
                  <a:lnTo>
                    <a:pt x="120" y="80"/>
                  </a:lnTo>
                  <a:lnTo>
                    <a:pt x="120" y="77"/>
                  </a:lnTo>
                  <a:lnTo>
                    <a:pt x="120" y="75"/>
                  </a:lnTo>
                  <a:lnTo>
                    <a:pt x="122" y="75"/>
                  </a:lnTo>
                  <a:lnTo>
                    <a:pt x="122" y="72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30" y="69"/>
                  </a:lnTo>
                  <a:lnTo>
                    <a:pt x="132" y="67"/>
                  </a:lnTo>
                  <a:lnTo>
                    <a:pt x="132" y="64"/>
                  </a:lnTo>
                  <a:lnTo>
                    <a:pt x="130" y="59"/>
                  </a:lnTo>
                  <a:lnTo>
                    <a:pt x="127" y="56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5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42" y="45"/>
                  </a:lnTo>
                  <a:lnTo>
                    <a:pt x="145" y="43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0" y="35"/>
                  </a:lnTo>
                  <a:lnTo>
                    <a:pt x="152" y="35"/>
                  </a:lnTo>
                  <a:lnTo>
                    <a:pt x="152" y="32"/>
                  </a:lnTo>
                  <a:lnTo>
                    <a:pt x="150" y="32"/>
                  </a:lnTo>
                  <a:lnTo>
                    <a:pt x="150" y="29"/>
                  </a:lnTo>
                  <a:lnTo>
                    <a:pt x="152" y="29"/>
                  </a:lnTo>
                  <a:lnTo>
                    <a:pt x="152" y="27"/>
                  </a:lnTo>
                  <a:lnTo>
                    <a:pt x="150" y="27"/>
                  </a:lnTo>
                  <a:lnTo>
                    <a:pt x="150" y="21"/>
                  </a:lnTo>
                  <a:lnTo>
                    <a:pt x="147" y="19"/>
                  </a:lnTo>
                  <a:lnTo>
                    <a:pt x="145" y="19"/>
                  </a:lnTo>
                  <a:lnTo>
                    <a:pt x="147" y="16"/>
                  </a:lnTo>
                  <a:lnTo>
                    <a:pt x="152" y="11"/>
                  </a:lnTo>
                  <a:lnTo>
                    <a:pt x="155" y="11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7" y="6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5" y="3"/>
                  </a:lnTo>
                  <a:lnTo>
                    <a:pt x="167" y="3"/>
                  </a:lnTo>
                  <a:lnTo>
                    <a:pt x="170" y="3"/>
                  </a:lnTo>
                  <a:lnTo>
                    <a:pt x="180" y="0"/>
                  </a:lnTo>
                  <a:lnTo>
                    <a:pt x="180" y="3"/>
                  </a:lnTo>
                  <a:lnTo>
                    <a:pt x="182" y="0"/>
                  </a:lnTo>
                  <a:lnTo>
                    <a:pt x="185" y="3"/>
                  </a:lnTo>
                  <a:lnTo>
                    <a:pt x="187" y="3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4" y="3"/>
                  </a:lnTo>
                  <a:lnTo>
                    <a:pt x="204" y="6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2" y="14"/>
                  </a:lnTo>
                  <a:lnTo>
                    <a:pt x="212" y="16"/>
                  </a:lnTo>
                  <a:lnTo>
                    <a:pt x="212" y="19"/>
                  </a:lnTo>
                  <a:lnTo>
                    <a:pt x="214" y="21"/>
                  </a:lnTo>
                  <a:lnTo>
                    <a:pt x="217" y="21"/>
                  </a:lnTo>
                  <a:lnTo>
                    <a:pt x="219" y="19"/>
                  </a:lnTo>
                  <a:lnTo>
                    <a:pt x="219" y="21"/>
                  </a:lnTo>
                  <a:lnTo>
                    <a:pt x="222" y="24"/>
                  </a:lnTo>
                  <a:lnTo>
                    <a:pt x="227" y="27"/>
                  </a:lnTo>
                  <a:lnTo>
                    <a:pt x="229" y="27"/>
                  </a:lnTo>
                  <a:lnTo>
                    <a:pt x="232" y="27"/>
                  </a:lnTo>
                  <a:lnTo>
                    <a:pt x="234" y="29"/>
                  </a:lnTo>
                  <a:lnTo>
                    <a:pt x="227" y="35"/>
                  </a:lnTo>
                  <a:lnTo>
                    <a:pt x="227" y="37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7" y="40"/>
                  </a:lnTo>
                  <a:lnTo>
                    <a:pt x="217" y="43"/>
                  </a:lnTo>
                  <a:lnTo>
                    <a:pt x="214" y="43"/>
                  </a:lnTo>
                  <a:lnTo>
                    <a:pt x="212" y="43"/>
                  </a:lnTo>
                  <a:lnTo>
                    <a:pt x="209" y="43"/>
                  </a:lnTo>
                  <a:lnTo>
                    <a:pt x="209" y="45"/>
                  </a:lnTo>
                  <a:lnTo>
                    <a:pt x="207" y="45"/>
                  </a:lnTo>
                  <a:lnTo>
                    <a:pt x="204" y="43"/>
                  </a:lnTo>
                  <a:lnTo>
                    <a:pt x="202" y="43"/>
                  </a:lnTo>
                  <a:lnTo>
                    <a:pt x="199" y="43"/>
                  </a:lnTo>
                  <a:lnTo>
                    <a:pt x="194" y="40"/>
                  </a:lnTo>
                  <a:lnTo>
                    <a:pt x="192" y="40"/>
                  </a:lnTo>
                  <a:lnTo>
                    <a:pt x="190" y="37"/>
                  </a:lnTo>
                  <a:lnTo>
                    <a:pt x="187" y="40"/>
                  </a:lnTo>
                  <a:lnTo>
                    <a:pt x="185" y="40"/>
                  </a:lnTo>
                  <a:lnTo>
                    <a:pt x="182" y="40"/>
                  </a:lnTo>
                  <a:lnTo>
                    <a:pt x="182" y="43"/>
                  </a:lnTo>
                  <a:lnTo>
                    <a:pt x="182" y="48"/>
                  </a:lnTo>
                  <a:lnTo>
                    <a:pt x="185" y="48"/>
                  </a:lnTo>
                  <a:lnTo>
                    <a:pt x="185" y="51"/>
                  </a:lnTo>
                  <a:lnTo>
                    <a:pt x="182" y="51"/>
                  </a:lnTo>
                  <a:lnTo>
                    <a:pt x="182" y="53"/>
                  </a:lnTo>
                  <a:lnTo>
                    <a:pt x="185" y="53"/>
                  </a:lnTo>
                  <a:lnTo>
                    <a:pt x="187" y="53"/>
                  </a:lnTo>
                  <a:lnTo>
                    <a:pt x="187" y="56"/>
                  </a:lnTo>
                  <a:lnTo>
                    <a:pt x="185" y="56"/>
                  </a:lnTo>
                  <a:lnTo>
                    <a:pt x="185" y="59"/>
                  </a:lnTo>
                  <a:lnTo>
                    <a:pt x="187" y="61"/>
                  </a:lnTo>
                  <a:lnTo>
                    <a:pt x="187" y="64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72"/>
                  </a:lnTo>
                  <a:lnTo>
                    <a:pt x="190" y="72"/>
                  </a:lnTo>
                  <a:lnTo>
                    <a:pt x="190" y="75"/>
                  </a:lnTo>
                  <a:lnTo>
                    <a:pt x="192" y="77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4" y="80"/>
                  </a:lnTo>
                  <a:lnTo>
                    <a:pt x="194" y="83"/>
                  </a:lnTo>
                  <a:lnTo>
                    <a:pt x="199" y="83"/>
                  </a:lnTo>
                  <a:lnTo>
                    <a:pt x="202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199" y="91"/>
                  </a:lnTo>
                  <a:lnTo>
                    <a:pt x="199" y="88"/>
                  </a:lnTo>
                  <a:lnTo>
                    <a:pt x="197" y="88"/>
                  </a:lnTo>
                  <a:lnTo>
                    <a:pt x="197" y="91"/>
                  </a:lnTo>
                  <a:lnTo>
                    <a:pt x="194" y="91"/>
                  </a:lnTo>
                  <a:lnTo>
                    <a:pt x="192" y="93"/>
                  </a:lnTo>
                  <a:lnTo>
                    <a:pt x="192" y="96"/>
                  </a:lnTo>
                  <a:lnTo>
                    <a:pt x="194" y="99"/>
                  </a:lnTo>
                  <a:lnTo>
                    <a:pt x="194" y="101"/>
                  </a:lnTo>
                  <a:lnTo>
                    <a:pt x="192" y="101"/>
                  </a:lnTo>
                  <a:lnTo>
                    <a:pt x="192" y="104"/>
                  </a:lnTo>
                  <a:lnTo>
                    <a:pt x="194" y="104"/>
                  </a:lnTo>
                  <a:lnTo>
                    <a:pt x="197" y="107"/>
                  </a:lnTo>
                  <a:lnTo>
                    <a:pt x="194" y="107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0" y="109"/>
                  </a:lnTo>
                  <a:lnTo>
                    <a:pt x="185" y="115"/>
                  </a:lnTo>
                  <a:lnTo>
                    <a:pt x="182" y="117"/>
                  </a:lnTo>
                  <a:lnTo>
                    <a:pt x="182" y="120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0" y="125"/>
                  </a:lnTo>
                  <a:lnTo>
                    <a:pt x="177" y="125"/>
                  </a:lnTo>
                  <a:lnTo>
                    <a:pt x="175" y="128"/>
                  </a:lnTo>
                  <a:lnTo>
                    <a:pt x="175" y="133"/>
                  </a:lnTo>
                  <a:lnTo>
                    <a:pt x="172" y="136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0" y="147"/>
                  </a:lnTo>
                  <a:lnTo>
                    <a:pt x="160" y="149"/>
                  </a:lnTo>
                  <a:lnTo>
                    <a:pt x="157" y="155"/>
                  </a:lnTo>
                  <a:lnTo>
                    <a:pt x="155" y="157"/>
                  </a:lnTo>
                  <a:lnTo>
                    <a:pt x="152" y="160"/>
                  </a:lnTo>
                  <a:lnTo>
                    <a:pt x="145" y="160"/>
                  </a:lnTo>
                  <a:lnTo>
                    <a:pt x="142" y="163"/>
                  </a:lnTo>
                  <a:lnTo>
                    <a:pt x="140" y="165"/>
                  </a:lnTo>
                  <a:lnTo>
                    <a:pt x="140" y="163"/>
                  </a:lnTo>
                  <a:lnTo>
                    <a:pt x="137" y="160"/>
                  </a:lnTo>
                  <a:lnTo>
                    <a:pt x="135" y="157"/>
                  </a:lnTo>
                  <a:lnTo>
                    <a:pt x="132" y="160"/>
                  </a:lnTo>
                  <a:lnTo>
                    <a:pt x="132" y="163"/>
                  </a:lnTo>
                  <a:lnTo>
                    <a:pt x="130" y="165"/>
                  </a:lnTo>
                  <a:lnTo>
                    <a:pt x="125" y="170"/>
                  </a:lnTo>
                  <a:lnTo>
                    <a:pt x="122" y="173"/>
                  </a:lnTo>
                  <a:lnTo>
                    <a:pt x="122" y="178"/>
                  </a:lnTo>
                  <a:lnTo>
                    <a:pt x="122" y="181"/>
                  </a:lnTo>
                  <a:lnTo>
                    <a:pt x="125" y="181"/>
                  </a:lnTo>
                  <a:lnTo>
                    <a:pt x="127" y="184"/>
                  </a:lnTo>
                  <a:lnTo>
                    <a:pt x="130" y="184"/>
                  </a:lnTo>
                  <a:lnTo>
                    <a:pt x="132" y="184"/>
                  </a:lnTo>
                  <a:lnTo>
                    <a:pt x="132" y="186"/>
                  </a:lnTo>
                  <a:lnTo>
                    <a:pt x="130" y="192"/>
                  </a:lnTo>
                  <a:lnTo>
                    <a:pt x="130" y="194"/>
                  </a:lnTo>
                  <a:lnTo>
                    <a:pt x="132" y="197"/>
                  </a:lnTo>
                  <a:lnTo>
                    <a:pt x="135" y="197"/>
                  </a:lnTo>
                  <a:lnTo>
                    <a:pt x="137" y="197"/>
                  </a:lnTo>
                  <a:lnTo>
                    <a:pt x="137" y="200"/>
                  </a:lnTo>
                  <a:lnTo>
                    <a:pt x="137" y="202"/>
                  </a:lnTo>
                  <a:lnTo>
                    <a:pt x="140" y="205"/>
                  </a:lnTo>
                  <a:lnTo>
                    <a:pt x="140" y="208"/>
                  </a:lnTo>
                  <a:lnTo>
                    <a:pt x="142" y="210"/>
                  </a:lnTo>
                  <a:lnTo>
                    <a:pt x="142" y="213"/>
                  </a:lnTo>
                  <a:lnTo>
                    <a:pt x="145" y="213"/>
                  </a:lnTo>
                  <a:lnTo>
                    <a:pt x="142" y="213"/>
                  </a:lnTo>
                  <a:lnTo>
                    <a:pt x="142" y="216"/>
                  </a:lnTo>
                  <a:lnTo>
                    <a:pt x="142" y="218"/>
                  </a:lnTo>
                  <a:lnTo>
                    <a:pt x="145" y="218"/>
                  </a:lnTo>
                  <a:lnTo>
                    <a:pt x="142" y="218"/>
                  </a:lnTo>
                  <a:lnTo>
                    <a:pt x="140" y="218"/>
                  </a:lnTo>
                  <a:lnTo>
                    <a:pt x="140" y="221"/>
                  </a:lnTo>
                  <a:lnTo>
                    <a:pt x="137" y="221"/>
                  </a:lnTo>
                  <a:lnTo>
                    <a:pt x="137" y="218"/>
                  </a:lnTo>
                  <a:lnTo>
                    <a:pt x="135" y="218"/>
                  </a:lnTo>
                  <a:lnTo>
                    <a:pt x="130" y="218"/>
                  </a:lnTo>
                  <a:lnTo>
                    <a:pt x="130" y="221"/>
                  </a:lnTo>
                  <a:lnTo>
                    <a:pt x="125" y="221"/>
                  </a:lnTo>
                  <a:lnTo>
                    <a:pt x="122" y="218"/>
                  </a:lnTo>
                  <a:lnTo>
                    <a:pt x="122" y="221"/>
                  </a:lnTo>
                  <a:lnTo>
                    <a:pt x="120" y="218"/>
                  </a:lnTo>
                  <a:lnTo>
                    <a:pt x="117" y="221"/>
                  </a:lnTo>
                  <a:lnTo>
                    <a:pt x="117" y="218"/>
                  </a:lnTo>
                  <a:lnTo>
                    <a:pt x="115" y="221"/>
                  </a:lnTo>
                  <a:lnTo>
                    <a:pt x="115" y="218"/>
                  </a:lnTo>
                  <a:lnTo>
                    <a:pt x="112" y="221"/>
                  </a:lnTo>
                  <a:lnTo>
                    <a:pt x="112" y="218"/>
                  </a:lnTo>
                  <a:lnTo>
                    <a:pt x="112" y="221"/>
                  </a:lnTo>
                  <a:lnTo>
                    <a:pt x="112" y="224"/>
                  </a:lnTo>
                  <a:lnTo>
                    <a:pt x="107" y="224"/>
                  </a:lnTo>
                  <a:lnTo>
                    <a:pt x="105" y="224"/>
                  </a:lnTo>
                  <a:lnTo>
                    <a:pt x="105" y="226"/>
                  </a:lnTo>
                  <a:lnTo>
                    <a:pt x="102" y="226"/>
                  </a:lnTo>
                  <a:lnTo>
                    <a:pt x="102" y="229"/>
                  </a:lnTo>
                  <a:lnTo>
                    <a:pt x="100" y="229"/>
                  </a:lnTo>
                  <a:lnTo>
                    <a:pt x="97" y="226"/>
                  </a:lnTo>
                  <a:lnTo>
                    <a:pt x="95" y="226"/>
                  </a:lnTo>
                  <a:lnTo>
                    <a:pt x="92" y="226"/>
                  </a:lnTo>
                  <a:lnTo>
                    <a:pt x="92" y="224"/>
                  </a:lnTo>
                  <a:lnTo>
                    <a:pt x="90" y="218"/>
                  </a:lnTo>
                  <a:lnTo>
                    <a:pt x="87" y="216"/>
                  </a:lnTo>
                  <a:lnTo>
                    <a:pt x="87" y="213"/>
                  </a:lnTo>
                  <a:lnTo>
                    <a:pt x="85" y="213"/>
                  </a:lnTo>
                  <a:lnTo>
                    <a:pt x="82" y="210"/>
                  </a:lnTo>
                  <a:lnTo>
                    <a:pt x="82" y="205"/>
                  </a:lnTo>
                  <a:lnTo>
                    <a:pt x="80" y="202"/>
                  </a:lnTo>
                  <a:lnTo>
                    <a:pt x="77" y="202"/>
                  </a:lnTo>
                  <a:lnTo>
                    <a:pt x="75" y="200"/>
                  </a:lnTo>
                  <a:lnTo>
                    <a:pt x="70" y="202"/>
                  </a:lnTo>
                  <a:lnTo>
                    <a:pt x="65" y="202"/>
                  </a:lnTo>
                  <a:lnTo>
                    <a:pt x="60" y="202"/>
                  </a:lnTo>
                  <a:lnTo>
                    <a:pt x="55" y="202"/>
                  </a:lnTo>
                  <a:lnTo>
                    <a:pt x="52" y="205"/>
                  </a:lnTo>
                  <a:lnTo>
                    <a:pt x="47" y="205"/>
                  </a:lnTo>
                  <a:lnTo>
                    <a:pt x="47" y="202"/>
                  </a:lnTo>
                  <a:lnTo>
                    <a:pt x="42" y="202"/>
                  </a:lnTo>
                  <a:lnTo>
                    <a:pt x="40" y="202"/>
                  </a:lnTo>
                  <a:lnTo>
                    <a:pt x="37" y="205"/>
                  </a:lnTo>
                  <a:lnTo>
                    <a:pt x="35" y="205"/>
                  </a:lnTo>
                  <a:lnTo>
                    <a:pt x="27" y="202"/>
                  </a:lnTo>
                  <a:lnTo>
                    <a:pt x="25" y="205"/>
                  </a:lnTo>
                  <a:lnTo>
                    <a:pt x="20" y="205"/>
                  </a:lnTo>
                  <a:lnTo>
                    <a:pt x="17" y="205"/>
                  </a:lnTo>
                  <a:lnTo>
                    <a:pt x="17" y="208"/>
                  </a:lnTo>
                  <a:lnTo>
                    <a:pt x="15" y="208"/>
                  </a:lnTo>
                  <a:lnTo>
                    <a:pt x="12" y="208"/>
                  </a:lnTo>
                  <a:lnTo>
                    <a:pt x="12" y="20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4" name="Freeform 340"/>
            <p:cNvSpPr>
              <a:spLocks/>
            </p:cNvSpPr>
            <p:nvPr/>
          </p:nvSpPr>
          <p:spPr bwMode="auto">
            <a:xfrm>
              <a:off x="3368" y="2237"/>
              <a:ext cx="199" cy="146"/>
            </a:xfrm>
            <a:custGeom>
              <a:avLst/>
              <a:gdLst>
                <a:gd name="T0" fmla="*/ 65 w 199"/>
                <a:gd name="T1" fmla="*/ 26 h 146"/>
                <a:gd name="T2" fmla="*/ 65 w 199"/>
                <a:gd name="T3" fmla="*/ 16 h 146"/>
                <a:gd name="T4" fmla="*/ 75 w 199"/>
                <a:gd name="T5" fmla="*/ 13 h 146"/>
                <a:gd name="T6" fmla="*/ 80 w 199"/>
                <a:gd name="T7" fmla="*/ 8 h 146"/>
                <a:gd name="T8" fmla="*/ 82 w 199"/>
                <a:gd name="T9" fmla="*/ 5 h 146"/>
                <a:gd name="T10" fmla="*/ 87 w 199"/>
                <a:gd name="T11" fmla="*/ 2 h 146"/>
                <a:gd name="T12" fmla="*/ 97 w 199"/>
                <a:gd name="T13" fmla="*/ 10 h 146"/>
                <a:gd name="T14" fmla="*/ 107 w 199"/>
                <a:gd name="T15" fmla="*/ 13 h 146"/>
                <a:gd name="T16" fmla="*/ 109 w 199"/>
                <a:gd name="T17" fmla="*/ 21 h 146"/>
                <a:gd name="T18" fmla="*/ 107 w 199"/>
                <a:gd name="T19" fmla="*/ 26 h 146"/>
                <a:gd name="T20" fmla="*/ 117 w 199"/>
                <a:gd name="T21" fmla="*/ 32 h 146"/>
                <a:gd name="T22" fmla="*/ 127 w 199"/>
                <a:gd name="T23" fmla="*/ 29 h 146"/>
                <a:gd name="T24" fmla="*/ 134 w 199"/>
                <a:gd name="T25" fmla="*/ 37 h 146"/>
                <a:gd name="T26" fmla="*/ 139 w 199"/>
                <a:gd name="T27" fmla="*/ 48 h 146"/>
                <a:gd name="T28" fmla="*/ 142 w 199"/>
                <a:gd name="T29" fmla="*/ 58 h 146"/>
                <a:gd name="T30" fmla="*/ 167 w 199"/>
                <a:gd name="T31" fmla="*/ 74 h 146"/>
                <a:gd name="T32" fmla="*/ 182 w 199"/>
                <a:gd name="T33" fmla="*/ 90 h 146"/>
                <a:gd name="T34" fmla="*/ 194 w 199"/>
                <a:gd name="T35" fmla="*/ 90 h 146"/>
                <a:gd name="T36" fmla="*/ 197 w 199"/>
                <a:gd name="T37" fmla="*/ 98 h 146"/>
                <a:gd name="T38" fmla="*/ 197 w 199"/>
                <a:gd name="T39" fmla="*/ 106 h 146"/>
                <a:gd name="T40" fmla="*/ 187 w 199"/>
                <a:gd name="T41" fmla="*/ 104 h 146"/>
                <a:gd name="T42" fmla="*/ 184 w 199"/>
                <a:gd name="T43" fmla="*/ 106 h 146"/>
                <a:gd name="T44" fmla="*/ 177 w 199"/>
                <a:gd name="T45" fmla="*/ 109 h 146"/>
                <a:gd name="T46" fmla="*/ 172 w 199"/>
                <a:gd name="T47" fmla="*/ 112 h 146"/>
                <a:gd name="T48" fmla="*/ 169 w 199"/>
                <a:gd name="T49" fmla="*/ 122 h 146"/>
                <a:gd name="T50" fmla="*/ 164 w 199"/>
                <a:gd name="T51" fmla="*/ 130 h 146"/>
                <a:gd name="T52" fmla="*/ 154 w 199"/>
                <a:gd name="T53" fmla="*/ 133 h 146"/>
                <a:gd name="T54" fmla="*/ 152 w 199"/>
                <a:gd name="T55" fmla="*/ 138 h 146"/>
                <a:gd name="T56" fmla="*/ 147 w 199"/>
                <a:gd name="T57" fmla="*/ 143 h 146"/>
                <a:gd name="T58" fmla="*/ 139 w 199"/>
                <a:gd name="T59" fmla="*/ 146 h 146"/>
                <a:gd name="T60" fmla="*/ 134 w 199"/>
                <a:gd name="T61" fmla="*/ 141 h 146"/>
                <a:gd name="T62" fmla="*/ 124 w 199"/>
                <a:gd name="T63" fmla="*/ 138 h 146"/>
                <a:gd name="T64" fmla="*/ 122 w 199"/>
                <a:gd name="T65" fmla="*/ 122 h 146"/>
                <a:gd name="T66" fmla="*/ 105 w 199"/>
                <a:gd name="T67" fmla="*/ 112 h 146"/>
                <a:gd name="T68" fmla="*/ 95 w 199"/>
                <a:gd name="T69" fmla="*/ 101 h 146"/>
                <a:gd name="T70" fmla="*/ 85 w 199"/>
                <a:gd name="T71" fmla="*/ 101 h 146"/>
                <a:gd name="T72" fmla="*/ 65 w 199"/>
                <a:gd name="T73" fmla="*/ 88 h 146"/>
                <a:gd name="T74" fmla="*/ 55 w 199"/>
                <a:gd name="T75" fmla="*/ 93 h 146"/>
                <a:gd name="T76" fmla="*/ 42 w 199"/>
                <a:gd name="T77" fmla="*/ 93 h 146"/>
                <a:gd name="T78" fmla="*/ 20 w 199"/>
                <a:gd name="T79" fmla="*/ 104 h 146"/>
                <a:gd name="T80" fmla="*/ 20 w 199"/>
                <a:gd name="T81" fmla="*/ 85 h 146"/>
                <a:gd name="T82" fmla="*/ 17 w 199"/>
                <a:gd name="T83" fmla="*/ 72 h 146"/>
                <a:gd name="T84" fmla="*/ 20 w 199"/>
                <a:gd name="T85" fmla="*/ 66 h 146"/>
                <a:gd name="T86" fmla="*/ 12 w 199"/>
                <a:gd name="T87" fmla="*/ 61 h 146"/>
                <a:gd name="T88" fmla="*/ 20 w 199"/>
                <a:gd name="T89" fmla="*/ 56 h 146"/>
                <a:gd name="T90" fmla="*/ 5 w 199"/>
                <a:gd name="T91" fmla="*/ 58 h 146"/>
                <a:gd name="T92" fmla="*/ 7 w 199"/>
                <a:gd name="T93" fmla="*/ 42 h 146"/>
                <a:gd name="T94" fmla="*/ 15 w 199"/>
                <a:gd name="T95" fmla="*/ 42 h 146"/>
                <a:gd name="T96" fmla="*/ 27 w 199"/>
                <a:gd name="T97" fmla="*/ 42 h 146"/>
                <a:gd name="T98" fmla="*/ 32 w 199"/>
                <a:gd name="T99" fmla="*/ 34 h 146"/>
                <a:gd name="T100" fmla="*/ 20 w 199"/>
                <a:gd name="T101" fmla="*/ 16 h 146"/>
                <a:gd name="T102" fmla="*/ 7 w 199"/>
                <a:gd name="T103" fmla="*/ 18 h 146"/>
                <a:gd name="T104" fmla="*/ 5 w 199"/>
                <a:gd name="T105" fmla="*/ 32 h 146"/>
                <a:gd name="T106" fmla="*/ 7 w 199"/>
                <a:gd name="T107" fmla="*/ 13 h 146"/>
                <a:gd name="T108" fmla="*/ 25 w 199"/>
                <a:gd name="T109" fmla="*/ 8 h 146"/>
                <a:gd name="T110" fmla="*/ 32 w 199"/>
                <a:gd name="T111" fmla="*/ 16 h 146"/>
                <a:gd name="T112" fmla="*/ 40 w 199"/>
                <a:gd name="T113" fmla="*/ 29 h 1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9"/>
                <a:gd name="T172" fmla="*/ 0 h 146"/>
                <a:gd name="T173" fmla="*/ 199 w 199"/>
                <a:gd name="T174" fmla="*/ 146 h 1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9" h="146">
                  <a:moveTo>
                    <a:pt x="50" y="29"/>
                  </a:moveTo>
                  <a:lnTo>
                    <a:pt x="65" y="32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2" y="21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70" y="13"/>
                  </a:lnTo>
                  <a:lnTo>
                    <a:pt x="75" y="13"/>
                  </a:lnTo>
                  <a:lnTo>
                    <a:pt x="77" y="13"/>
                  </a:lnTo>
                  <a:lnTo>
                    <a:pt x="77" y="10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2" y="5"/>
                  </a:lnTo>
                  <a:lnTo>
                    <a:pt x="80" y="5"/>
                  </a:lnTo>
                  <a:lnTo>
                    <a:pt x="82" y="2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7" y="0"/>
                  </a:lnTo>
                  <a:lnTo>
                    <a:pt x="92" y="5"/>
                  </a:lnTo>
                  <a:lnTo>
                    <a:pt x="95" y="8"/>
                  </a:lnTo>
                  <a:lnTo>
                    <a:pt x="97" y="10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5" y="10"/>
                  </a:lnTo>
                  <a:lnTo>
                    <a:pt x="107" y="13"/>
                  </a:lnTo>
                  <a:lnTo>
                    <a:pt x="105" y="16"/>
                  </a:lnTo>
                  <a:lnTo>
                    <a:pt x="105" y="18"/>
                  </a:lnTo>
                  <a:lnTo>
                    <a:pt x="107" y="18"/>
                  </a:lnTo>
                  <a:lnTo>
                    <a:pt x="109" y="21"/>
                  </a:lnTo>
                  <a:lnTo>
                    <a:pt x="107" y="21"/>
                  </a:lnTo>
                  <a:lnTo>
                    <a:pt x="107" y="24"/>
                  </a:lnTo>
                  <a:lnTo>
                    <a:pt x="107" y="26"/>
                  </a:lnTo>
                  <a:lnTo>
                    <a:pt x="107" y="29"/>
                  </a:lnTo>
                  <a:lnTo>
                    <a:pt x="112" y="32"/>
                  </a:lnTo>
                  <a:lnTo>
                    <a:pt x="117" y="32"/>
                  </a:lnTo>
                  <a:lnTo>
                    <a:pt x="124" y="34"/>
                  </a:lnTo>
                  <a:lnTo>
                    <a:pt x="127" y="32"/>
                  </a:lnTo>
                  <a:lnTo>
                    <a:pt x="127" y="29"/>
                  </a:lnTo>
                  <a:lnTo>
                    <a:pt x="129" y="32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4" y="37"/>
                  </a:lnTo>
                  <a:lnTo>
                    <a:pt x="134" y="42"/>
                  </a:lnTo>
                  <a:lnTo>
                    <a:pt x="137" y="45"/>
                  </a:lnTo>
                  <a:lnTo>
                    <a:pt x="139" y="48"/>
                  </a:lnTo>
                  <a:lnTo>
                    <a:pt x="139" y="50"/>
                  </a:lnTo>
                  <a:lnTo>
                    <a:pt x="139" y="53"/>
                  </a:lnTo>
                  <a:lnTo>
                    <a:pt x="142" y="58"/>
                  </a:lnTo>
                  <a:lnTo>
                    <a:pt x="154" y="66"/>
                  </a:lnTo>
                  <a:lnTo>
                    <a:pt x="162" y="74"/>
                  </a:lnTo>
                  <a:lnTo>
                    <a:pt x="167" y="74"/>
                  </a:lnTo>
                  <a:lnTo>
                    <a:pt x="169" y="77"/>
                  </a:lnTo>
                  <a:lnTo>
                    <a:pt x="174" y="82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4" y="90"/>
                  </a:lnTo>
                  <a:lnTo>
                    <a:pt x="187" y="88"/>
                  </a:lnTo>
                  <a:lnTo>
                    <a:pt x="189" y="88"/>
                  </a:lnTo>
                  <a:lnTo>
                    <a:pt x="194" y="90"/>
                  </a:lnTo>
                  <a:lnTo>
                    <a:pt x="194" y="93"/>
                  </a:lnTo>
                  <a:lnTo>
                    <a:pt x="197" y="93"/>
                  </a:lnTo>
                  <a:lnTo>
                    <a:pt x="199" y="96"/>
                  </a:lnTo>
                  <a:lnTo>
                    <a:pt x="197" y="98"/>
                  </a:lnTo>
                  <a:lnTo>
                    <a:pt x="197" y="104"/>
                  </a:lnTo>
                  <a:lnTo>
                    <a:pt x="197" y="106"/>
                  </a:lnTo>
                  <a:lnTo>
                    <a:pt x="194" y="106"/>
                  </a:lnTo>
                  <a:lnTo>
                    <a:pt x="192" y="106"/>
                  </a:lnTo>
                  <a:lnTo>
                    <a:pt x="187" y="104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4" y="109"/>
                  </a:lnTo>
                  <a:lnTo>
                    <a:pt x="182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4" y="109"/>
                  </a:lnTo>
                  <a:lnTo>
                    <a:pt x="174" y="112"/>
                  </a:lnTo>
                  <a:lnTo>
                    <a:pt x="172" y="112"/>
                  </a:lnTo>
                  <a:lnTo>
                    <a:pt x="172" y="114"/>
                  </a:lnTo>
                  <a:lnTo>
                    <a:pt x="172" y="120"/>
                  </a:lnTo>
                  <a:lnTo>
                    <a:pt x="169" y="120"/>
                  </a:lnTo>
                  <a:lnTo>
                    <a:pt x="169" y="122"/>
                  </a:lnTo>
                  <a:lnTo>
                    <a:pt x="169" y="125"/>
                  </a:lnTo>
                  <a:lnTo>
                    <a:pt x="167" y="128"/>
                  </a:lnTo>
                  <a:lnTo>
                    <a:pt x="164" y="130"/>
                  </a:lnTo>
                  <a:lnTo>
                    <a:pt x="162" y="130"/>
                  </a:lnTo>
                  <a:lnTo>
                    <a:pt x="159" y="133"/>
                  </a:lnTo>
                  <a:lnTo>
                    <a:pt x="154" y="133"/>
                  </a:lnTo>
                  <a:lnTo>
                    <a:pt x="152" y="135"/>
                  </a:lnTo>
                  <a:lnTo>
                    <a:pt x="149" y="135"/>
                  </a:lnTo>
                  <a:lnTo>
                    <a:pt x="152" y="138"/>
                  </a:lnTo>
                  <a:lnTo>
                    <a:pt x="149" y="138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4" y="146"/>
                  </a:lnTo>
                  <a:lnTo>
                    <a:pt x="142" y="146"/>
                  </a:lnTo>
                  <a:lnTo>
                    <a:pt x="139" y="146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4" y="143"/>
                  </a:lnTo>
                  <a:lnTo>
                    <a:pt x="134" y="141"/>
                  </a:lnTo>
                  <a:lnTo>
                    <a:pt x="129" y="143"/>
                  </a:lnTo>
                  <a:lnTo>
                    <a:pt x="127" y="141"/>
                  </a:lnTo>
                  <a:lnTo>
                    <a:pt x="124" y="138"/>
                  </a:lnTo>
                  <a:lnTo>
                    <a:pt x="124" y="135"/>
                  </a:lnTo>
                  <a:lnTo>
                    <a:pt x="122" y="133"/>
                  </a:lnTo>
                  <a:lnTo>
                    <a:pt x="122" y="122"/>
                  </a:lnTo>
                  <a:lnTo>
                    <a:pt x="122" y="120"/>
                  </a:lnTo>
                  <a:lnTo>
                    <a:pt x="114" y="120"/>
                  </a:lnTo>
                  <a:lnTo>
                    <a:pt x="112" y="117"/>
                  </a:lnTo>
                  <a:lnTo>
                    <a:pt x="105" y="112"/>
                  </a:lnTo>
                  <a:lnTo>
                    <a:pt x="102" y="109"/>
                  </a:lnTo>
                  <a:lnTo>
                    <a:pt x="100" y="109"/>
                  </a:lnTo>
                  <a:lnTo>
                    <a:pt x="97" y="106"/>
                  </a:lnTo>
                  <a:lnTo>
                    <a:pt x="95" y="101"/>
                  </a:lnTo>
                  <a:lnTo>
                    <a:pt x="92" y="101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0" y="98"/>
                  </a:lnTo>
                  <a:lnTo>
                    <a:pt x="70" y="96"/>
                  </a:lnTo>
                  <a:lnTo>
                    <a:pt x="70" y="93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55" y="88"/>
                  </a:lnTo>
                  <a:lnTo>
                    <a:pt x="55" y="90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7" y="90"/>
                  </a:lnTo>
                  <a:lnTo>
                    <a:pt x="45" y="90"/>
                  </a:lnTo>
                  <a:lnTo>
                    <a:pt x="42" y="93"/>
                  </a:lnTo>
                  <a:lnTo>
                    <a:pt x="37" y="96"/>
                  </a:lnTo>
                  <a:lnTo>
                    <a:pt x="30" y="104"/>
                  </a:lnTo>
                  <a:lnTo>
                    <a:pt x="25" y="104"/>
                  </a:lnTo>
                  <a:lnTo>
                    <a:pt x="20" y="104"/>
                  </a:lnTo>
                  <a:lnTo>
                    <a:pt x="22" y="104"/>
                  </a:lnTo>
                  <a:lnTo>
                    <a:pt x="20" y="93"/>
                  </a:lnTo>
                  <a:lnTo>
                    <a:pt x="20" y="85"/>
                  </a:lnTo>
                  <a:lnTo>
                    <a:pt x="20" y="80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7" y="72"/>
                  </a:lnTo>
                  <a:lnTo>
                    <a:pt x="15" y="69"/>
                  </a:lnTo>
                  <a:lnTo>
                    <a:pt x="12" y="69"/>
                  </a:lnTo>
                  <a:lnTo>
                    <a:pt x="12" y="66"/>
                  </a:lnTo>
                  <a:lnTo>
                    <a:pt x="20" y="66"/>
                  </a:lnTo>
                  <a:lnTo>
                    <a:pt x="20" y="64"/>
                  </a:lnTo>
                  <a:lnTo>
                    <a:pt x="17" y="64"/>
                  </a:lnTo>
                  <a:lnTo>
                    <a:pt x="15" y="61"/>
                  </a:lnTo>
                  <a:lnTo>
                    <a:pt x="12" y="61"/>
                  </a:lnTo>
                  <a:lnTo>
                    <a:pt x="17" y="58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15" y="56"/>
                  </a:lnTo>
                  <a:lnTo>
                    <a:pt x="10" y="56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7" y="40"/>
                  </a:lnTo>
                  <a:lnTo>
                    <a:pt x="10" y="42"/>
                  </a:lnTo>
                  <a:lnTo>
                    <a:pt x="15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5" y="45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30" y="40"/>
                  </a:lnTo>
                  <a:lnTo>
                    <a:pt x="32" y="34"/>
                  </a:lnTo>
                  <a:lnTo>
                    <a:pt x="27" y="29"/>
                  </a:lnTo>
                  <a:lnTo>
                    <a:pt x="22" y="26"/>
                  </a:lnTo>
                  <a:lnTo>
                    <a:pt x="22" y="21"/>
                  </a:lnTo>
                  <a:lnTo>
                    <a:pt x="20" y="16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7" y="13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32" y="13"/>
                  </a:lnTo>
                  <a:lnTo>
                    <a:pt x="32" y="16"/>
                  </a:lnTo>
                  <a:lnTo>
                    <a:pt x="35" y="18"/>
                  </a:lnTo>
                  <a:lnTo>
                    <a:pt x="37" y="21"/>
                  </a:lnTo>
                  <a:lnTo>
                    <a:pt x="37" y="24"/>
                  </a:lnTo>
                  <a:lnTo>
                    <a:pt x="40" y="29"/>
                  </a:lnTo>
                  <a:lnTo>
                    <a:pt x="42" y="32"/>
                  </a:lnTo>
                  <a:lnTo>
                    <a:pt x="47" y="32"/>
                  </a:lnTo>
                  <a:lnTo>
                    <a:pt x="50" y="29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5" name="Freeform 341"/>
            <p:cNvSpPr>
              <a:spLocks/>
            </p:cNvSpPr>
            <p:nvPr/>
          </p:nvSpPr>
          <p:spPr bwMode="auto">
            <a:xfrm>
              <a:off x="3602" y="2229"/>
              <a:ext cx="155" cy="77"/>
            </a:xfrm>
            <a:custGeom>
              <a:avLst/>
              <a:gdLst>
                <a:gd name="T0" fmla="*/ 68 w 155"/>
                <a:gd name="T1" fmla="*/ 64 h 77"/>
                <a:gd name="T2" fmla="*/ 77 w 155"/>
                <a:gd name="T3" fmla="*/ 58 h 77"/>
                <a:gd name="T4" fmla="*/ 85 w 155"/>
                <a:gd name="T5" fmla="*/ 56 h 77"/>
                <a:gd name="T6" fmla="*/ 92 w 155"/>
                <a:gd name="T7" fmla="*/ 58 h 77"/>
                <a:gd name="T8" fmla="*/ 102 w 155"/>
                <a:gd name="T9" fmla="*/ 56 h 77"/>
                <a:gd name="T10" fmla="*/ 112 w 155"/>
                <a:gd name="T11" fmla="*/ 45 h 77"/>
                <a:gd name="T12" fmla="*/ 127 w 155"/>
                <a:gd name="T13" fmla="*/ 42 h 77"/>
                <a:gd name="T14" fmla="*/ 142 w 155"/>
                <a:gd name="T15" fmla="*/ 32 h 77"/>
                <a:gd name="T16" fmla="*/ 155 w 155"/>
                <a:gd name="T17" fmla="*/ 21 h 77"/>
                <a:gd name="T18" fmla="*/ 152 w 155"/>
                <a:gd name="T19" fmla="*/ 18 h 77"/>
                <a:gd name="T20" fmla="*/ 140 w 155"/>
                <a:gd name="T21" fmla="*/ 10 h 77"/>
                <a:gd name="T22" fmla="*/ 132 w 155"/>
                <a:gd name="T23" fmla="*/ 8 h 77"/>
                <a:gd name="T24" fmla="*/ 122 w 155"/>
                <a:gd name="T25" fmla="*/ 8 h 77"/>
                <a:gd name="T26" fmla="*/ 110 w 155"/>
                <a:gd name="T27" fmla="*/ 5 h 77"/>
                <a:gd name="T28" fmla="*/ 97 w 155"/>
                <a:gd name="T29" fmla="*/ 5 h 77"/>
                <a:gd name="T30" fmla="*/ 85 w 155"/>
                <a:gd name="T31" fmla="*/ 8 h 77"/>
                <a:gd name="T32" fmla="*/ 80 w 155"/>
                <a:gd name="T33" fmla="*/ 5 h 77"/>
                <a:gd name="T34" fmla="*/ 70 w 155"/>
                <a:gd name="T35" fmla="*/ 0 h 77"/>
                <a:gd name="T36" fmla="*/ 63 w 155"/>
                <a:gd name="T37" fmla="*/ 2 h 77"/>
                <a:gd name="T38" fmla="*/ 60 w 155"/>
                <a:gd name="T39" fmla="*/ 8 h 77"/>
                <a:gd name="T40" fmla="*/ 53 w 155"/>
                <a:gd name="T41" fmla="*/ 13 h 77"/>
                <a:gd name="T42" fmla="*/ 45 w 155"/>
                <a:gd name="T43" fmla="*/ 10 h 77"/>
                <a:gd name="T44" fmla="*/ 35 w 155"/>
                <a:gd name="T45" fmla="*/ 8 h 77"/>
                <a:gd name="T46" fmla="*/ 28 w 155"/>
                <a:gd name="T47" fmla="*/ 8 h 77"/>
                <a:gd name="T48" fmla="*/ 25 w 155"/>
                <a:gd name="T49" fmla="*/ 13 h 77"/>
                <a:gd name="T50" fmla="*/ 28 w 155"/>
                <a:gd name="T51" fmla="*/ 18 h 77"/>
                <a:gd name="T52" fmla="*/ 23 w 155"/>
                <a:gd name="T53" fmla="*/ 26 h 77"/>
                <a:gd name="T54" fmla="*/ 15 w 155"/>
                <a:gd name="T55" fmla="*/ 34 h 77"/>
                <a:gd name="T56" fmla="*/ 20 w 155"/>
                <a:gd name="T57" fmla="*/ 34 h 77"/>
                <a:gd name="T58" fmla="*/ 30 w 155"/>
                <a:gd name="T59" fmla="*/ 42 h 77"/>
                <a:gd name="T60" fmla="*/ 35 w 155"/>
                <a:gd name="T61" fmla="*/ 34 h 77"/>
                <a:gd name="T62" fmla="*/ 38 w 155"/>
                <a:gd name="T63" fmla="*/ 40 h 77"/>
                <a:gd name="T64" fmla="*/ 45 w 155"/>
                <a:gd name="T65" fmla="*/ 42 h 77"/>
                <a:gd name="T66" fmla="*/ 53 w 155"/>
                <a:gd name="T67" fmla="*/ 48 h 77"/>
                <a:gd name="T68" fmla="*/ 50 w 155"/>
                <a:gd name="T69" fmla="*/ 50 h 77"/>
                <a:gd name="T70" fmla="*/ 45 w 155"/>
                <a:gd name="T71" fmla="*/ 53 h 77"/>
                <a:gd name="T72" fmla="*/ 40 w 155"/>
                <a:gd name="T73" fmla="*/ 56 h 77"/>
                <a:gd name="T74" fmla="*/ 33 w 155"/>
                <a:gd name="T75" fmla="*/ 61 h 77"/>
                <a:gd name="T76" fmla="*/ 25 w 155"/>
                <a:gd name="T77" fmla="*/ 58 h 77"/>
                <a:gd name="T78" fmla="*/ 20 w 155"/>
                <a:gd name="T79" fmla="*/ 64 h 77"/>
                <a:gd name="T80" fmla="*/ 13 w 155"/>
                <a:gd name="T81" fmla="*/ 61 h 77"/>
                <a:gd name="T82" fmla="*/ 5 w 155"/>
                <a:gd name="T83" fmla="*/ 64 h 77"/>
                <a:gd name="T84" fmla="*/ 0 w 155"/>
                <a:gd name="T85" fmla="*/ 72 h 77"/>
                <a:gd name="T86" fmla="*/ 8 w 155"/>
                <a:gd name="T87" fmla="*/ 72 h 77"/>
                <a:gd name="T88" fmla="*/ 18 w 155"/>
                <a:gd name="T89" fmla="*/ 72 h 77"/>
                <a:gd name="T90" fmla="*/ 25 w 155"/>
                <a:gd name="T91" fmla="*/ 74 h 77"/>
                <a:gd name="T92" fmla="*/ 35 w 155"/>
                <a:gd name="T93" fmla="*/ 74 h 77"/>
                <a:gd name="T94" fmla="*/ 43 w 155"/>
                <a:gd name="T95" fmla="*/ 77 h 77"/>
                <a:gd name="T96" fmla="*/ 55 w 155"/>
                <a:gd name="T97" fmla="*/ 77 h 77"/>
                <a:gd name="T98" fmla="*/ 60 w 155"/>
                <a:gd name="T99" fmla="*/ 72 h 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5"/>
                <a:gd name="T151" fmla="*/ 0 h 77"/>
                <a:gd name="T152" fmla="*/ 155 w 155"/>
                <a:gd name="T153" fmla="*/ 77 h 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5" h="77">
                  <a:moveTo>
                    <a:pt x="65" y="72"/>
                  </a:moveTo>
                  <a:lnTo>
                    <a:pt x="65" y="69"/>
                  </a:lnTo>
                  <a:lnTo>
                    <a:pt x="68" y="64"/>
                  </a:lnTo>
                  <a:lnTo>
                    <a:pt x="75" y="61"/>
                  </a:lnTo>
                  <a:lnTo>
                    <a:pt x="77" y="58"/>
                  </a:lnTo>
                  <a:lnTo>
                    <a:pt x="80" y="56"/>
                  </a:lnTo>
                  <a:lnTo>
                    <a:pt x="82" y="56"/>
                  </a:lnTo>
                  <a:lnTo>
                    <a:pt x="85" y="56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92" y="58"/>
                  </a:lnTo>
                  <a:lnTo>
                    <a:pt x="97" y="58"/>
                  </a:lnTo>
                  <a:lnTo>
                    <a:pt x="100" y="58"/>
                  </a:lnTo>
                  <a:lnTo>
                    <a:pt x="102" y="56"/>
                  </a:lnTo>
                  <a:lnTo>
                    <a:pt x="105" y="50"/>
                  </a:lnTo>
                  <a:lnTo>
                    <a:pt x="107" y="48"/>
                  </a:lnTo>
                  <a:lnTo>
                    <a:pt x="112" y="45"/>
                  </a:lnTo>
                  <a:lnTo>
                    <a:pt x="115" y="45"/>
                  </a:lnTo>
                  <a:lnTo>
                    <a:pt x="122" y="45"/>
                  </a:lnTo>
                  <a:lnTo>
                    <a:pt x="127" y="42"/>
                  </a:lnTo>
                  <a:lnTo>
                    <a:pt x="127" y="40"/>
                  </a:lnTo>
                  <a:lnTo>
                    <a:pt x="132" y="34"/>
                  </a:lnTo>
                  <a:lnTo>
                    <a:pt x="142" y="32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5" y="21"/>
                  </a:lnTo>
                  <a:lnTo>
                    <a:pt x="155" y="18"/>
                  </a:lnTo>
                  <a:lnTo>
                    <a:pt x="152" y="18"/>
                  </a:lnTo>
                  <a:lnTo>
                    <a:pt x="147" y="16"/>
                  </a:lnTo>
                  <a:lnTo>
                    <a:pt x="145" y="16"/>
                  </a:lnTo>
                  <a:lnTo>
                    <a:pt x="140" y="10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2" y="8"/>
                  </a:lnTo>
                  <a:lnTo>
                    <a:pt x="130" y="8"/>
                  </a:lnTo>
                  <a:lnTo>
                    <a:pt x="127" y="8"/>
                  </a:lnTo>
                  <a:lnTo>
                    <a:pt x="122" y="8"/>
                  </a:lnTo>
                  <a:lnTo>
                    <a:pt x="117" y="8"/>
                  </a:lnTo>
                  <a:lnTo>
                    <a:pt x="115" y="8"/>
                  </a:lnTo>
                  <a:lnTo>
                    <a:pt x="110" y="5"/>
                  </a:lnTo>
                  <a:lnTo>
                    <a:pt x="107" y="5"/>
                  </a:lnTo>
                  <a:lnTo>
                    <a:pt x="105" y="8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90" y="8"/>
                  </a:lnTo>
                  <a:lnTo>
                    <a:pt x="85" y="8"/>
                  </a:lnTo>
                  <a:lnTo>
                    <a:pt x="85" y="5"/>
                  </a:lnTo>
                  <a:lnTo>
                    <a:pt x="82" y="5"/>
                  </a:lnTo>
                  <a:lnTo>
                    <a:pt x="80" y="5"/>
                  </a:lnTo>
                  <a:lnTo>
                    <a:pt x="77" y="5"/>
                  </a:lnTo>
                  <a:lnTo>
                    <a:pt x="75" y="2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0" y="5"/>
                  </a:lnTo>
                  <a:lnTo>
                    <a:pt x="60" y="8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28" y="18"/>
                  </a:lnTo>
                  <a:lnTo>
                    <a:pt x="28" y="21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8" y="34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3" y="40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3" y="40"/>
                  </a:lnTo>
                  <a:lnTo>
                    <a:pt x="35" y="34"/>
                  </a:lnTo>
                  <a:lnTo>
                    <a:pt x="38" y="37"/>
                  </a:lnTo>
                  <a:lnTo>
                    <a:pt x="38" y="40"/>
                  </a:lnTo>
                  <a:lnTo>
                    <a:pt x="40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8" y="45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0" y="50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3" y="61"/>
                  </a:lnTo>
                  <a:lnTo>
                    <a:pt x="30" y="58"/>
                  </a:lnTo>
                  <a:lnTo>
                    <a:pt x="28" y="58"/>
                  </a:lnTo>
                  <a:lnTo>
                    <a:pt x="25" y="58"/>
                  </a:lnTo>
                  <a:lnTo>
                    <a:pt x="23" y="61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5" y="61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3" y="74"/>
                  </a:lnTo>
                  <a:lnTo>
                    <a:pt x="25" y="74"/>
                  </a:lnTo>
                  <a:lnTo>
                    <a:pt x="33" y="72"/>
                  </a:lnTo>
                  <a:lnTo>
                    <a:pt x="33" y="74"/>
                  </a:lnTo>
                  <a:lnTo>
                    <a:pt x="35" y="74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3" y="77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55" y="77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0" y="72"/>
                  </a:lnTo>
                  <a:lnTo>
                    <a:pt x="65" y="72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6" name="Freeform 342"/>
            <p:cNvSpPr>
              <a:spLocks/>
            </p:cNvSpPr>
            <p:nvPr/>
          </p:nvSpPr>
          <p:spPr bwMode="auto">
            <a:xfrm>
              <a:off x="3243" y="2266"/>
              <a:ext cx="42" cy="48"/>
            </a:xfrm>
            <a:custGeom>
              <a:avLst/>
              <a:gdLst>
                <a:gd name="T0" fmla="*/ 18 w 42"/>
                <a:gd name="T1" fmla="*/ 35 h 48"/>
                <a:gd name="T2" fmla="*/ 15 w 42"/>
                <a:gd name="T3" fmla="*/ 29 h 48"/>
                <a:gd name="T4" fmla="*/ 15 w 42"/>
                <a:gd name="T5" fmla="*/ 29 h 48"/>
                <a:gd name="T6" fmla="*/ 13 w 42"/>
                <a:gd name="T7" fmla="*/ 27 h 48"/>
                <a:gd name="T8" fmla="*/ 10 w 42"/>
                <a:gd name="T9" fmla="*/ 24 h 48"/>
                <a:gd name="T10" fmla="*/ 8 w 42"/>
                <a:gd name="T11" fmla="*/ 24 h 48"/>
                <a:gd name="T12" fmla="*/ 5 w 42"/>
                <a:gd name="T13" fmla="*/ 21 h 48"/>
                <a:gd name="T14" fmla="*/ 3 w 42"/>
                <a:gd name="T15" fmla="*/ 19 h 48"/>
                <a:gd name="T16" fmla="*/ 3 w 42"/>
                <a:gd name="T17" fmla="*/ 16 h 48"/>
                <a:gd name="T18" fmla="*/ 3 w 42"/>
                <a:gd name="T19" fmla="*/ 11 h 48"/>
                <a:gd name="T20" fmla="*/ 0 w 42"/>
                <a:gd name="T21" fmla="*/ 5 h 48"/>
                <a:gd name="T22" fmla="*/ 0 w 42"/>
                <a:gd name="T23" fmla="*/ 5 h 48"/>
                <a:gd name="T24" fmla="*/ 5 w 42"/>
                <a:gd name="T25" fmla="*/ 5 h 48"/>
                <a:gd name="T26" fmla="*/ 5 w 42"/>
                <a:gd name="T27" fmla="*/ 3 h 48"/>
                <a:gd name="T28" fmla="*/ 10 w 42"/>
                <a:gd name="T29" fmla="*/ 3 h 48"/>
                <a:gd name="T30" fmla="*/ 13 w 42"/>
                <a:gd name="T31" fmla="*/ 3 h 48"/>
                <a:gd name="T32" fmla="*/ 15 w 42"/>
                <a:gd name="T33" fmla="*/ 3 h 48"/>
                <a:gd name="T34" fmla="*/ 18 w 42"/>
                <a:gd name="T35" fmla="*/ 3 h 48"/>
                <a:gd name="T36" fmla="*/ 20 w 42"/>
                <a:gd name="T37" fmla="*/ 0 h 48"/>
                <a:gd name="T38" fmla="*/ 20 w 42"/>
                <a:gd name="T39" fmla="*/ 0 h 48"/>
                <a:gd name="T40" fmla="*/ 23 w 42"/>
                <a:gd name="T41" fmla="*/ 3 h 48"/>
                <a:gd name="T42" fmla="*/ 25 w 42"/>
                <a:gd name="T43" fmla="*/ 5 h 48"/>
                <a:gd name="T44" fmla="*/ 25 w 42"/>
                <a:gd name="T45" fmla="*/ 8 h 48"/>
                <a:gd name="T46" fmla="*/ 28 w 42"/>
                <a:gd name="T47" fmla="*/ 8 h 48"/>
                <a:gd name="T48" fmla="*/ 28 w 42"/>
                <a:gd name="T49" fmla="*/ 11 h 48"/>
                <a:gd name="T50" fmla="*/ 28 w 42"/>
                <a:gd name="T51" fmla="*/ 11 h 48"/>
                <a:gd name="T52" fmla="*/ 28 w 42"/>
                <a:gd name="T53" fmla="*/ 13 h 48"/>
                <a:gd name="T54" fmla="*/ 28 w 42"/>
                <a:gd name="T55" fmla="*/ 16 h 48"/>
                <a:gd name="T56" fmla="*/ 28 w 42"/>
                <a:gd name="T57" fmla="*/ 19 h 48"/>
                <a:gd name="T58" fmla="*/ 30 w 42"/>
                <a:gd name="T59" fmla="*/ 19 h 48"/>
                <a:gd name="T60" fmla="*/ 32 w 42"/>
                <a:gd name="T61" fmla="*/ 21 h 48"/>
                <a:gd name="T62" fmla="*/ 35 w 42"/>
                <a:gd name="T63" fmla="*/ 24 h 48"/>
                <a:gd name="T64" fmla="*/ 32 w 42"/>
                <a:gd name="T65" fmla="*/ 27 h 48"/>
                <a:gd name="T66" fmla="*/ 30 w 42"/>
                <a:gd name="T67" fmla="*/ 27 h 48"/>
                <a:gd name="T68" fmla="*/ 32 w 42"/>
                <a:gd name="T69" fmla="*/ 29 h 48"/>
                <a:gd name="T70" fmla="*/ 35 w 42"/>
                <a:gd name="T71" fmla="*/ 32 h 48"/>
                <a:gd name="T72" fmla="*/ 37 w 42"/>
                <a:gd name="T73" fmla="*/ 35 h 48"/>
                <a:gd name="T74" fmla="*/ 40 w 42"/>
                <a:gd name="T75" fmla="*/ 35 h 48"/>
                <a:gd name="T76" fmla="*/ 42 w 42"/>
                <a:gd name="T77" fmla="*/ 35 h 48"/>
                <a:gd name="T78" fmla="*/ 40 w 42"/>
                <a:gd name="T79" fmla="*/ 37 h 48"/>
                <a:gd name="T80" fmla="*/ 40 w 42"/>
                <a:gd name="T81" fmla="*/ 40 h 48"/>
                <a:gd name="T82" fmla="*/ 42 w 42"/>
                <a:gd name="T83" fmla="*/ 40 h 48"/>
                <a:gd name="T84" fmla="*/ 42 w 42"/>
                <a:gd name="T85" fmla="*/ 43 h 48"/>
                <a:gd name="T86" fmla="*/ 40 w 42"/>
                <a:gd name="T87" fmla="*/ 43 h 48"/>
                <a:gd name="T88" fmla="*/ 40 w 42"/>
                <a:gd name="T89" fmla="*/ 45 h 48"/>
                <a:gd name="T90" fmla="*/ 42 w 42"/>
                <a:gd name="T91" fmla="*/ 48 h 48"/>
                <a:gd name="T92" fmla="*/ 42 w 42"/>
                <a:gd name="T93" fmla="*/ 48 h 48"/>
                <a:gd name="T94" fmla="*/ 40 w 42"/>
                <a:gd name="T95" fmla="*/ 48 h 48"/>
                <a:gd name="T96" fmla="*/ 37 w 42"/>
                <a:gd name="T97" fmla="*/ 48 h 48"/>
                <a:gd name="T98" fmla="*/ 35 w 42"/>
                <a:gd name="T99" fmla="*/ 48 h 48"/>
                <a:gd name="T100" fmla="*/ 35 w 42"/>
                <a:gd name="T101" fmla="*/ 43 h 48"/>
                <a:gd name="T102" fmla="*/ 35 w 42"/>
                <a:gd name="T103" fmla="*/ 40 h 48"/>
                <a:gd name="T104" fmla="*/ 32 w 42"/>
                <a:gd name="T105" fmla="*/ 37 h 48"/>
                <a:gd name="T106" fmla="*/ 32 w 42"/>
                <a:gd name="T107" fmla="*/ 37 h 48"/>
                <a:gd name="T108" fmla="*/ 30 w 42"/>
                <a:gd name="T109" fmla="*/ 35 h 48"/>
                <a:gd name="T110" fmla="*/ 28 w 42"/>
                <a:gd name="T111" fmla="*/ 37 h 48"/>
                <a:gd name="T112" fmla="*/ 25 w 42"/>
                <a:gd name="T113" fmla="*/ 35 h 48"/>
                <a:gd name="T114" fmla="*/ 25 w 42"/>
                <a:gd name="T115" fmla="*/ 35 h 48"/>
                <a:gd name="T116" fmla="*/ 23 w 42"/>
                <a:gd name="T117" fmla="*/ 32 h 48"/>
                <a:gd name="T118" fmla="*/ 20 w 42"/>
                <a:gd name="T119" fmla="*/ 32 h 48"/>
                <a:gd name="T120" fmla="*/ 18 w 42"/>
                <a:gd name="T121" fmla="*/ 35 h 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"/>
                <a:gd name="T184" fmla="*/ 0 h 48"/>
                <a:gd name="T185" fmla="*/ 42 w 42"/>
                <a:gd name="T186" fmla="*/ 48 h 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" h="48">
                  <a:moveTo>
                    <a:pt x="18" y="35"/>
                  </a:moveTo>
                  <a:lnTo>
                    <a:pt x="15" y="29"/>
                  </a:lnTo>
                  <a:lnTo>
                    <a:pt x="13" y="27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3" y="11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5" y="24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32" y="29"/>
                  </a:lnTo>
                  <a:lnTo>
                    <a:pt x="35" y="32"/>
                  </a:lnTo>
                  <a:lnTo>
                    <a:pt x="37" y="35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2" y="43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2" y="37"/>
                  </a:lnTo>
                  <a:lnTo>
                    <a:pt x="30" y="35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3" y="32"/>
                  </a:lnTo>
                  <a:lnTo>
                    <a:pt x="20" y="32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7" name="Freeform 343"/>
            <p:cNvSpPr>
              <a:spLocks/>
            </p:cNvSpPr>
            <p:nvPr/>
          </p:nvSpPr>
          <p:spPr bwMode="auto">
            <a:xfrm>
              <a:off x="3418" y="2178"/>
              <a:ext cx="239" cy="168"/>
            </a:xfrm>
            <a:custGeom>
              <a:avLst/>
              <a:gdLst>
                <a:gd name="T0" fmla="*/ 0 w 239"/>
                <a:gd name="T1" fmla="*/ 72 h 168"/>
                <a:gd name="T2" fmla="*/ 15 w 239"/>
                <a:gd name="T3" fmla="*/ 85 h 168"/>
                <a:gd name="T4" fmla="*/ 15 w 239"/>
                <a:gd name="T5" fmla="*/ 75 h 168"/>
                <a:gd name="T6" fmla="*/ 25 w 239"/>
                <a:gd name="T7" fmla="*/ 72 h 168"/>
                <a:gd name="T8" fmla="*/ 30 w 239"/>
                <a:gd name="T9" fmla="*/ 67 h 168"/>
                <a:gd name="T10" fmla="*/ 32 w 239"/>
                <a:gd name="T11" fmla="*/ 64 h 168"/>
                <a:gd name="T12" fmla="*/ 37 w 239"/>
                <a:gd name="T13" fmla="*/ 61 h 168"/>
                <a:gd name="T14" fmla="*/ 47 w 239"/>
                <a:gd name="T15" fmla="*/ 69 h 168"/>
                <a:gd name="T16" fmla="*/ 57 w 239"/>
                <a:gd name="T17" fmla="*/ 72 h 168"/>
                <a:gd name="T18" fmla="*/ 59 w 239"/>
                <a:gd name="T19" fmla="*/ 80 h 168"/>
                <a:gd name="T20" fmla="*/ 57 w 239"/>
                <a:gd name="T21" fmla="*/ 85 h 168"/>
                <a:gd name="T22" fmla="*/ 67 w 239"/>
                <a:gd name="T23" fmla="*/ 91 h 168"/>
                <a:gd name="T24" fmla="*/ 77 w 239"/>
                <a:gd name="T25" fmla="*/ 88 h 168"/>
                <a:gd name="T26" fmla="*/ 84 w 239"/>
                <a:gd name="T27" fmla="*/ 96 h 168"/>
                <a:gd name="T28" fmla="*/ 89 w 239"/>
                <a:gd name="T29" fmla="*/ 107 h 168"/>
                <a:gd name="T30" fmla="*/ 92 w 239"/>
                <a:gd name="T31" fmla="*/ 117 h 168"/>
                <a:gd name="T32" fmla="*/ 117 w 239"/>
                <a:gd name="T33" fmla="*/ 133 h 168"/>
                <a:gd name="T34" fmla="*/ 132 w 239"/>
                <a:gd name="T35" fmla="*/ 149 h 168"/>
                <a:gd name="T36" fmla="*/ 144 w 239"/>
                <a:gd name="T37" fmla="*/ 149 h 168"/>
                <a:gd name="T38" fmla="*/ 147 w 239"/>
                <a:gd name="T39" fmla="*/ 157 h 168"/>
                <a:gd name="T40" fmla="*/ 147 w 239"/>
                <a:gd name="T41" fmla="*/ 165 h 168"/>
                <a:gd name="T42" fmla="*/ 157 w 239"/>
                <a:gd name="T43" fmla="*/ 168 h 168"/>
                <a:gd name="T44" fmla="*/ 164 w 239"/>
                <a:gd name="T45" fmla="*/ 168 h 168"/>
                <a:gd name="T46" fmla="*/ 169 w 239"/>
                <a:gd name="T47" fmla="*/ 157 h 168"/>
                <a:gd name="T48" fmla="*/ 172 w 239"/>
                <a:gd name="T49" fmla="*/ 149 h 168"/>
                <a:gd name="T50" fmla="*/ 169 w 239"/>
                <a:gd name="T51" fmla="*/ 141 h 168"/>
                <a:gd name="T52" fmla="*/ 167 w 239"/>
                <a:gd name="T53" fmla="*/ 133 h 168"/>
                <a:gd name="T54" fmla="*/ 159 w 239"/>
                <a:gd name="T55" fmla="*/ 131 h 168"/>
                <a:gd name="T56" fmla="*/ 162 w 239"/>
                <a:gd name="T57" fmla="*/ 123 h 168"/>
                <a:gd name="T58" fmla="*/ 169 w 239"/>
                <a:gd name="T59" fmla="*/ 123 h 168"/>
                <a:gd name="T60" fmla="*/ 179 w 239"/>
                <a:gd name="T61" fmla="*/ 115 h 168"/>
                <a:gd name="T62" fmla="*/ 187 w 239"/>
                <a:gd name="T63" fmla="*/ 109 h 168"/>
                <a:gd name="T64" fmla="*/ 187 w 239"/>
                <a:gd name="T65" fmla="*/ 101 h 168"/>
                <a:gd name="T66" fmla="*/ 197 w 239"/>
                <a:gd name="T67" fmla="*/ 99 h 168"/>
                <a:gd name="T68" fmla="*/ 204 w 239"/>
                <a:gd name="T69" fmla="*/ 93 h 168"/>
                <a:gd name="T70" fmla="*/ 204 w 239"/>
                <a:gd name="T71" fmla="*/ 101 h 168"/>
                <a:gd name="T72" fmla="*/ 204 w 239"/>
                <a:gd name="T73" fmla="*/ 112 h 168"/>
                <a:gd name="T74" fmla="*/ 212 w 239"/>
                <a:gd name="T75" fmla="*/ 109 h 168"/>
                <a:gd name="T76" fmla="*/ 224 w 239"/>
                <a:gd name="T77" fmla="*/ 109 h 168"/>
                <a:gd name="T78" fmla="*/ 229 w 239"/>
                <a:gd name="T79" fmla="*/ 104 h 168"/>
                <a:gd name="T80" fmla="*/ 239 w 239"/>
                <a:gd name="T81" fmla="*/ 101 h 168"/>
                <a:gd name="T82" fmla="*/ 232 w 239"/>
                <a:gd name="T83" fmla="*/ 96 h 168"/>
                <a:gd name="T84" fmla="*/ 222 w 239"/>
                <a:gd name="T85" fmla="*/ 91 h 168"/>
                <a:gd name="T86" fmla="*/ 217 w 239"/>
                <a:gd name="T87" fmla="*/ 91 h 168"/>
                <a:gd name="T88" fmla="*/ 207 w 239"/>
                <a:gd name="T89" fmla="*/ 91 h 168"/>
                <a:gd name="T90" fmla="*/ 199 w 239"/>
                <a:gd name="T91" fmla="*/ 85 h 168"/>
                <a:gd name="T92" fmla="*/ 209 w 239"/>
                <a:gd name="T93" fmla="*/ 75 h 168"/>
                <a:gd name="T94" fmla="*/ 207 w 239"/>
                <a:gd name="T95" fmla="*/ 69 h 168"/>
                <a:gd name="T96" fmla="*/ 199 w 239"/>
                <a:gd name="T97" fmla="*/ 77 h 168"/>
                <a:gd name="T98" fmla="*/ 187 w 239"/>
                <a:gd name="T99" fmla="*/ 85 h 168"/>
                <a:gd name="T100" fmla="*/ 182 w 239"/>
                <a:gd name="T101" fmla="*/ 93 h 168"/>
                <a:gd name="T102" fmla="*/ 172 w 239"/>
                <a:gd name="T103" fmla="*/ 93 h 168"/>
                <a:gd name="T104" fmla="*/ 149 w 239"/>
                <a:gd name="T105" fmla="*/ 77 h 168"/>
                <a:gd name="T106" fmla="*/ 142 w 239"/>
                <a:gd name="T107" fmla="*/ 69 h 168"/>
                <a:gd name="T108" fmla="*/ 132 w 239"/>
                <a:gd name="T109" fmla="*/ 46 h 168"/>
                <a:gd name="T110" fmla="*/ 122 w 239"/>
                <a:gd name="T111" fmla="*/ 43 h 168"/>
                <a:gd name="T112" fmla="*/ 67 w 239"/>
                <a:gd name="T113" fmla="*/ 24 h 168"/>
                <a:gd name="T114" fmla="*/ 45 w 239"/>
                <a:gd name="T115" fmla="*/ 6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9"/>
                <a:gd name="T175" fmla="*/ 0 h 168"/>
                <a:gd name="T176" fmla="*/ 239 w 239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9" h="168">
                  <a:moveTo>
                    <a:pt x="0" y="16"/>
                  </a:moveTo>
                  <a:lnTo>
                    <a:pt x="0" y="35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0" y="88"/>
                  </a:lnTo>
                  <a:lnTo>
                    <a:pt x="15" y="91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2" y="80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20" y="72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32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32" y="61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42" y="64"/>
                  </a:lnTo>
                  <a:lnTo>
                    <a:pt x="45" y="67"/>
                  </a:lnTo>
                  <a:lnTo>
                    <a:pt x="47" y="69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72"/>
                  </a:lnTo>
                  <a:lnTo>
                    <a:pt x="55" y="75"/>
                  </a:lnTo>
                  <a:lnTo>
                    <a:pt x="55" y="77"/>
                  </a:lnTo>
                  <a:lnTo>
                    <a:pt x="57" y="77"/>
                  </a:lnTo>
                  <a:lnTo>
                    <a:pt x="59" y="80"/>
                  </a:lnTo>
                  <a:lnTo>
                    <a:pt x="57" y="80"/>
                  </a:lnTo>
                  <a:lnTo>
                    <a:pt x="57" y="83"/>
                  </a:lnTo>
                  <a:lnTo>
                    <a:pt x="57" y="85"/>
                  </a:lnTo>
                  <a:lnTo>
                    <a:pt x="57" y="88"/>
                  </a:lnTo>
                  <a:lnTo>
                    <a:pt x="62" y="91"/>
                  </a:lnTo>
                  <a:lnTo>
                    <a:pt x="67" y="91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88"/>
                  </a:lnTo>
                  <a:lnTo>
                    <a:pt x="79" y="91"/>
                  </a:lnTo>
                  <a:lnTo>
                    <a:pt x="82" y="93"/>
                  </a:lnTo>
                  <a:lnTo>
                    <a:pt x="84" y="93"/>
                  </a:lnTo>
                  <a:lnTo>
                    <a:pt x="84" y="96"/>
                  </a:lnTo>
                  <a:lnTo>
                    <a:pt x="84" y="101"/>
                  </a:lnTo>
                  <a:lnTo>
                    <a:pt x="87" y="104"/>
                  </a:lnTo>
                  <a:lnTo>
                    <a:pt x="89" y="107"/>
                  </a:lnTo>
                  <a:lnTo>
                    <a:pt x="89" y="109"/>
                  </a:lnTo>
                  <a:lnTo>
                    <a:pt x="89" y="112"/>
                  </a:lnTo>
                  <a:lnTo>
                    <a:pt x="92" y="117"/>
                  </a:lnTo>
                  <a:lnTo>
                    <a:pt x="104" y="125"/>
                  </a:lnTo>
                  <a:lnTo>
                    <a:pt x="112" y="133"/>
                  </a:lnTo>
                  <a:lnTo>
                    <a:pt x="117" y="133"/>
                  </a:lnTo>
                  <a:lnTo>
                    <a:pt x="119" y="136"/>
                  </a:lnTo>
                  <a:lnTo>
                    <a:pt x="124" y="141"/>
                  </a:lnTo>
                  <a:lnTo>
                    <a:pt x="132" y="147"/>
                  </a:lnTo>
                  <a:lnTo>
                    <a:pt x="132" y="149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39" y="147"/>
                  </a:lnTo>
                  <a:lnTo>
                    <a:pt x="144" y="149"/>
                  </a:lnTo>
                  <a:lnTo>
                    <a:pt x="144" y="152"/>
                  </a:lnTo>
                  <a:lnTo>
                    <a:pt x="147" y="152"/>
                  </a:lnTo>
                  <a:lnTo>
                    <a:pt x="149" y="155"/>
                  </a:lnTo>
                  <a:lnTo>
                    <a:pt x="147" y="157"/>
                  </a:lnTo>
                  <a:lnTo>
                    <a:pt x="147" y="163"/>
                  </a:lnTo>
                  <a:lnTo>
                    <a:pt x="147" y="165"/>
                  </a:lnTo>
                  <a:lnTo>
                    <a:pt x="154" y="165"/>
                  </a:lnTo>
                  <a:lnTo>
                    <a:pt x="157" y="165"/>
                  </a:lnTo>
                  <a:lnTo>
                    <a:pt x="157" y="168"/>
                  </a:lnTo>
                  <a:lnTo>
                    <a:pt x="159" y="168"/>
                  </a:lnTo>
                  <a:lnTo>
                    <a:pt x="164" y="168"/>
                  </a:lnTo>
                  <a:lnTo>
                    <a:pt x="164" y="165"/>
                  </a:lnTo>
                  <a:lnTo>
                    <a:pt x="164" y="163"/>
                  </a:lnTo>
                  <a:lnTo>
                    <a:pt x="167" y="160"/>
                  </a:lnTo>
                  <a:lnTo>
                    <a:pt x="169" y="157"/>
                  </a:lnTo>
                  <a:lnTo>
                    <a:pt x="169" y="155"/>
                  </a:lnTo>
                  <a:lnTo>
                    <a:pt x="172" y="155"/>
                  </a:lnTo>
                  <a:lnTo>
                    <a:pt x="172" y="152"/>
                  </a:lnTo>
                  <a:lnTo>
                    <a:pt x="172" y="149"/>
                  </a:lnTo>
                  <a:lnTo>
                    <a:pt x="169" y="147"/>
                  </a:lnTo>
                  <a:lnTo>
                    <a:pt x="169" y="144"/>
                  </a:lnTo>
                  <a:lnTo>
                    <a:pt x="169" y="141"/>
                  </a:lnTo>
                  <a:lnTo>
                    <a:pt x="169" y="139"/>
                  </a:lnTo>
                  <a:lnTo>
                    <a:pt x="169" y="136"/>
                  </a:lnTo>
                  <a:lnTo>
                    <a:pt x="169" y="133"/>
                  </a:lnTo>
                  <a:lnTo>
                    <a:pt x="167" y="133"/>
                  </a:lnTo>
                  <a:lnTo>
                    <a:pt x="164" y="133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59" y="131"/>
                  </a:lnTo>
                  <a:lnTo>
                    <a:pt x="159" y="128"/>
                  </a:lnTo>
                  <a:lnTo>
                    <a:pt x="162" y="128"/>
                  </a:lnTo>
                  <a:lnTo>
                    <a:pt x="159" y="125"/>
                  </a:lnTo>
                  <a:lnTo>
                    <a:pt x="162" y="123"/>
                  </a:lnTo>
                  <a:lnTo>
                    <a:pt x="164" y="123"/>
                  </a:lnTo>
                  <a:lnTo>
                    <a:pt x="167" y="123"/>
                  </a:lnTo>
                  <a:lnTo>
                    <a:pt x="169" y="123"/>
                  </a:lnTo>
                  <a:lnTo>
                    <a:pt x="172" y="123"/>
                  </a:lnTo>
                  <a:lnTo>
                    <a:pt x="174" y="123"/>
                  </a:lnTo>
                  <a:lnTo>
                    <a:pt x="177" y="117"/>
                  </a:lnTo>
                  <a:lnTo>
                    <a:pt x="179" y="115"/>
                  </a:lnTo>
                  <a:lnTo>
                    <a:pt x="179" y="112"/>
                  </a:lnTo>
                  <a:lnTo>
                    <a:pt x="184" y="112"/>
                  </a:lnTo>
                  <a:lnTo>
                    <a:pt x="187" y="109"/>
                  </a:lnTo>
                  <a:lnTo>
                    <a:pt x="187" y="107"/>
                  </a:lnTo>
                  <a:lnTo>
                    <a:pt x="184" y="104"/>
                  </a:lnTo>
                  <a:lnTo>
                    <a:pt x="187" y="104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92" y="101"/>
                  </a:lnTo>
                  <a:lnTo>
                    <a:pt x="197" y="99"/>
                  </a:lnTo>
                  <a:lnTo>
                    <a:pt x="199" y="99"/>
                  </a:lnTo>
                  <a:lnTo>
                    <a:pt x="202" y="96"/>
                  </a:lnTo>
                  <a:lnTo>
                    <a:pt x="202" y="93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7" y="99"/>
                  </a:lnTo>
                  <a:lnTo>
                    <a:pt x="207" y="101"/>
                  </a:lnTo>
                  <a:lnTo>
                    <a:pt x="204" y="101"/>
                  </a:lnTo>
                  <a:lnTo>
                    <a:pt x="202" y="104"/>
                  </a:lnTo>
                  <a:lnTo>
                    <a:pt x="202" y="109"/>
                  </a:lnTo>
                  <a:lnTo>
                    <a:pt x="204" y="112"/>
                  </a:lnTo>
                  <a:lnTo>
                    <a:pt x="207" y="109"/>
                  </a:lnTo>
                  <a:lnTo>
                    <a:pt x="209" y="109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7" y="112"/>
                  </a:lnTo>
                  <a:lnTo>
                    <a:pt x="222" y="109"/>
                  </a:lnTo>
                  <a:lnTo>
                    <a:pt x="224" y="109"/>
                  </a:lnTo>
                  <a:lnTo>
                    <a:pt x="224" y="107"/>
                  </a:lnTo>
                  <a:lnTo>
                    <a:pt x="227" y="107"/>
                  </a:lnTo>
                  <a:lnTo>
                    <a:pt x="229" y="107"/>
                  </a:lnTo>
                  <a:lnTo>
                    <a:pt x="229" y="104"/>
                  </a:lnTo>
                  <a:lnTo>
                    <a:pt x="232" y="104"/>
                  </a:lnTo>
                  <a:lnTo>
                    <a:pt x="234" y="104"/>
                  </a:lnTo>
                  <a:lnTo>
                    <a:pt x="234" y="101"/>
                  </a:lnTo>
                  <a:lnTo>
                    <a:pt x="239" y="101"/>
                  </a:lnTo>
                  <a:lnTo>
                    <a:pt x="239" y="99"/>
                  </a:lnTo>
                  <a:lnTo>
                    <a:pt x="237" y="99"/>
                  </a:lnTo>
                  <a:lnTo>
                    <a:pt x="232" y="96"/>
                  </a:lnTo>
                  <a:lnTo>
                    <a:pt x="229" y="93"/>
                  </a:lnTo>
                  <a:lnTo>
                    <a:pt x="227" y="93"/>
                  </a:lnTo>
                  <a:lnTo>
                    <a:pt x="224" y="93"/>
                  </a:lnTo>
                  <a:lnTo>
                    <a:pt x="222" y="91"/>
                  </a:lnTo>
                  <a:lnTo>
                    <a:pt x="222" y="88"/>
                  </a:lnTo>
                  <a:lnTo>
                    <a:pt x="219" y="85"/>
                  </a:lnTo>
                  <a:lnTo>
                    <a:pt x="217" y="91"/>
                  </a:lnTo>
                  <a:lnTo>
                    <a:pt x="214" y="91"/>
                  </a:lnTo>
                  <a:lnTo>
                    <a:pt x="214" y="93"/>
                  </a:lnTo>
                  <a:lnTo>
                    <a:pt x="212" y="93"/>
                  </a:lnTo>
                  <a:lnTo>
                    <a:pt x="207" y="91"/>
                  </a:lnTo>
                  <a:lnTo>
                    <a:pt x="204" y="85"/>
                  </a:lnTo>
                  <a:lnTo>
                    <a:pt x="202" y="88"/>
                  </a:lnTo>
                  <a:lnTo>
                    <a:pt x="202" y="85"/>
                  </a:lnTo>
                  <a:lnTo>
                    <a:pt x="199" y="85"/>
                  </a:lnTo>
                  <a:lnTo>
                    <a:pt x="199" y="83"/>
                  </a:lnTo>
                  <a:lnTo>
                    <a:pt x="202" y="80"/>
                  </a:lnTo>
                  <a:lnTo>
                    <a:pt x="207" y="77"/>
                  </a:lnTo>
                  <a:lnTo>
                    <a:pt x="209" y="75"/>
                  </a:lnTo>
                  <a:lnTo>
                    <a:pt x="212" y="72"/>
                  </a:lnTo>
                  <a:lnTo>
                    <a:pt x="212" y="69"/>
                  </a:lnTo>
                  <a:lnTo>
                    <a:pt x="207" y="69"/>
                  </a:lnTo>
                  <a:lnTo>
                    <a:pt x="204" y="75"/>
                  </a:lnTo>
                  <a:lnTo>
                    <a:pt x="202" y="75"/>
                  </a:lnTo>
                  <a:lnTo>
                    <a:pt x="199" y="77"/>
                  </a:lnTo>
                  <a:lnTo>
                    <a:pt x="197" y="80"/>
                  </a:lnTo>
                  <a:lnTo>
                    <a:pt x="192" y="83"/>
                  </a:lnTo>
                  <a:lnTo>
                    <a:pt x="187" y="85"/>
                  </a:lnTo>
                  <a:lnTo>
                    <a:pt x="184" y="88"/>
                  </a:lnTo>
                  <a:lnTo>
                    <a:pt x="182" y="91"/>
                  </a:lnTo>
                  <a:lnTo>
                    <a:pt x="182" y="93"/>
                  </a:lnTo>
                  <a:lnTo>
                    <a:pt x="179" y="93"/>
                  </a:lnTo>
                  <a:lnTo>
                    <a:pt x="177" y="93"/>
                  </a:lnTo>
                  <a:lnTo>
                    <a:pt x="172" y="93"/>
                  </a:lnTo>
                  <a:lnTo>
                    <a:pt x="169" y="91"/>
                  </a:lnTo>
                  <a:lnTo>
                    <a:pt x="167" y="91"/>
                  </a:lnTo>
                  <a:lnTo>
                    <a:pt x="152" y="91"/>
                  </a:lnTo>
                  <a:lnTo>
                    <a:pt x="149" y="77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69"/>
                  </a:lnTo>
                  <a:lnTo>
                    <a:pt x="142" y="56"/>
                  </a:lnTo>
                  <a:lnTo>
                    <a:pt x="139" y="56"/>
                  </a:lnTo>
                  <a:lnTo>
                    <a:pt x="134" y="48"/>
                  </a:lnTo>
                  <a:lnTo>
                    <a:pt x="132" y="46"/>
                  </a:lnTo>
                  <a:lnTo>
                    <a:pt x="129" y="46"/>
                  </a:lnTo>
                  <a:lnTo>
                    <a:pt x="127" y="43"/>
                  </a:lnTo>
                  <a:lnTo>
                    <a:pt x="124" y="40"/>
                  </a:lnTo>
                  <a:lnTo>
                    <a:pt x="122" y="43"/>
                  </a:lnTo>
                  <a:lnTo>
                    <a:pt x="102" y="43"/>
                  </a:lnTo>
                  <a:lnTo>
                    <a:pt x="84" y="46"/>
                  </a:lnTo>
                  <a:lnTo>
                    <a:pt x="77" y="38"/>
                  </a:lnTo>
                  <a:lnTo>
                    <a:pt x="67" y="24"/>
                  </a:lnTo>
                  <a:lnTo>
                    <a:pt x="57" y="16"/>
                  </a:lnTo>
                  <a:lnTo>
                    <a:pt x="55" y="14"/>
                  </a:lnTo>
                  <a:lnTo>
                    <a:pt x="50" y="8"/>
                  </a:lnTo>
                  <a:lnTo>
                    <a:pt x="45" y="6"/>
                  </a:lnTo>
                  <a:lnTo>
                    <a:pt x="3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8" name="Freeform 344"/>
            <p:cNvSpPr>
              <a:spLocks/>
            </p:cNvSpPr>
            <p:nvPr/>
          </p:nvSpPr>
          <p:spPr bwMode="auto">
            <a:xfrm>
              <a:off x="3480" y="2322"/>
              <a:ext cx="202" cy="165"/>
            </a:xfrm>
            <a:custGeom>
              <a:avLst/>
              <a:gdLst>
                <a:gd name="T0" fmla="*/ 17 w 202"/>
                <a:gd name="T1" fmla="*/ 133 h 165"/>
                <a:gd name="T2" fmla="*/ 5 w 202"/>
                <a:gd name="T3" fmla="*/ 122 h 165"/>
                <a:gd name="T4" fmla="*/ 2 w 202"/>
                <a:gd name="T5" fmla="*/ 101 h 165"/>
                <a:gd name="T6" fmla="*/ 0 w 202"/>
                <a:gd name="T7" fmla="*/ 82 h 165"/>
                <a:gd name="T8" fmla="*/ 10 w 202"/>
                <a:gd name="T9" fmla="*/ 61 h 165"/>
                <a:gd name="T10" fmla="*/ 15 w 202"/>
                <a:gd name="T11" fmla="*/ 56 h 165"/>
                <a:gd name="T12" fmla="*/ 25 w 202"/>
                <a:gd name="T13" fmla="*/ 61 h 165"/>
                <a:gd name="T14" fmla="*/ 35 w 202"/>
                <a:gd name="T15" fmla="*/ 58 h 165"/>
                <a:gd name="T16" fmla="*/ 37 w 202"/>
                <a:gd name="T17" fmla="*/ 50 h 165"/>
                <a:gd name="T18" fmla="*/ 47 w 202"/>
                <a:gd name="T19" fmla="*/ 48 h 165"/>
                <a:gd name="T20" fmla="*/ 57 w 202"/>
                <a:gd name="T21" fmla="*/ 40 h 165"/>
                <a:gd name="T22" fmla="*/ 60 w 202"/>
                <a:gd name="T23" fmla="*/ 27 h 165"/>
                <a:gd name="T24" fmla="*/ 67 w 202"/>
                <a:gd name="T25" fmla="*/ 24 h 165"/>
                <a:gd name="T26" fmla="*/ 72 w 202"/>
                <a:gd name="T27" fmla="*/ 19 h 165"/>
                <a:gd name="T28" fmla="*/ 85 w 202"/>
                <a:gd name="T29" fmla="*/ 21 h 165"/>
                <a:gd name="T30" fmla="*/ 102 w 202"/>
                <a:gd name="T31" fmla="*/ 24 h 165"/>
                <a:gd name="T32" fmla="*/ 110 w 202"/>
                <a:gd name="T33" fmla="*/ 27 h 165"/>
                <a:gd name="T34" fmla="*/ 117 w 202"/>
                <a:gd name="T35" fmla="*/ 24 h 165"/>
                <a:gd name="T36" fmla="*/ 125 w 202"/>
                <a:gd name="T37" fmla="*/ 24 h 165"/>
                <a:gd name="T38" fmla="*/ 127 w 202"/>
                <a:gd name="T39" fmla="*/ 16 h 165"/>
                <a:gd name="T40" fmla="*/ 135 w 202"/>
                <a:gd name="T41" fmla="*/ 19 h 165"/>
                <a:gd name="T42" fmla="*/ 140 w 202"/>
                <a:gd name="T43" fmla="*/ 8 h 165"/>
                <a:gd name="T44" fmla="*/ 145 w 202"/>
                <a:gd name="T45" fmla="*/ 3 h 165"/>
                <a:gd name="T46" fmla="*/ 152 w 202"/>
                <a:gd name="T47" fmla="*/ 8 h 165"/>
                <a:gd name="T48" fmla="*/ 155 w 202"/>
                <a:gd name="T49" fmla="*/ 11 h 165"/>
                <a:gd name="T50" fmla="*/ 155 w 202"/>
                <a:gd name="T51" fmla="*/ 19 h 165"/>
                <a:gd name="T52" fmla="*/ 155 w 202"/>
                <a:gd name="T53" fmla="*/ 29 h 165"/>
                <a:gd name="T54" fmla="*/ 160 w 202"/>
                <a:gd name="T55" fmla="*/ 35 h 165"/>
                <a:gd name="T56" fmla="*/ 172 w 202"/>
                <a:gd name="T57" fmla="*/ 27 h 165"/>
                <a:gd name="T58" fmla="*/ 180 w 202"/>
                <a:gd name="T59" fmla="*/ 21 h 165"/>
                <a:gd name="T60" fmla="*/ 187 w 202"/>
                <a:gd name="T61" fmla="*/ 21 h 165"/>
                <a:gd name="T62" fmla="*/ 190 w 202"/>
                <a:gd name="T63" fmla="*/ 24 h 165"/>
                <a:gd name="T64" fmla="*/ 199 w 202"/>
                <a:gd name="T65" fmla="*/ 21 h 165"/>
                <a:gd name="T66" fmla="*/ 202 w 202"/>
                <a:gd name="T67" fmla="*/ 24 h 165"/>
                <a:gd name="T68" fmla="*/ 197 w 202"/>
                <a:gd name="T69" fmla="*/ 27 h 165"/>
                <a:gd name="T70" fmla="*/ 195 w 202"/>
                <a:gd name="T71" fmla="*/ 29 h 165"/>
                <a:gd name="T72" fmla="*/ 185 w 202"/>
                <a:gd name="T73" fmla="*/ 32 h 165"/>
                <a:gd name="T74" fmla="*/ 170 w 202"/>
                <a:gd name="T75" fmla="*/ 32 h 165"/>
                <a:gd name="T76" fmla="*/ 162 w 202"/>
                <a:gd name="T77" fmla="*/ 37 h 165"/>
                <a:gd name="T78" fmla="*/ 160 w 202"/>
                <a:gd name="T79" fmla="*/ 40 h 165"/>
                <a:gd name="T80" fmla="*/ 152 w 202"/>
                <a:gd name="T81" fmla="*/ 45 h 165"/>
                <a:gd name="T82" fmla="*/ 155 w 202"/>
                <a:gd name="T83" fmla="*/ 50 h 165"/>
                <a:gd name="T84" fmla="*/ 155 w 202"/>
                <a:gd name="T85" fmla="*/ 61 h 165"/>
                <a:gd name="T86" fmla="*/ 152 w 202"/>
                <a:gd name="T87" fmla="*/ 69 h 165"/>
                <a:gd name="T88" fmla="*/ 150 w 202"/>
                <a:gd name="T89" fmla="*/ 77 h 165"/>
                <a:gd name="T90" fmla="*/ 145 w 202"/>
                <a:gd name="T91" fmla="*/ 82 h 165"/>
                <a:gd name="T92" fmla="*/ 132 w 202"/>
                <a:gd name="T93" fmla="*/ 82 h 165"/>
                <a:gd name="T94" fmla="*/ 137 w 202"/>
                <a:gd name="T95" fmla="*/ 93 h 165"/>
                <a:gd name="T96" fmla="*/ 132 w 202"/>
                <a:gd name="T97" fmla="*/ 98 h 165"/>
                <a:gd name="T98" fmla="*/ 125 w 202"/>
                <a:gd name="T99" fmla="*/ 106 h 165"/>
                <a:gd name="T100" fmla="*/ 122 w 202"/>
                <a:gd name="T101" fmla="*/ 112 h 165"/>
                <a:gd name="T102" fmla="*/ 120 w 202"/>
                <a:gd name="T103" fmla="*/ 125 h 165"/>
                <a:gd name="T104" fmla="*/ 115 w 202"/>
                <a:gd name="T105" fmla="*/ 122 h 165"/>
                <a:gd name="T106" fmla="*/ 110 w 202"/>
                <a:gd name="T107" fmla="*/ 122 h 165"/>
                <a:gd name="T108" fmla="*/ 100 w 202"/>
                <a:gd name="T109" fmla="*/ 128 h 165"/>
                <a:gd name="T110" fmla="*/ 100 w 202"/>
                <a:gd name="T111" fmla="*/ 130 h 165"/>
                <a:gd name="T112" fmla="*/ 90 w 202"/>
                <a:gd name="T113" fmla="*/ 130 h 165"/>
                <a:gd name="T114" fmla="*/ 82 w 202"/>
                <a:gd name="T115" fmla="*/ 144 h 165"/>
                <a:gd name="T116" fmla="*/ 82 w 202"/>
                <a:gd name="T117" fmla="*/ 154 h 165"/>
                <a:gd name="T118" fmla="*/ 57 w 202"/>
                <a:gd name="T119" fmla="*/ 160 h 165"/>
                <a:gd name="T120" fmla="*/ 50 w 202"/>
                <a:gd name="T121" fmla="*/ 165 h 165"/>
                <a:gd name="T122" fmla="*/ 32 w 202"/>
                <a:gd name="T123" fmla="*/ 162 h 165"/>
                <a:gd name="T124" fmla="*/ 27 w 202"/>
                <a:gd name="T125" fmla="*/ 162 h 1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2"/>
                <a:gd name="T190" fmla="*/ 0 h 165"/>
                <a:gd name="T191" fmla="*/ 202 w 202"/>
                <a:gd name="T192" fmla="*/ 165 h 1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2" h="165">
                  <a:moveTo>
                    <a:pt x="7" y="157"/>
                  </a:moveTo>
                  <a:lnTo>
                    <a:pt x="10" y="149"/>
                  </a:lnTo>
                  <a:lnTo>
                    <a:pt x="15" y="141"/>
                  </a:lnTo>
                  <a:lnTo>
                    <a:pt x="17" y="138"/>
                  </a:lnTo>
                  <a:lnTo>
                    <a:pt x="17" y="133"/>
                  </a:lnTo>
                  <a:lnTo>
                    <a:pt x="15" y="130"/>
                  </a:lnTo>
                  <a:lnTo>
                    <a:pt x="12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5" y="114"/>
                  </a:lnTo>
                  <a:lnTo>
                    <a:pt x="5" y="109"/>
                  </a:lnTo>
                  <a:lnTo>
                    <a:pt x="2" y="106"/>
                  </a:lnTo>
                  <a:lnTo>
                    <a:pt x="2" y="101"/>
                  </a:lnTo>
                  <a:lnTo>
                    <a:pt x="2" y="96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5" y="77"/>
                  </a:lnTo>
                  <a:lnTo>
                    <a:pt x="5" y="74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5" y="56"/>
                  </a:lnTo>
                  <a:lnTo>
                    <a:pt x="17" y="58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7" y="53"/>
                  </a:lnTo>
                  <a:lnTo>
                    <a:pt x="40" y="53"/>
                  </a:lnTo>
                  <a:lnTo>
                    <a:pt x="37" y="50"/>
                  </a:lnTo>
                  <a:lnTo>
                    <a:pt x="40" y="50"/>
                  </a:lnTo>
                  <a:lnTo>
                    <a:pt x="42" y="48"/>
                  </a:lnTo>
                  <a:lnTo>
                    <a:pt x="47" y="48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5" y="43"/>
                  </a:lnTo>
                  <a:lnTo>
                    <a:pt x="57" y="40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2" y="24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2" y="21"/>
                  </a:lnTo>
                  <a:lnTo>
                    <a:pt x="72" y="19"/>
                  </a:lnTo>
                  <a:lnTo>
                    <a:pt x="75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7" y="24"/>
                  </a:lnTo>
                  <a:lnTo>
                    <a:pt x="102" y="24"/>
                  </a:lnTo>
                  <a:lnTo>
                    <a:pt x="107" y="29"/>
                  </a:lnTo>
                  <a:lnTo>
                    <a:pt x="110" y="29"/>
                  </a:lnTo>
                  <a:lnTo>
                    <a:pt x="110" y="27"/>
                  </a:lnTo>
                  <a:lnTo>
                    <a:pt x="115" y="24"/>
                  </a:lnTo>
                  <a:lnTo>
                    <a:pt x="117" y="24"/>
                  </a:lnTo>
                  <a:lnTo>
                    <a:pt x="120" y="24"/>
                  </a:lnTo>
                  <a:lnTo>
                    <a:pt x="125" y="27"/>
                  </a:lnTo>
                  <a:lnTo>
                    <a:pt x="125" y="24"/>
                  </a:lnTo>
                  <a:lnTo>
                    <a:pt x="125" y="21"/>
                  </a:lnTo>
                  <a:lnTo>
                    <a:pt x="127" y="16"/>
                  </a:lnTo>
                  <a:lnTo>
                    <a:pt x="130" y="19"/>
                  </a:lnTo>
                  <a:lnTo>
                    <a:pt x="132" y="16"/>
                  </a:lnTo>
                  <a:lnTo>
                    <a:pt x="135" y="19"/>
                  </a:lnTo>
                  <a:lnTo>
                    <a:pt x="137" y="16"/>
                  </a:lnTo>
                  <a:lnTo>
                    <a:pt x="137" y="13"/>
                  </a:lnTo>
                  <a:lnTo>
                    <a:pt x="137" y="11"/>
                  </a:lnTo>
                  <a:lnTo>
                    <a:pt x="140" y="8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47" y="0"/>
                  </a:lnTo>
                  <a:lnTo>
                    <a:pt x="150" y="3"/>
                  </a:lnTo>
                  <a:lnTo>
                    <a:pt x="152" y="5"/>
                  </a:lnTo>
                  <a:lnTo>
                    <a:pt x="152" y="8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5" y="11"/>
                  </a:lnTo>
                  <a:lnTo>
                    <a:pt x="155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4"/>
                  </a:lnTo>
                  <a:lnTo>
                    <a:pt x="152" y="27"/>
                  </a:lnTo>
                  <a:lnTo>
                    <a:pt x="155" y="29"/>
                  </a:lnTo>
                  <a:lnTo>
                    <a:pt x="155" y="32"/>
                  </a:lnTo>
                  <a:lnTo>
                    <a:pt x="157" y="35"/>
                  </a:lnTo>
                  <a:lnTo>
                    <a:pt x="160" y="35"/>
                  </a:lnTo>
                  <a:lnTo>
                    <a:pt x="162" y="32"/>
                  </a:lnTo>
                  <a:lnTo>
                    <a:pt x="165" y="29"/>
                  </a:lnTo>
                  <a:lnTo>
                    <a:pt x="172" y="29"/>
                  </a:lnTo>
                  <a:lnTo>
                    <a:pt x="172" y="27"/>
                  </a:lnTo>
                  <a:lnTo>
                    <a:pt x="175" y="24"/>
                  </a:lnTo>
                  <a:lnTo>
                    <a:pt x="177" y="24"/>
                  </a:lnTo>
                  <a:lnTo>
                    <a:pt x="180" y="21"/>
                  </a:lnTo>
                  <a:lnTo>
                    <a:pt x="182" y="21"/>
                  </a:lnTo>
                  <a:lnTo>
                    <a:pt x="185" y="21"/>
                  </a:lnTo>
                  <a:lnTo>
                    <a:pt x="187" y="21"/>
                  </a:lnTo>
                  <a:lnTo>
                    <a:pt x="187" y="24"/>
                  </a:lnTo>
                  <a:lnTo>
                    <a:pt x="190" y="24"/>
                  </a:lnTo>
                  <a:lnTo>
                    <a:pt x="192" y="21"/>
                  </a:lnTo>
                  <a:lnTo>
                    <a:pt x="197" y="21"/>
                  </a:lnTo>
                  <a:lnTo>
                    <a:pt x="199" y="21"/>
                  </a:lnTo>
                  <a:lnTo>
                    <a:pt x="202" y="21"/>
                  </a:lnTo>
                  <a:lnTo>
                    <a:pt x="202" y="24"/>
                  </a:lnTo>
                  <a:lnTo>
                    <a:pt x="199" y="24"/>
                  </a:lnTo>
                  <a:lnTo>
                    <a:pt x="202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7" y="27"/>
                  </a:lnTo>
                  <a:lnTo>
                    <a:pt x="199" y="29"/>
                  </a:lnTo>
                  <a:lnTo>
                    <a:pt x="197" y="29"/>
                  </a:lnTo>
                  <a:lnTo>
                    <a:pt x="195" y="29"/>
                  </a:lnTo>
                  <a:lnTo>
                    <a:pt x="192" y="32"/>
                  </a:lnTo>
                  <a:lnTo>
                    <a:pt x="190" y="32"/>
                  </a:lnTo>
                  <a:lnTo>
                    <a:pt x="187" y="29"/>
                  </a:lnTo>
                  <a:lnTo>
                    <a:pt x="185" y="32"/>
                  </a:lnTo>
                  <a:lnTo>
                    <a:pt x="185" y="29"/>
                  </a:lnTo>
                  <a:lnTo>
                    <a:pt x="175" y="32"/>
                  </a:lnTo>
                  <a:lnTo>
                    <a:pt x="172" y="32"/>
                  </a:lnTo>
                  <a:lnTo>
                    <a:pt x="170" y="32"/>
                  </a:lnTo>
                  <a:lnTo>
                    <a:pt x="167" y="35"/>
                  </a:lnTo>
                  <a:lnTo>
                    <a:pt x="165" y="35"/>
                  </a:lnTo>
                  <a:lnTo>
                    <a:pt x="162" y="37"/>
                  </a:lnTo>
                  <a:lnTo>
                    <a:pt x="160" y="37"/>
                  </a:lnTo>
                  <a:lnTo>
                    <a:pt x="160" y="40"/>
                  </a:lnTo>
                  <a:lnTo>
                    <a:pt x="157" y="40"/>
                  </a:lnTo>
                  <a:lnTo>
                    <a:pt x="152" y="45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5" y="50"/>
                  </a:lnTo>
                  <a:lnTo>
                    <a:pt x="155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5" y="58"/>
                  </a:lnTo>
                  <a:lnTo>
                    <a:pt x="155" y="61"/>
                  </a:lnTo>
                  <a:lnTo>
                    <a:pt x="157" y="61"/>
                  </a:lnTo>
                  <a:lnTo>
                    <a:pt x="157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2" y="69"/>
                  </a:lnTo>
                  <a:lnTo>
                    <a:pt x="150" y="72"/>
                  </a:lnTo>
                  <a:lnTo>
                    <a:pt x="147" y="74"/>
                  </a:lnTo>
                  <a:lnTo>
                    <a:pt x="147" y="77"/>
                  </a:lnTo>
                  <a:lnTo>
                    <a:pt x="150" y="77"/>
                  </a:lnTo>
                  <a:lnTo>
                    <a:pt x="150" y="80"/>
                  </a:lnTo>
                  <a:lnTo>
                    <a:pt x="147" y="82"/>
                  </a:lnTo>
                  <a:lnTo>
                    <a:pt x="145" y="82"/>
                  </a:lnTo>
                  <a:lnTo>
                    <a:pt x="142" y="85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2" y="82"/>
                  </a:lnTo>
                  <a:lnTo>
                    <a:pt x="132" y="85"/>
                  </a:lnTo>
                  <a:lnTo>
                    <a:pt x="135" y="88"/>
                  </a:lnTo>
                  <a:lnTo>
                    <a:pt x="137" y="93"/>
                  </a:lnTo>
                  <a:lnTo>
                    <a:pt x="137" y="96"/>
                  </a:lnTo>
                  <a:lnTo>
                    <a:pt x="135" y="98"/>
                  </a:lnTo>
                  <a:lnTo>
                    <a:pt x="132" y="98"/>
                  </a:lnTo>
                  <a:lnTo>
                    <a:pt x="130" y="98"/>
                  </a:lnTo>
                  <a:lnTo>
                    <a:pt x="127" y="101"/>
                  </a:lnTo>
                  <a:lnTo>
                    <a:pt x="127" y="104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9"/>
                  </a:lnTo>
                  <a:lnTo>
                    <a:pt x="122" y="112"/>
                  </a:lnTo>
                  <a:lnTo>
                    <a:pt x="122" y="117"/>
                  </a:lnTo>
                  <a:lnTo>
                    <a:pt x="125" y="120"/>
                  </a:lnTo>
                  <a:lnTo>
                    <a:pt x="120" y="125"/>
                  </a:lnTo>
                  <a:lnTo>
                    <a:pt x="117" y="125"/>
                  </a:lnTo>
                  <a:lnTo>
                    <a:pt x="115" y="125"/>
                  </a:lnTo>
                  <a:lnTo>
                    <a:pt x="115" y="122"/>
                  </a:lnTo>
                  <a:lnTo>
                    <a:pt x="112" y="122"/>
                  </a:lnTo>
                  <a:lnTo>
                    <a:pt x="112" y="125"/>
                  </a:lnTo>
                  <a:lnTo>
                    <a:pt x="110" y="122"/>
                  </a:lnTo>
                  <a:lnTo>
                    <a:pt x="107" y="122"/>
                  </a:lnTo>
                  <a:lnTo>
                    <a:pt x="105" y="125"/>
                  </a:lnTo>
                  <a:lnTo>
                    <a:pt x="102" y="128"/>
                  </a:lnTo>
                  <a:lnTo>
                    <a:pt x="100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7" y="133"/>
                  </a:lnTo>
                  <a:lnTo>
                    <a:pt x="95" y="133"/>
                  </a:lnTo>
                  <a:lnTo>
                    <a:pt x="92" y="133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87" y="136"/>
                  </a:lnTo>
                  <a:lnTo>
                    <a:pt x="85" y="136"/>
                  </a:lnTo>
                  <a:lnTo>
                    <a:pt x="82" y="138"/>
                  </a:lnTo>
                  <a:lnTo>
                    <a:pt x="82" y="144"/>
                  </a:lnTo>
                  <a:lnTo>
                    <a:pt x="82" y="146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0" y="157"/>
                  </a:lnTo>
                  <a:lnTo>
                    <a:pt x="75" y="157"/>
                  </a:lnTo>
                  <a:lnTo>
                    <a:pt x="70" y="160"/>
                  </a:lnTo>
                  <a:lnTo>
                    <a:pt x="65" y="162"/>
                  </a:lnTo>
                  <a:lnTo>
                    <a:pt x="57" y="160"/>
                  </a:lnTo>
                  <a:lnTo>
                    <a:pt x="55" y="160"/>
                  </a:lnTo>
                  <a:lnTo>
                    <a:pt x="52" y="162"/>
                  </a:lnTo>
                  <a:lnTo>
                    <a:pt x="50" y="165"/>
                  </a:lnTo>
                  <a:lnTo>
                    <a:pt x="47" y="162"/>
                  </a:lnTo>
                  <a:lnTo>
                    <a:pt x="42" y="162"/>
                  </a:lnTo>
                  <a:lnTo>
                    <a:pt x="40" y="162"/>
                  </a:lnTo>
                  <a:lnTo>
                    <a:pt x="35" y="162"/>
                  </a:lnTo>
                  <a:lnTo>
                    <a:pt x="32" y="162"/>
                  </a:lnTo>
                  <a:lnTo>
                    <a:pt x="30" y="162"/>
                  </a:lnTo>
                  <a:lnTo>
                    <a:pt x="27" y="165"/>
                  </a:lnTo>
                  <a:lnTo>
                    <a:pt x="27" y="162"/>
                  </a:lnTo>
                  <a:lnTo>
                    <a:pt x="22" y="162"/>
                  </a:lnTo>
                  <a:lnTo>
                    <a:pt x="7" y="157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299" name="Freeform 345"/>
            <p:cNvSpPr>
              <a:spLocks/>
            </p:cNvSpPr>
            <p:nvPr/>
          </p:nvSpPr>
          <p:spPr bwMode="auto">
            <a:xfrm>
              <a:off x="3261" y="2298"/>
              <a:ext cx="17" cy="16"/>
            </a:xfrm>
            <a:custGeom>
              <a:avLst/>
              <a:gdLst>
                <a:gd name="T0" fmla="*/ 17 w 17"/>
                <a:gd name="T1" fmla="*/ 16 h 16"/>
                <a:gd name="T2" fmla="*/ 14 w 17"/>
                <a:gd name="T3" fmla="*/ 16 h 16"/>
                <a:gd name="T4" fmla="*/ 10 w 17"/>
                <a:gd name="T5" fmla="*/ 16 h 16"/>
                <a:gd name="T6" fmla="*/ 2 w 17"/>
                <a:gd name="T7" fmla="*/ 3 h 16"/>
                <a:gd name="T8" fmla="*/ 0 w 17"/>
                <a:gd name="T9" fmla="*/ 3 h 16"/>
                <a:gd name="T10" fmla="*/ 2 w 17"/>
                <a:gd name="T11" fmla="*/ 0 h 16"/>
                <a:gd name="T12" fmla="*/ 5 w 17"/>
                <a:gd name="T13" fmla="*/ 0 h 16"/>
                <a:gd name="T14" fmla="*/ 7 w 17"/>
                <a:gd name="T15" fmla="*/ 3 h 16"/>
                <a:gd name="T16" fmla="*/ 7 w 17"/>
                <a:gd name="T17" fmla="*/ 3 h 16"/>
                <a:gd name="T18" fmla="*/ 10 w 17"/>
                <a:gd name="T19" fmla="*/ 5 h 16"/>
                <a:gd name="T20" fmla="*/ 12 w 17"/>
                <a:gd name="T21" fmla="*/ 3 h 16"/>
                <a:gd name="T22" fmla="*/ 14 w 17"/>
                <a:gd name="T23" fmla="*/ 5 h 16"/>
                <a:gd name="T24" fmla="*/ 14 w 17"/>
                <a:gd name="T25" fmla="*/ 5 h 16"/>
                <a:gd name="T26" fmla="*/ 17 w 17"/>
                <a:gd name="T27" fmla="*/ 8 h 16"/>
                <a:gd name="T28" fmla="*/ 17 w 17"/>
                <a:gd name="T29" fmla="*/ 11 h 16"/>
                <a:gd name="T30" fmla="*/ 17 w 17"/>
                <a:gd name="T31" fmla="*/ 16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17" y="1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300" name="Freeform 346"/>
            <p:cNvSpPr>
              <a:spLocks/>
            </p:cNvSpPr>
            <p:nvPr/>
          </p:nvSpPr>
          <p:spPr bwMode="auto">
            <a:xfrm>
              <a:off x="3263" y="2255"/>
              <a:ext cx="75" cy="67"/>
            </a:xfrm>
            <a:custGeom>
              <a:avLst/>
              <a:gdLst>
                <a:gd name="T0" fmla="*/ 22 w 75"/>
                <a:gd name="T1" fmla="*/ 3 h 67"/>
                <a:gd name="T2" fmla="*/ 27 w 75"/>
                <a:gd name="T3" fmla="*/ 6 h 67"/>
                <a:gd name="T4" fmla="*/ 30 w 75"/>
                <a:gd name="T5" fmla="*/ 6 h 67"/>
                <a:gd name="T6" fmla="*/ 32 w 75"/>
                <a:gd name="T7" fmla="*/ 14 h 67"/>
                <a:gd name="T8" fmla="*/ 40 w 75"/>
                <a:gd name="T9" fmla="*/ 14 h 67"/>
                <a:gd name="T10" fmla="*/ 42 w 75"/>
                <a:gd name="T11" fmla="*/ 11 h 67"/>
                <a:gd name="T12" fmla="*/ 45 w 75"/>
                <a:gd name="T13" fmla="*/ 6 h 67"/>
                <a:gd name="T14" fmla="*/ 47 w 75"/>
                <a:gd name="T15" fmla="*/ 3 h 67"/>
                <a:gd name="T16" fmla="*/ 57 w 75"/>
                <a:gd name="T17" fmla="*/ 8 h 67"/>
                <a:gd name="T18" fmla="*/ 62 w 75"/>
                <a:gd name="T19" fmla="*/ 22 h 67"/>
                <a:gd name="T20" fmla="*/ 67 w 75"/>
                <a:gd name="T21" fmla="*/ 27 h 67"/>
                <a:gd name="T22" fmla="*/ 72 w 75"/>
                <a:gd name="T23" fmla="*/ 27 h 67"/>
                <a:gd name="T24" fmla="*/ 75 w 75"/>
                <a:gd name="T25" fmla="*/ 30 h 67"/>
                <a:gd name="T26" fmla="*/ 72 w 75"/>
                <a:gd name="T27" fmla="*/ 30 h 67"/>
                <a:gd name="T28" fmla="*/ 67 w 75"/>
                <a:gd name="T29" fmla="*/ 32 h 67"/>
                <a:gd name="T30" fmla="*/ 65 w 75"/>
                <a:gd name="T31" fmla="*/ 40 h 67"/>
                <a:gd name="T32" fmla="*/ 62 w 75"/>
                <a:gd name="T33" fmla="*/ 48 h 67"/>
                <a:gd name="T34" fmla="*/ 57 w 75"/>
                <a:gd name="T35" fmla="*/ 54 h 67"/>
                <a:gd name="T36" fmla="*/ 55 w 75"/>
                <a:gd name="T37" fmla="*/ 56 h 67"/>
                <a:gd name="T38" fmla="*/ 55 w 75"/>
                <a:gd name="T39" fmla="*/ 67 h 67"/>
                <a:gd name="T40" fmla="*/ 55 w 75"/>
                <a:gd name="T41" fmla="*/ 67 h 67"/>
                <a:gd name="T42" fmla="*/ 50 w 75"/>
                <a:gd name="T43" fmla="*/ 67 h 67"/>
                <a:gd name="T44" fmla="*/ 47 w 75"/>
                <a:gd name="T45" fmla="*/ 64 h 67"/>
                <a:gd name="T46" fmla="*/ 42 w 75"/>
                <a:gd name="T47" fmla="*/ 62 h 67"/>
                <a:gd name="T48" fmla="*/ 47 w 75"/>
                <a:gd name="T49" fmla="*/ 56 h 67"/>
                <a:gd name="T50" fmla="*/ 45 w 75"/>
                <a:gd name="T51" fmla="*/ 48 h 67"/>
                <a:gd name="T52" fmla="*/ 35 w 75"/>
                <a:gd name="T53" fmla="*/ 46 h 67"/>
                <a:gd name="T54" fmla="*/ 30 w 75"/>
                <a:gd name="T55" fmla="*/ 51 h 67"/>
                <a:gd name="T56" fmla="*/ 25 w 75"/>
                <a:gd name="T57" fmla="*/ 59 h 67"/>
                <a:gd name="T58" fmla="*/ 22 w 75"/>
                <a:gd name="T59" fmla="*/ 59 h 67"/>
                <a:gd name="T60" fmla="*/ 20 w 75"/>
                <a:gd name="T61" fmla="*/ 54 h 67"/>
                <a:gd name="T62" fmla="*/ 22 w 75"/>
                <a:gd name="T63" fmla="*/ 51 h 67"/>
                <a:gd name="T64" fmla="*/ 20 w 75"/>
                <a:gd name="T65" fmla="*/ 48 h 67"/>
                <a:gd name="T66" fmla="*/ 20 w 75"/>
                <a:gd name="T67" fmla="*/ 46 h 67"/>
                <a:gd name="T68" fmla="*/ 15 w 75"/>
                <a:gd name="T69" fmla="*/ 43 h 67"/>
                <a:gd name="T70" fmla="*/ 10 w 75"/>
                <a:gd name="T71" fmla="*/ 38 h 67"/>
                <a:gd name="T72" fmla="*/ 15 w 75"/>
                <a:gd name="T73" fmla="*/ 35 h 67"/>
                <a:gd name="T74" fmla="*/ 10 w 75"/>
                <a:gd name="T75" fmla="*/ 30 h 67"/>
                <a:gd name="T76" fmla="*/ 8 w 75"/>
                <a:gd name="T77" fmla="*/ 27 h 67"/>
                <a:gd name="T78" fmla="*/ 8 w 75"/>
                <a:gd name="T79" fmla="*/ 22 h 67"/>
                <a:gd name="T80" fmla="*/ 8 w 75"/>
                <a:gd name="T81" fmla="*/ 19 h 67"/>
                <a:gd name="T82" fmla="*/ 5 w 75"/>
                <a:gd name="T83" fmla="*/ 16 h 67"/>
                <a:gd name="T84" fmla="*/ 0 w 75"/>
                <a:gd name="T85" fmla="*/ 11 h 67"/>
                <a:gd name="T86" fmla="*/ 3 w 75"/>
                <a:gd name="T87" fmla="*/ 11 h 67"/>
                <a:gd name="T88" fmla="*/ 8 w 75"/>
                <a:gd name="T89" fmla="*/ 8 h 67"/>
                <a:gd name="T90" fmla="*/ 10 w 75"/>
                <a:gd name="T91" fmla="*/ 11 h 67"/>
                <a:gd name="T92" fmla="*/ 17 w 75"/>
                <a:gd name="T93" fmla="*/ 14 h 67"/>
                <a:gd name="T94" fmla="*/ 22 w 75"/>
                <a:gd name="T95" fmla="*/ 16 h 67"/>
                <a:gd name="T96" fmla="*/ 22 w 75"/>
                <a:gd name="T97" fmla="*/ 11 h 67"/>
                <a:gd name="T98" fmla="*/ 20 w 75"/>
                <a:gd name="T99" fmla="*/ 8 h 67"/>
                <a:gd name="T100" fmla="*/ 17 w 75"/>
                <a:gd name="T101" fmla="*/ 3 h 67"/>
                <a:gd name="T102" fmla="*/ 20 w 75"/>
                <a:gd name="T103" fmla="*/ 0 h 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"/>
                <a:gd name="T157" fmla="*/ 0 h 67"/>
                <a:gd name="T158" fmla="*/ 75 w 75"/>
                <a:gd name="T159" fmla="*/ 67 h 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" h="67">
                  <a:moveTo>
                    <a:pt x="20" y="0"/>
                  </a:moveTo>
                  <a:lnTo>
                    <a:pt x="22" y="3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11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50" y="0"/>
                  </a:lnTo>
                  <a:lnTo>
                    <a:pt x="57" y="8"/>
                  </a:lnTo>
                  <a:lnTo>
                    <a:pt x="60" y="19"/>
                  </a:lnTo>
                  <a:lnTo>
                    <a:pt x="62" y="22"/>
                  </a:lnTo>
                  <a:lnTo>
                    <a:pt x="65" y="24"/>
                  </a:lnTo>
                  <a:lnTo>
                    <a:pt x="67" y="27"/>
                  </a:lnTo>
                  <a:lnTo>
                    <a:pt x="70" y="24"/>
                  </a:lnTo>
                  <a:lnTo>
                    <a:pt x="72" y="27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5" y="32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7" y="32"/>
                  </a:lnTo>
                  <a:lnTo>
                    <a:pt x="65" y="35"/>
                  </a:lnTo>
                  <a:lnTo>
                    <a:pt x="65" y="40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0" y="56"/>
                  </a:lnTo>
                  <a:lnTo>
                    <a:pt x="57" y="54"/>
                  </a:lnTo>
                  <a:lnTo>
                    <a:pt x="55" y="54"/>
                  </a:lnTo>
                  <a:lnTo>
                    <a:pt x="55" y="56"/>
                  </a:lnTo>
                  <a:lnTo>
                    <a:pt x="55" y="62"/>
                  </a:lnTo>
                  <a:lnTo>
                    <a:pt x="55" y="67"/>
                  </a:lnTo>
                  <a:lnTo>
                    <a:pt x="52" y="67"/>
                  </a:lnTo>
                  <a:lnTo>
                    <a:pt x="50" y="67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7" y="56"/>
                  </a:lnTo>
                  <a:lnTo>
                    <a:pt x="45" y="51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5" y="46"/>
                  </a:lnTo>
                  <a:lnTo>
                    <a:pt x="32" y="48"/>
                  </a:lnTo>
                  <a:lnTo>
                    <a:pt x="30" y="51"/>
                  </a:lnTo>
                  <a:lnTo>
                    <a:pt x="27" y="56"/>
                  </a:lnTo>
                  <a:lnTo>
                    <a:pt x="25" y="59"/>
                  </a:lnTo>
                  <a:lnTo>
                    <a:pt x="22" y="59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1"/>
                  </a:lnTo>
                  <a:lnTo>
                    <a:pt x="20" y="51"/>
                  </a:lnTo>
                  <a:lnTo>
                    <a:pt x="20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7" y="46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5" y="35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11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2" y="11"/>
                  </a:lnTo>
                  <a:lnTo>
                    <a:pt x="20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301" name="Freeform 347"/>
            <p:cNvSpPr>
              <a:spLocks/>
            </p:cNvSpPr>
            <p:nvPr/>
          </p:nvSpPr>
          <p:spPr bwMode="auto">
            <a:xfrm>
              <a:off x="3285" y="1949"/>
              <a:ext cx="569" cy="322"/>
            </a:xfrm>
            <a:custGeom>
              <a:avLst/>
              <a:gdLst>
                <a:gd name="T0" fmla="*/ 120 w 569"/>
                <a:gd name="T1" fmla="*/ 309 h 322"/>
                <a:gd name="T2" fmla="*/ 90 w 569"/>
                <a:gd name="T3" fmla="*/ 301 h 322"/>
                <a:gd name="T4" fmla="*/ 68 w 569"/>
                <a:gd name="T5" fmla="*/ 282 h 322"/>
                <a:gd name="T6" fmla="*/ 65 w 569"/>
                <a:gd name="T7" fmla="*/ 253 h 322"/>
                <a:gd name="T8" fmla="*/ 78 w 569"/>
                <a:gd name="T9" fmla="*/ 240 h 322"/>
                <a:gd name="T10" fmla="*/ 105 w 569"/>
                <a:gd name="T11" fmla="*/ 240 h 322"/>
                <a:gd name="T12" fmla="*/ 108 w 569"/>
                <a:gd name="T13" fmla="*/ 224 h 322"/>
                <a:gd name="T14" fmla="*/ 88 w 569"/>
                <a:gd name="T15" fmla="*/ 200 h 322"/>
                <a:gd name="T16" fmla="*/ 63 w 569"/>
                <a:gd name="T17" fmla="*/ 195 h 322"/>
                <a:gd name="T18" fmla="*/ 28 w 569"/>
                <a:gd name="T19" fmla="*/ 213 h 322"/>
                <a:gd name="T20" fmla="*/ 28 w 569"/>
                <a:gd name="T21" fmla="*/ 189 h 322"/>
                <a:gd name="T22" fmla="*/ 10 w 569"/>
                <a:gd name="T23" fmla="*/ 179 h 322"/>
                <a:gd name="T24" fmla="*/ 5 w 569"/>
                <a:gd name="T25" fmla="*/ 147 h 322"/>
                <a:gd name="T26" fmla="*/ 18 w 569"/>
                <a:gd name="T27" fmla="*/ 126 h 322"/>
                <a:gd name="T28" fmla="*/ 33 w 569"/>
                <a:gd name="T29" fmla="*/ 118 h 322"/>
                <a:gd name="T30" fmla="*/ 50 w 569"/>
                <a:gd name="T31" fmla="*/ 104 h 322"/>
                <a:gd name="T32" fmla="*/ 68 w 569"/>
                <a:gd name="T33" fmla="*/ 96 h 322"/>
                <a:gd name="T34" fmla="*/ 85 w 569"/>
                <a:gd name="T35" fmla="*/ 96 h 322"/>
                <a:gd name="T36" fmla="*/ 108 w 569"/>
                <a:gd name="T37" fmla="*/ 110 h 322"/>
                <a:gd name="T38" fmla="*/ 113 w 569"/>
                <a:gd name="T39" fmla="*/ 112 h 322"/>
                <a:gd name="T40" fmla="*/ 135 w 569"/>
                <a:gd name="T41" fmla="*/ 115 h 322"/>
                <a:gd name="T42" fmla="*/ 150 w 569"/>
                <a:gd name="T43" fmla="*/ 110 h 322"/>
                <a:gd name="T44" fmla="*/ 173 w 569"/>
                <a:gd name="T45" fmla="*/ 118 h 322"/>
                <a:gd name="T46" fmla="*/ 195 w 569"/>
                <a:gd name="T47" fmla="*/ 118 h 322"/>
                <a:gd name="T48" fmla="*/ 202 w 569"/>
                <a:gd name="T49" fmla="*/ 99 h 322"/>
                <a:gd name="T50" fmla="*/ 195 w 569"/>
                <a:gd name="T51" fmla="*/ 83 h 322"/>
                <a:gd name="T52" fmla="*/ 207 w 569"/>
                <a:gd name="T53" fmla="*/ 62 h 322"/>
                <a:gd name="T54" fmla="*/ 205 w 569"/>
                <a:gd name="T55" fmla="*/ 51 h 322"/>
                <a:gd name="T56" fmla="*/ 205 w 569"/>
                <a:gd name="T57" fmla="*/ 40 h 322"/>
                <a:gd name="T58" fmla="*/ 225 w 569"/>
                <a:gd name="T59" fmla="*/ 38 h 322"/>
                <a:gd name="T60" fmla="*/ 247 w 569"/>
                <a:gd name="T61" fmla="*/ 30 h 322"/>
                <a:gd name="T62" fmla="*/ 265 w 569"/>
                <a:gd name="T63" fmla="*/ 19 h 322"/>
                <a:gd name="T64" fmla="*/ 302 w 569"/>
                <a:gd name="T65" fmla="*/ 11 h 322"/>
                <a:gd name="T66" fmla="*/ 317 w 569"/>
                <a:gd name="T67" fmla="*/ 0 h 322"/>
                <a:gd name="T68" fmla="*/ 337 w 569"/>
                <a:gd name="T69" fmla="*/ 3 h 322"/>
                <a:gd name="T70" fmla="*/ 345 w 569"/>
                <a:gd name="T71" fmla="*/ 27 h 322"/>
                <a:gd name="T72" fmla="*/ 357 w 569"/>
                <a:gd name="T73" fmla="*/ 30 h 322"/>
                <a:gd name="T74" fmla="*/ 365 w 569"/>
                <a:gd name="T75" fmla="*/ 35 h 322"/>
                <a:gd name="T76" fmla="*/ 380 w 569"/>
                <a:gd name="T77" fmla="*/ 40 h 322"/>
                <a:gd name="T78" fmla="*/ 385 w 569"/>
                <a:gd name="T79" fmla="*/ 48 h 322"/>
                <a:gd name="T80" fmla="*/ 404 w 569"/>
                <a:gd name="T81" fmla="*/ 32 h 322"/>
                <a:gd name="T82" fmla="*/ 422 w 569"/>
                <a:gd name="T83" fmla="*/ 32 h 322"/>
                <a:gd name="T84" fmla="*/ 474 w 569"/>
                <a:gd name="T85" fmla="*/ 107 h 322"/>
                <a:gd name="T86" fmla="*/ 494 w 569"/>
                <a:gd name="T87" fmla="*/ 115 h 322"/>
                <a:gd name="T88" fmla="*/ 517 w 569"/>
                <a:gd name="T89" fmla="*/ 110 h 322"/>
                <a:gd name="T90" fmla="*/ 529 w 569"/>
                <a:gd name="T91" fmla="*/ 128 h 322"/>
                <a:gd name="T92" fmla="*/ 552 w 569"/>
                <a:gd name="T93" fmla="*/ 144 h 322"/>
                <a:gd name="T94" fmla="*/ 567 w 569"/>
                <a:gd name="T95" fmla="*/ 149 h 322"/>
                <a:gd name="T96" fmla="*/ 547 w 569"/>
                <a:gd name="T97" fmla="*/ 189 h 322"/>
                <a:gd name="T98" fmla="*/ 507 w 569"/>
                <a:gd name="T99" fmla="*/ 203 h 322"/>
                <a:gd name="T100" fmla="*/ 474 w 569"/>
                <a:gd name="T101" fmla="*/ 243 h 322"/>
                <a:gd name="T102" fmla="*/ 474 w 569"/>
                <a:gd name="T103" fmla="*/ 285 h 322"/>
                <a:gd name="T104" fmla="*/ 454 w 569"/>
                <a:gd name="T105" fmla="*/ 288 h 322"/>
                <a:gd name="T106" fmla="*/ 422 w 569"/>
                <a:gd name="T107" fmla="*/ 288 h 322"/>
                <a:gd name="T108" fmla="*/ 387 w 569"/>
                <a:gd name="T109" fmla="*/ 280 h 322"/>
                <a:gd name="T110" fmla="*/ 367 w 569"/>
                <a:gd name="T111" fmla="*/ 293 h 322"/>
                <a:gd name="T112" fmla="*/ 342 w 569"/>
                <a:gd name="T113" fmla="*/ 290 h 322"/>
                <a:gd name="T114" fmla="*/ 325 w 569"/>
                <a:gd name="T115" fmla="*/ 312 h 322"/>
                <a:gd name="T116" fmla="*/ 305 w 569"/>
                <a:gd name="T117" fmla="*/ 322 h 322"/>
                <a:gd name="T118" fmla="*/ 272 w 569"/>
                <a:gd name="T119" fmla="*/ 285 h 322"/>
                <a:gd name="T120" fmla="*/ 200 w 569"/>
                <a:gd name="T121" fmla="*/ 253 h 3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9"/>
                <a:gd name="T184" fmla="*/ 0 h 322"/>
                <a:gd name="T185" fmla="*/ 569 w 569"/>
                <a:gd name="T186" fmla="*/ 322 h 3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9" h="322">
                  <a:moveTo>
                    <a:pt x="133" y="245"/>
                  </a:moveTo>
                  <a:lnTo>
                    <a:pt x="133" y="264"/>
                  </a:lnTo>
                  <a:lnTo>
                    <a:pt x="133" y="282"/>
                  </a:lnTo>
                  <a:lnTo>
                    <a:pt x="133" y="301"/>
                  </a:lnTo>
                  <a:lnTo>
                    <a:pt x="133" y="317"/>
                  </a:lnTo>
                  <a:lnTo>
                    <a:pt x="130" y="320"/>
                  </a:lnTo>
                  <a:lnTo>
                    <a:pt x="125" y="320"/>
                  </a:lnTo>
                  <a:lnTo>
                    <a:pt x="123" y="317"/>
                  </a:lnTo>
                  <a:lnTo>
                    <a:pt x="120" y="312"/>
                  </a:lnTo>
                  <a:lnTo>
                    <a:pt x="120" y="309"/>
                  </a:lnTo>
                  <a:lnTo>
                    <a:pt x="118" y="306"/>
                  </a:lnTo>
                  <a:lnTo>
                    <a:pt x="115" y="304"/>
                  </a:lnTo>
                  <a:lnTo>
                    <a:pt x="115" y="301"/>
                  </a:lnTo>
                  <a:lnTo>
                    <a:pt x="110" y="298"/>
                  </a:lnTo>
                  <a:lnTo>
                    <a:pt x="108" y="296"/>
                  </a:lnTo>
                  <a:lnTo>
                    <a:pt x="105" y="296"/>
                  </a:lnTo>
                  <a:lnTo>
                    <a:pt x="103" y="298"/>
                  </a:lnTo>
                  <a:lnTo>
                    <a:pt x="98" y="298"/>
                  </a:lnTo>
                  <a:lnTo>
                    <a:pt x="90" y="301"/>
                  </a:lnTo>
                  <a:lnTo>
                    <a:pt x="83" y="309"/>
                  </a:lnTo>
                  <a:lnTo>
                    <a:pt x="83" y="298"/>
                  </a:lnTo>
                  <a:lnTo>
                    <a:pt x="85" y="296"/>
                  </a:lnTo>
                  <a:lnTo>
                    <a:pt x="85" y="290"/>
                  </a:lnTo>
                  <a:lnTo>
                    <a:pt x="83" y="288"/>
                  </a:lnTo>
                  <a:lnTo>
                    <a:pt x="80" y="288"/>
                  </a:lnTo>
                  <a:lnTo>
                    <a:pt x="75" y="285"/>
                  </a:lnTo>
                  <a:lnTo>
                    <a:pt x="73" y="282"/>
                  </a:lnTo>
                  <a:lnTo>
                    <a:pt x="70" y="282"/>
                  </a:lnTo>
                  <a:lnTo>
                    <a:pt x="68" y="282"/>
                  </a:lnTo>
                  <a:lnTo>
                    <a:pt x="68" y="272"/>
                  </a:lnTo>
                  <a:lnTo>
                    <a:pt x="63" y="267"/>
                  </a:lnTo>
                  <a:lnTo>
                    <a:pt x="63" y="264"/>
                  </a:lnTo>
                  <a:lnTo>
                    <a:pt x="60" y="261"/>
                  </a:lnTo>
                  <a:lnTo>
                    <a:pt x="55" y="259"/>
                  </a:lnTo>
                  <a:lnTo>
                    <a:pt x="50" y="253"/>
                  </a:lnTo>
                  <a:lnTo>
                    <a:pt x="53" y="251"/>
                  </a:lnTo>
                  <a:lnTo>
                    <a:pt x="58" y="251"/>
                  </a:lnTo>
                  <a:lnTo>
                    <a:pt x="63" y="253"/>
                  </a:lnTo>
                  <a:lnTo>
                    <a:pt x="65" y="253"/>
                  </a:lnTo>
                  <a:lnTo>
                    <a:pt x="68" y="253"/>
                  </a:lnTo>
                  <a:lnTo>
                    <a:pt x="70" y="253"/>
                  </a:lnTo>
                  <a:lnTo>
                    <a:pt x="68" y="251"/>
                  </a:lnTo>
                  <a:lnTo>
                    <a:pt x="68" y="248"/>
                  </a:lnTo>
                  <a:lnTo>
                    <a:pt x="68" y="243"/>
                  </a:lnTo>
                  <a:lnTo>
                    <a:pt x="68" y="240"/>
                  </a:lnTo>
                  <a:lnTo>
                    <a:pt x="70" y="240"/>
                  </a:lnTo>
                  <a:lnTo>
                    <a:pt x="73" y="240"/>
                  </a:lnTo>
                  <a:lnTo>
                    <a:pt x="78" y="240"/>
                  </a:lnTo>
                  <a:lnTo>
                    <a:pt x="78" y="237"/>
                  </a:lnTo>
                  <a:lnTo>
                    <a:pt x="80" y="235"/>
                  </a:lnTo>
                  <a:lnTo>
                    <a:pt x="85" y="235"/>
                  </a:lnTo>
                  <a:lnTo>
                    <a:pt x="88" y="237"/>
                  </a:lnTo>
                  <a:lnTo>
                    <a:pt x="93" y="240"/>
                  </a:lnTo>
                  <a:lnTo>
                    <a:pt x="95" y="237"/>
                  </a:lnTo>
                  <a:lnTo>
                    <a:pt x="100" y="237"/>
                  </a:lnTo>
                  <a:lnTo>
                    <a:pt x="105" y="240"/>
                  </a:lnTo>
                  <a:lnTo>
                    <a:pt x="108" y="240"/>
                  </a:lnTo>
                  <a:lnTo>
                    <a:pt x="113" y="240"/>
                  </a:lnTo>
                  <a:lnTo>
                    <a:pt x="115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5" y="232"/>
                  </a:lnTo>
                  <a:lnTo>
                    <a:pt x="113" y="229"/>
                  </a:lnTo>
                  <a:lnTo>
                    <a:pt x="110" y="227"/>
                  </a:lnTo>
                  <a:lnTo>
                    <a:pt x="108" y="224"/>
                  </a:lnTo>
                  <a:lnTo>
                    <a:pt x="105" y="224"/>
                  </a:lnTo>
                  <a:lnTo>
                    <a:pt x="103" y="219"/>
                  </a:lnTo>
                  <a:lnTo>
                    <a:pt x="100" y="213"/>
                  </a:lnTo>
                  <a:lnTo>
                    <a:pt x="98" y="211"/>
                  </a:lnTo>
                  <a:lnTo>
                    <a:pt x="95" y="208"/>
                  </a:lnTo>
                  <a:lnTo>
                    <a:pt x="95" y="203"/>
                  </a:lnTo>
                  <a:lnTo>
                    <a:pt x="90" y="200"/>
                  </a:lnTo>
                  <a:lnTo>
                    <a:pt x="88" y="200"/>
                  </a:lnTo>
                  <a:lnTo>
                    <a:pt x="88" y="197"/>
                  </a:lnTo>
                  <a:lnTo>
                    <a:pt x="83" y="197"/>
                  </a:lnTo>
                  <a:lnTo>
                    <a:pt x="80" y="197"/>
                  </a:lnTo>
                  <a:lnTo>
                    <a:pt x="78" y="197"/>
                  </a:lnTo>
                  <a:lnTo>
                    <a:pt x="75" y="200"/>
                  </a:lnTo>
                  <a:lnTo>
                    <a:pt x="75" y="197"/>
                  </a:lnTo>
                  <a:lnTo>
                    <a:pt x="70" y="197"/>
                  </a:lnTo>
                  <a:lnTo>
                    <a:pt x="65" y="195"/>
                  </a:lnTo>
                  <a:lnTo>
                    <a:pt x="63" y="195"/>
                  </a:lnTo>
                  <a:lnTo>
                    <a:pt x="53" y="205"/>
                  </a:lnTo>
                  <a:lnTo>
                    <a:pt x="48" y="205"/>
                  </a:lnTo>
                  <a:lnTo>
                    <a:pt x="43" y="208"/>
                  </a:lnTo>
                  <a:lnTo>
                    <a:pt x="35" y="208"/>
                  </a:lnTo>
                  <a:lnTo>
                    <a:pt x="30" y="211"/>
                  </a:lnTo>
                  <a:lnTo>
                    <a:pt x="35" y="213"/>
                  </a:lnTo>
                  <a:lnTo>
                    <a:pt x="30" y="216"/>
                  </a:lnTo>
                  <a:lnTo>
                    <a:pt x="28" y="213"/>
                  </a:lnTo>
                  <a:lnTo>
                    <a:pt x="25" y="213"/>
                  </a:lnTo>
                  <a:lnTo>
                    <a:pt x="23" y="211"/>
                  </a:lnTo>
                  <a:lnTo>
                    <a:pt x="23" y="208"/>
                  </a:lnTo>
                  <a:lnTo>
                    <a:pt x="23" y="205"/>
                  </a:lnTo>
                  <a:lnTo>
                    <a:pt x="25" y="205"/>
                  </a:lnTo>
                  <a:lnTo>
                    <a:pt x="28" y="208"/>
                  </a:lnTo>
                  <a:lnTo>
                    <a:pt x="30" y="205"/>
                  </a:lnTo>
                  <a:lnTo>
                    <a:pt x="28" y="192"/>
                  </a:lnTo>
                  <a:lnTo>
                    <a:pt x="28" y="189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5" y="184"/>
                  </a:lnTo>
                  <a:lnTo>
                    <a:pt x="23" y="184"/>
                  </a:lnTo>
                  <a:lnTo>
                    <a:pt x="20" y="181"/>
                  </a:lnTo>
                  <a:lnTo>
                    <a:pt x="15" y="184"/>
                  </a:lnTo>
                  <a:lnTo>
                    <a:pt x="13" y="181"/>
                  </a:lnTo>
                  <a:lnTo>
                    <a:pt x="13" y="184"/>
                  </a:lnTo>
                  <a:lnTo>
                    <a:pt x="10" y="181"/>
                  </a:lnTo>
                  <a:lnTo>
                    <a:pt x="10" y="179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8" y="173"/>
                  </a:lnTo>
                  <a:lnTo>
                    <a:pt x="8" y="171"/>
                  </a:lnTo>
                  <a:lnTo>
                    <a:pt x="0" y="168"/>
                  </a:lnTo>
                  <a:lnTo>
                    <a:pt x="3" y="157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5" y="147"/>
                  </a:lnTo>
                  <a:lnTo>
                    <a:pt x="8" y="136"/>
                  </a:lnTo>
                  <a:lnTo>
                    <a:pt x="10" y="133"/>
                  </a:lnTo>
                  <a:lnTo>
                    <a:pt x="13" y="131"/>
                  </a:lnTo>
                  <a:lnTo>
                    <a:pt x="10" y="128"/>
                  </a:lnTo>
                  <a:lnTo>
                    <a:pt x="13" y="128"/>
                  </a:lnTo>
                  <a:lnTo>
                    <a:pt x="13" y="126"/>
                  </a:lnTo>
                  <a:lnTo>
                    <a:pt x="13" y="123"/>
                  </a:lnTo>
                  <a:lnTo>
                    <a:pt x="15" y="120"/>
                  </a:lnTo>
                  <a:lnTo>
                    <a:pt x="15" y="123"/>
                  </a:lnTo>
                  <a:lnTo>
                    <a:pt x="18" y="126"/>
                  </a:lnTo>
                  <a:lnTo>
                    <a:pt x="20" y="128"/>
                  </a:lnTo>
                  <a:lnTo>
                    <a:pt x="25" y="139"/>
                  </a:lnTo>
                  <a:lnTo>
                    <a:pt x="28" y="139"/>
                  </a:lnTo>
                  <a:lnTo>
                    <a:pt x="33" y="133"/>
                  </a:lnTo>
                  <a:lnTo>
                    <a:pt x="33" y="131"/>
                  </a:lnTo>
                  <a:lnTo>
                    <a:pt x="33" y="128"/>
                  </a:lnTo>
                  <a:lnTo>
                    <a:pt x="30" y="123"/>
                  </a:lnTo>
                  <a:lnTo>
                    <a:pt x="28" y="118"/>
                  </a:lnTo>
                  <a:lnTo>
                    <a:pt x="30" y="120"/>
                  </a:lnTo>
                  <a:lnTo>
                    <a:pt x="33" y="118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3" y="107"/>
                  </a:lnTo>
                  <a:lnTo>
                    <a:pt x="45" y="107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50" y="104"/>
                  </a:lnTo>
                  <a:lnTo>
                    <a:pt x="53" y="102"/>
                  </a:lnTo>
                  <a:lnTo>
                    <a:pt x="55" y="99"/>
                  </a:lnTo>
                  <a:lnTo>
                    <a:pt x="58" y="96"/>
                  </a:lnTo>
                  <a:lnTo>
                    <a:pt x="58" y="94"/>
                  </a:lnTo>
                  <a:lnTo>
                    <a:pt x="63" y="94"/>
                  </a:lnTo>
                  <a:lnTo>
                    <a:pt x="65" y="94"/>
                  </a:lnTo>
                  <a:lnTo>
                    <a:pt x="68" y="96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75" y="96"/>
                  </a:lnTo>
                  <a:lnTo>
                    <a:pt x="75" y="94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3" y="91"/>
                  </a:lnTo>
                  <a:lnTo>
                    <a:pt x="83" y="96"/>
                  </a:lnTo>
                  <a:lnTo>
                    <a:pt x="85" y="96"/>
                  </a:lnTo>
                  <a:lnTo>
                    <a:pt x="88" y="96"/>
                  </a:lnTo>
                  <a:lnTo>
                    <a:pt x="90" y="96"/>
                  </a:lnTo>
                  <a:lnTo>
                    <a:pt x="95" y="96"/>
                  </a:lnTo>
                  <a:lnTo>
                    <a:pt x="98" y="96"/>
                  </a:lnTo>
                  <a:lnTo>
                    <a:pt x="98" y="99"/>
                  </a:lnTo>
                  <a:lnTo>
                    <a:pt x="100" y="99"/>
                  </a:lnTo>
                  <a:lnTo>
                    <a:pt x="103" y="104"/>
                  </a:lnTo>
                  <a:lnTo>
                    <a:pt x="108" y="107"/>
                  </a:lnTo>
                  <a:lnTo>
                    <a:pt x="108" y="110"/>
                  </a:lnTo>
                  <a:lnTo>
                    <a:pt x="113" y="115"/>
                  </a:lnTo>
                  <a:lnTo>
                    <a:pt x="110" y="115"/>
                  </a:lnTo>
                  <a:lnTo>
                    <a:pt x="113" y="118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18"/>
                  </a:lnTo>
                  <a:lnTo>
                    <a:pt x="115" y="115"/>
                  </a:lnTo>
                  <a:lnTo>
                    <a:pt x="115" y="112"/>
                  </a:lnTo>
                  <a:lnTo>
                    <a:pt x="113" y="112"/>
                  </a:lnTo>
                  <a:lnTo>
                    <a:pt x="115" y="110"/>
                  </a:lnTo>
                  <a:lnTo>
                    <a:pt x="118" y="110"/>
                  </a:lnTo>
                  <a:lnTo>
                    <a:pt x="118" y="112"/>
                  </a:lnTo>
                  <a:lnTo>
                    <a:pt x="120" y="112"/>
                  </a:lnTo>
                  <a:lnTo>
                    <a:pt x="120" y="115"/>
                  </a:lnTo>
                  <a:lnTo>
                    <a:pt x="125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5" y="115"/>
                  </a:lnTo>
                  <a:lnTo>
                    <a:pt x="135" y="112"/>
                  </a:lnTo>
                  <a:lnTo>
                    <a:pt x="138" y="112"/>
                  </a:lnTo>
                  <a:lnTo>
                    <a:pt x="140" y="110"/>
                  </a:lnTo>
                  <a:lnTo>
                    <a:pt x="143" y="112"/>
                  </a:lnTo>
                  <a:lnTo>
                    <a:pt x="143" y="110"/>
                  </a:lnTo>
                  <a:lnTo>
                    <a:pt x="145" y="110"/>
                  </a:lnTo>
                  <a:lnTo>
                    <a:pt x="148" y="110"/>
                  </a:lnTo>
                  <a:lnTo>
                    <a:pt x="150" y="107"/>
                  </a:lnTo>
                  <a:lnTo>
                    <a:pt x="150" y="110"/>
                  </a:lnTo>
                  <a:lnTo>
                    <a:pt x="155" y="112"/>
                  </a:lnTo>
                  <a:lnTo>
                    <a:pt x="158" y="110"/>
                  </a:lnTo>
                  <a:lnTo>
                    <a:pt x="158" y="107"/>
                  </a:lnTo>
                  <a:lnTo>
                    <a:pt x="163" y="107"/>
                  </a:lnTo>
                  <a:lnTo>
                    <a:pt x="165" y="107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0" y="115"/>
                  </a:lnTo>
                  <a:lnTo>
                    <a:pt x="173" y="118"/>
                  </a:lnTo>
                  <a:lnTo>
                    <a:pt x="178" y="118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5" y="120"/>
                  </a:lnTo>
                  <a:lnTo>
                    <a:pt x="188" y="120"/>
                  </a:lnTo>
                  <a:lnTo>
                    <a:pt x="190" y="115"/>
                  </a:lnTo>
                  <a:lnTo>
                    <a:pt x="192" y="115"/>
                  </a:lnTo>
                  <a:lnTo>
                    <a:pt x="195" y="118"/>
                  </a:lnTo>
                  <a:lnTo>
                    <a:pt x="197" y="118"/>
                  </a:lnTo>
                  <a:lnTo>
                    <a:pt x="202" y="118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12" y="104"/>
                  </a:lnTo>
                  <a:lnTo>
                    <a:pt x="212" y="102"/>
                  </a:lnTo>
                  <a:lnTo>
                    <a:pt x="210" y="102"/>
                  </a:lnTo>
                  <a:lnTo>
                    <a:pt x="210" y="99"/>
                  </a:lnTo>
                  <a:lnTo>
                    <a:pt x="207" y="99"/>
                  </a:lnTo>
                  <a:lnTo>
                    <a:pt x="202" y="99"/>
                  </a:lnTo>
                  <a:lnTo>
                    <a:pt x="202" y="96"/>
                  </a:lnTo>
                  <a:lnTo>
                    <a:pt x="200" y="96"/>
                  </a:lnTo>
                  <a:lnTo>
                    <a:pt x="195" y="94"/>
                  </a:lnTo>
                  <a:lnTo>
                    <a:pt x="195" y="91"/>
                  </a:lnTo>
                  <a:lnTo>
                    <a:pt x="192" y="91"/>
                  </a:lnTo>
                  <a:lnTo>
                    <a:pt x="190" y="88"/>
                  </a:lnTo>
                  <a:lnTo>
                    <a:pt x="190" y="86"/>
                  </a:lnTo>
                  <a:lnTo>
                    <a:pt x="192" y="86"/>
                  </a:lnTo>
                  <a:lnTo>
                    <a:pt x="195" y="83"/>
                  </a:lnTo>
                  <a:lnTo>
                    <a:pt x="197" y="83"/>
                  </a:lnTo>
                  <a:lnTo>
                    <a:pt x="202" y="80"/>
                  </a:lnTo>
                  <a:lnTo>
                    <a:pt x="202" y="78"/>
                  </a:lnTo>
                  <a:lnTo>
                    <a:pt x="202" y="75"/>
                  </a:lnTo>
                  <a:lnTo>
                    <a:pt x="197" y="67"/>
                  </a:lnTo>
                  <a:lnTo>
                    <a:pt x="200" y="67"/>
                  </a:lnTo>
                  <a:lnTo>
                    <a:pt x="202" y="64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10" y="62"/>
                  </a:lnTo>
                  <a:lnTo>
                    <a:pt x="212" y="62"/>
                  </a:lnTo>
                  <a:lnTo>
                    <a:pt x="217" y="62"/>
                  </a:lnTo>
                  <a:lnTo>
                    <a:pt x="220" y="59"/>
                  </a:lnTo>
                  <a:lnTo>
                    <a:pt x="217" y="56"/>
                  </a:lnTo>
                  <a:lnTo>
                    <a:pt x="215" y="56"/>
                  </a:lnTo>
                  <a:lnTo>
                    <a:pt x="207" y="54"/>
                  </a:lnTo>
                  <a:lnTo>
                    <a:pt x="205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0" y="46"/>
                  </a:lnTo>
                  <a:lnTo>
                    <a:pt x="207" y="46"/>
                  </a:lnTo>
                  <a:lnTo>
                    <a:pt x="202" y="46"/>
                  </a:lnTo>
                  <a:lnTo>
                    <a:pt x="205" y="43"/>
                  </a:lnTo>
                  <a:lnTo>
                    <a:pt x="205" y="40"/>
                  </a:lnTo>
                  <a:lnTo>
                    <a:pt x="202" y="38"/>
                  </a:lnTo>
                  <a:lnTo>
                    <a:pt x="207" y="38"/>
                  </a:lnTo>
                  <a:lnTo>
                    <a:pt x="207" y="35"/>
                  </a:lnTo>
                  <a:lnTo>
                    <a:pt x="210" y="35"/>
                  </a:lnTo>
                  <a:lnTo>
                    <a:pt x="210" y="38"/>
                  </a:lnTo>
                  <a:lnTo>
                    <a:pt x="212" y="38"/>
                  </a:lnTo>
                  <a:lnTo>
                    <a:pt x="215" y="38"/>
                  </a:lnTo>
                  <a:lnTo>
                    <a:pt x="217" y="38"/>
                  </a:lnTo>
                  <a:lnTo>
                    <a:pt x="222" y="38"/>
                  </a:lnTo>
                  <a:lnTo>
                    <a:pt x="225" y="38"/>
                  </a:lnTo>
                  <a:lnTo>
                    <a:pt x="227" y="35"/>
                  </a:lnTo>
                  <a:lnTo>
                    <a:pt x="230" y="35"/>
                  </a:lnTo>
                  <a:lnTo>
                    <a:pt x="232" y="35"/>
                  </a:lnTo>
                  <a:lnTo>
                    <a:pt x="235" y="32"/>
                  </a:lnTo>
                  <a:lnTo>
                    <a:pt x="237" y="32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2" y="32"/>
                  </a:lnTo>
                  <a:lnTo>
                    <a:pt x="245" y="32"/>
                  </a:lnTo>
                  <a:lnTo>
                    <a:pt x="247" y="30"/>
                  </a:lnTo>
                  <a:lnTo>
                    <a:pt x="250" y="30"/>
                  </a:lnTo>
                  <a:lnTo>
                    <a:pt x="252" y="27"/>
                  </a:lnTo>
                  <a:lnTo>
                    <a:pt x="255" y="27"/>
                  </a:lnTo>
                  <a:lnTo>
                    <a:pt x="257" y="27"/>
                  </a:lnTo>
                  <a:lnTo>
                    <a:pt x="260" y="27"/>
                  </a:lnTo>
                  <a:lnTo>
                    <a:pt x="262" y="24"/>
                  </a:lnTo>
                  <a:lnTo>
                    <a:pt x="262" y="22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22"/>
                  </a:lnTo>
                  <a:lnTo>
                    <a:pt x="272" y="19"/>
                  </a:lnTo>
                  <a:lnTo>
                    <a:pt x="282" y="16"/>
                  </a:lnTo>
                  <a:lnTo>
                    <a:pt x="290" y="16"/>
                  </a:lnTo>
                  <a:lnTo>
                    <a:pt x="297" y="14"/>
                  </a:lnTo>
                  <a:lnTo>
                    <a:pt x="300" y="11"/>
                  </a:lnTo>
                  <a:lnTo>
                    <a:pt x="302" y="11"/>
                  </a:lnTo>
                  <a:lnTo>
                    <a:pt x="305" y="11"/>
                  </a:lnTo>
                  <a:lnTo>
                    <a:pt x="305" y="8"/>
                  </a:lnTo>
                  <a:lnTo>
                    <a:pt x="305" y="6"/>
                  </a:lnTo>
                  <a:lnTo>
                    <a:pt x="307" y="6"/>
                  </a:lnTo>
                  <a:lnTo>
                    <a:pt x="310" y="3"/>
                  </a:lnTo>
                  <a:lnTo>
                    <a:pt x="312" y="3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20" y="0"/>
                  </a:lnTo>
                  <a:lnTo>
                    <a:pt x="322" y="3"/>
                  </a:lnTo>
                  <a:lnTo>
                    <a:pt x="325" y="0"/>
                  </a:lnTo>
                  <a:lnTo>
                    <a:pt x="327" y="3"/>
                  </a:lnTo>
                  <a:lnTo>
                    <a:pt x="330" y="6"/>
                  </a:lnTo>
                  <a:lnTo>
                    <a:pt x="332" y="6"/>
                  </a:lnTo>
                  <a:lnTo>
                    <a:pt x="335" y="3"/>
                  </a:lnTo>
                  <a:lnTo>
                    <a:pt x="337" y="3"/>
                  </a:lnTo>
                  <a:lnTo>
                    <a:pt x="340" y="3"/>
                  </a:lnTo>
                  <a:lnTo>
                    <a:pt x="342" y="6"/>
                  </a:lnTo>
                  <a:lnTo>
                    <a:pt x="342" y="8"/>
                  </a:lnTo>
                  <a:lnTo>
                    <a:pt x="342" y="11"/>
                  </a:lnTo>
                  <a:lnTo>
                    <a:pt x="342" y="14"/>
                  </a:lnTo>
                  <a:lnTo>
                    <a:pt x="342" y="16"/>
                  </a:lnTo>
                  <a:lnTo>
                    <a:pt x="347" y="19"/>
                  </a:lnTo>
                  <a:lnTo>
                    <a:pt x="345" y="22"/>
                  </a:lnTo>
                  <a:lnTo>
                    <a:pt x="345" y="27"/>
                  </a:lnTo>
                  <a:lnTo>
                    <a:pt x="342" y="30"/>
                  </a:lnTo>
                  <a:lnTo>
                    <a:pt x="345" y="32"/>
                  </a:lnTo>
                  <a:lnTo>
                    <a:pt x="350" y="32"/>
                  </a:lnTo>
                  <a:lnTo>
                    <a:pt x="352" y="32"/>
                  </a:lnTo>
                  <a:lnTo>
                    <a:pt x="352" y="30"/>
                  </a:lnTo>
                  <a:lnTo>
                    <a:pt x="355" y="30"/>
                  </a:lnTo>
                  <a:lnTo>
                    <a:pt x="357" y="32"/>
                  </a:lnTo>
                  <a:lnTo>
                    <a:pt x="357" y="30"/>
                  </a:lnTo>
                  <a:lnTo>
                    <a:pt x="357" y="27"/>
                  </a:lnTo>
                  <a:lnTo>
                    <a:pt x="360" y="27"/>
                  </a:lnTo>
                  <a:lnTo>
                    <a:pt x="360" y="30"/>
                  </a:lnTo>
                  <a:lnTo>
                    <a:pt x="362" y="32"/>
                  </a:lnTo>
                  <a:lnTo>
                    <a:pt x="362" y="35"/>
                  </a:lnTo>
                  <a:lnTo>
                    <a:pt x="362" y="38"/>
                  </a:lnTo>
                  <a:lnTo>
                    <a:pt x="365" y="38"/>
                  </a:lnTo>
                  <a:lnTo>
                    <a:pt x="365" y="35"/>
                  </a:lnTo>
                  <a:lnTo>
                    <a:pt x="365" y="32"/>
                  </a:lnTo>
                  <a:lnTo>
                    <a:pt x="370" y="35"/>
                  </a:lnTo>
                  <a:lnTo>
                    <a:pt x="372" y="35"/>
                  </a:lnTo>
                  <a:lnTo>
                    <a:pt x="372" y="38"/>
                  </a:lnTo>
                  <a:lnTo>
                    <a:pt x="375" y="38"/>
                  </a:lnTo>
                  <a:lnTo>
                    <a:pt x="377" y="38"/>
                  </a:lnTo>
                  <a:lnTo>
                    <a:pt x="377" y="35"/>
                  </a:lnTo>
                  <a:lnTo>
                    <a:pt x="380" y="35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7" y="40"/>
                  </a:lnTo>
                  <a:lnTo>
                    <a:pt x="375" y="43"/>
                  </a:lnTo>
                  <a:lnTo>
                    <a:pt x="375" y="46"/>
                  </a:lnTo>
                  <a:lnTo>
                    <a:pt x="375" y="48"/>
                  </a:lnTo>
                  <a:lnTo>
                    <a:pt x="377" y="51"/>
                  </a:lnTo>
                  <a:lnTo>
                    <a:pt x="377" y="48"/>
                  </a:lnTo>
                  <a:lnTo>
                    <a:pt x="380" y="48"/>
                  </a:lnTo>
                  <a:lnTo>
                    <a:pt x="385" y="46"/>
                  </a:lnTo>
                  <a:lnTo>
                    <a:pt x="385" y="48"/>
                  </a:lnTo>
                  <a:lnTo>
                    <a:pt x="387" y="46"/>
                  </a:lnTo>
                  <a:lnTo>
                    <a:pt x="390" y="48"/>
                  </a:lnTo>
                  <a:lnTo>
                    <a:pt x="392" y="48"/>
                  </a:lnTo>
                  <a:lnTo>
                    <a:pt x="390" y="46"/>
                  </a:lnTo>
                  <a:lnTo>
                    <a:pt x="392" y="46"/>
                  </a:lnTo>
                  <a:lnTo>
                    <a:pt x="394" y="46"/>
                  </a:lnTo>
                  <a:lnTo>
                    <a:pt x="397" y="40"/>
                  </a:lnTo>
                  <a:lnTo>
                    <a:pt x="399" y="40"/>
                  </a:lnTo>
                  <a:lnTo>
                    <a:pt x="402" y="38"/>
                  </a:lnTo>
                  <a:lnTo>
                    <a:pt x="404" y="32"/>
                  </a:lnTo>
                  <a:lnTo>
                    <a:pt x="407" y="32"/>
                  </a:lnTo>
                  <a:lnTo>
                    <a:pt x="409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9" y="30"/>
                  </a:lnTo>
                  <a:lnTo>
                    <a:pt x="422" y="27"/>
                  </a:lnTo>
                  <a:lnTo>
                    <a:pt x="424" y="27"/>
                  </a:lnTo>
                  <a:lnTo>
                    <a:pt x="424" y="30"/>
                  </a:lnTo>
                  <a:lnTo>
                    <a:pt x="422" y="32"/>
                  </a:lnTo>
                  <a:lnTo>
                    <a:pt x="419" y="32"/>
                  </a:lnTo>
                  <a:lnTo>
                    <a:pt x="419" y="35"/>
                  </a:lnTo>
                  <a:lnTo>
                    <a:pt x="419" y="38"/>
                  </a:lnTo>
                  <a:lnTo>
                    <a:pt x="422" y="38"/>
                  </a:lnTo>
                  <a:lnTo>
                    <a:pt x="439" y="56"/>
                  </a:lnTo>
                  <a:lnTo>
                    <a:pt x="469" y="115"/>
                  </a:lnTo>
                  <a:lnTo>
                    <a:pt x="474" y="112"/>
                  </a:lnTo>
                  <a:lnTo>
                    <a:pt x="474" y="110"/>
                  </a:lnTo>
                  <a:lnTo>
                    <a:pt x="474" y="107"/>
                  </a:lnTo>
                  <a:lnTo>
                    <a:pt x="477" y="104"/>
                  </a:lnTo>
                  <a:lnTo>
                    <a:pt x="479" y="104"/>
                  </a:lnTo>
                  <a:lnTo>
                    <a:pt x="479" y="107"/>
                  </a:lnTo>
                  <a:lnTo>
                    <a:pt x="482" y="107"/>
                  </a:lnTo>
                  <a:lnTo>
                    <a:pt x="484" y="110"/>
                  </a:lnTo>
                  <a:lnTo>
                    <a:pt x="487" y="112"/>
                  </a:lnTo>
                  <a:lnTo>
                    <a:pt x="489" y="118"/>
                  </a:lnTo>
                  <a:lnTo>
                    <a:pt x="494" y="115"/>
                  </a:lnTo>
                  <a:lnTo>
                    <a:pt x="499" y="118"/>
                  </a:lnTo>
                  <a:lnTo>
                    <a:pt x="502" y="115"/>
                  </a:lnTo>
                  <a:lnTo>
                    <a:pt x="504" y="118"/>
                  </a:lnTo>
                  <a:lnTo>
                    <a:pt x="504" y="115"/>
                  </a:lnTo>
                  <a:lnTo>
                    <a:pt x="507" y="112"/>
                  </a:lnTo>
                  <a:lnTo>
                    <a:pt x="509" y="112"/>
                  </a:lnTo>
                  <a:lnTo>
                    <a:pt x="512" y="112"/>
                  </a:lnTo>
                  <a:lnTo>
                    <a:pt x="512" y="110"/>
                  </a:lnTo>
                  <a:lnTo>
                    <a:pt x="514" y="110"/>
                  </a:lnTo>
                  <a:lnTo>
                    <a:pt x="517" y="110"/>
                  </a:lnTo>
                  <a:lnTo>
                    <a:pt x="519" y="112"/>
                  </a:lnTo>
                  <a:lnTo>
                    <a:pt x="519" y="115"/>
                  </a:lnTo>
                  <a:lnTo>
                    <a:pt x="522" y="115"/>
                  </a:lnTo>
                  <a:lnTo>
                    <a:pt x="524" y="118"/>
                  </a:lnTo>
                  <a:lnTo>
                    <a:pt x="527" y="120"/>
                  </a:lnTo>
                  <a:lnTo>
                    <a:pt x="527" y="123"/>
                  </a:lnTo>
                  <a:lnTo>
                    <a:pt x="527" y="126"/>
                  </a:lnTo>
                  <a:lnTo>
                    <a:pt x="529" y="128"/>
                  </a:lnTo>
                  <a:lnTo>
                    <a:pt x="537" y="131"/>
                  </a:lnTo>
                  <a:lnTo>
                    <a:pt x="537" y="133"/>
                  </a:lnTo>
                  <a:lnTo>
                    <a:pt x="537" y="136"/>
                  </a:lnTo>
                  <a:lnTo>
                    <a:pt x="539" y="136"/>
                  </a:lnTo>
                  <a:lnTo>
                    <a:pt x="542" y="141"/>
                  </a:lnTo>
                  <a:lnTo>
                    <a:pt x="544" y="141"/>
                  </a:lnTo>
                  <a:lnTo>
                    <a:pt x="547" y="144"/>
                  </a:lnTo>
                  <a:lnTo>
                    <a:pt x="549" y="144"/>
                  </a:lnTo>
                  <a:lnTo>
                    <a:pt x="552" y="144"/>
                  </a:lnTo>
                  <a:lnTo>
                    <a:pt x="554" y="144"/>
                  </a:lnTo>
                  <a:lnTo>
                    <a:pt x="557" y="144"/>
                  </a:lnTo>
                  <a:lnTo>
                    <a:pt x="557" y="141"/>
                  </a:lnTo>
                  <a:lnTo>
                    <a:pt x="562" y="139"/>
                  </a:lnTo>
                  <a:lnTo>
                    <a:pt x="562" y="141"/>
                  </a:lnTo>
                  <a:lnTo>
                    <a:pt x="562" y="144"/>
                  </a:lnTo>
                  <a:lnTo>
                    <a:pt x="564" y="147"/>
                  </a:lnTo>
                  <a:lnTo>
                    <a:pt x="567" y="149"/>
                  </a:lnTo>
                  <a:lnTo>
                    <a:pt x="569" y="152"/>
                  </a:lnTo>
                  <a:lnTo>
                    <a:pt x="567" y="160"/>
                  </a:lnTo>
                  <a:lnTo>
                    <a:pt x="564" y="165"/>
                  </a:lnTo>
                  <a:lnTo>
                    <a:pt x="559" y="171"/>
                  </a:lnTo>
                  <a:lnTo>
                    <a:pt x="554" y="171"/>
                  </a:lnTo>
                  <a:lnTo>
                    <a:pt x="549" y="171"/>
                  </a:lnTo>
                  <a:lnTo>
                    <a:pt x="547" y="176"/>
                  </a:lnTo>
                  <a:lnTo>
                    <a:pt x="547" y="184"/>
                  </a:lnTo>
                  <a:lnTo>
                    <a:pt x="547" y="189"/>
                  </a:lnTo>
                  <a:lnTo>
                    <a:pt x="547" y="200"/>
                  </a:lnTo>
                  <a:lnTo>
                    <a:pt x="539" y="203"/>
                  </a:lnTo>
                  <a:lnTo>
                    <a:pt x="537" y="205"/>
                  </a:lnTo>
                  <a:lnTo>
                    <a:pt x="534" y="203"/>
                  </a:lnTo>
                  <a:lnTo>
                    <a:pt x="532" y="200"/>
                  </a:lnTo>
                  <a:lnTo>
                    <a:pt x="522" y="200"/>
                  </a:lnTo>
                  <a:lnTo>
                    <a:pt x="517" y="200"/>
                  </a:lnTo>
                  <a:lnTo>
                    <a:pt x="514" y="197"/>
                  </a:lnTo>
                  <a:lnTo>
                    <a:pt x="509" y="197"/>
                  </a:lnTo>
                  <a:lnTo>
                    <a:pt x="507" y="203"/>
                  </a:lnTo>
                  <a:lnTo>
                    <a:pt x="504" y="211"/>
                  </a:lnTo>
                  <a:lnTo>
                    <a:pt x="502" y="219"/>
                  </a:lnTo>
                  <a:lnTo>
                    <a:pt x="499" y="224"/>
                  </a:lnTo>
                  <a:lnTo>
                    <a:pt x="499" y="229"/>
                  </a:lnTo>
                  <a:lnTo>
                    <a:pt x="499" y="235"/>
                  </a:lnTo>
                  <a:lnTo>
                    <a:pt x="502" y="237"/>
                  </a:lnTo>
                  <a:lnTo>
                    <a:pt x="499" y="240"/>
                  </a:lnTo>
                  <a:lnTo>
                    <a:pt x="484" y="240"/>
                  </a:lnTo>
                  <a:lnTo>
                    <a:pt x="479" y="243"/>
                  </a:lnTo>
                  <a:lnTo>
                    <a:pt x="474" y="243"/>
                  </a:lnTo>
                  <a:lnTo>
                    <a:pt x="469" y="245"/>
                  </a:lnTo>
                  <a:lnTo>
                    <a:pt x="467" y="248"/>
                  </a:lnTo>
                  <a:lnTo>
                    <a:pt x="469" y="248"/>
                  </a:lnTo>
                  <a:lnTo>
                    <a:pt x="472" y="253"/>
                  </a:lnTo>
                  <a:lnTo>
                    <a:pt x="472" y="264"/>
                  </a:lnTo>
                  <a:lnTo>
                    <a:pt x="474" y="267"/>
                  </a:lnTo>
                  <a:lnTo>
                    <a:pt x="474" y="272"/>
                  </a:lnTo>
                  <a:lnTo>
                    <a:pt x="477" y="277"/>
                  </a:lnTo>
                  <a:lnTo>
                    <a:pt x="477" y="282"/>
                  </a:lnTo>
                  <a:lnTo>
                    <a:pt x="474" y="285"/>
                  </a:lnTo>
                  <a:lnTo>
                    <a:pt x="474" y="288"/>
                  </a:lnTo>
                  <a:lnTo>
                    <a:pt x="472" y="290"/>
                  </a:lnTo>
                  <a:lnTo>
                    <a:pt x="472" y="293"/>
                  </a:lnTo>
                  <a:lnTo>
                    <a:pt x="472" y="298"/>
                  </a:lnTo>
                  <a:lnTo>
                    <a:pt x="469" y="298"/>
                  </a:lnTo>
                  <a:lnTo>
                    <a:pt x="464" y="296"/>
                  </a:lnTo>
                  <a:lnTo>
                    <a:pt x="462" y="296"/>
                  </a:lnTo>
                  <a:lnTo>
                    <a:pt x="457" y="290"/>
                  </a:lnTo>
                  <a:lnTo>
                    <a:pt x="454" y="288"/>
                  </a:lnTo>
                  <a:lnTo>
                    <a:pt x="452" y="288"/>
                  </a:lnTo>
                  <a:lnTo>
                    <a:pt x="449" y="288"/>
                  </a:lnTo>
                  <a:lnTo>
                    <a:pt x="447" y="288"/>
                  </a:lnTo>
                  <a:lnTo>
                    <a:pt x="444" y="288"/>
                  </a:lnTo>
                  <a:lnTo>
                    <a:pt x="439" y="288"/>
                  </a:lnTo>
                  <a:lnTo>
                    <a:pt x="432" y="288"/>
                  </a:lnTo>
                  <a:lnTo>
                    <a:pt x="427" y="285"/>
                  </a:lnTo>
                  <a:lnTo>
                    <a:pt x="424" y="285"/>
                  </a:lnTo>
                  <a:lnTo>
                    <a:pt x="422" y="288"/>
                  </a:lnTo>
                  <a:lnTo>
                    <a:pt x="414" y="285"/>
                  </a:lnTo>
                  <a:lnTo>
                    <a:pt x="412" y="285"/>
                  </a:lnTo>
                  <a:lnTo>
                    <a:pt x="407" y="288"/>
                  </a:lnTo>
                  <a:lnTo>
                    <a:pt x="402" y="288"/>
                  </a:lnTo>
                  <a:lnTo>
                    <a:pt x="402" y="285"/>
                  </a:lnTo>
                  <a:lnTo>
                    <a:pt x="399" y="285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2"/>
                  </a:lnTo>
                  <a:lnTo>
                    <a:pt x="387" y="280"/>
                  </a:lnTo>
                  <a:lnTo>
                    <a:pt x="385" y="282"/>
                  </a:lnTo>
                  <a:lnTo>
                    <a:pt x="382" y="282"/>
                  </a:lnTo>
                  <a:lnTo>
                    <a:pt x="380" y="282"/>
                  </a:lnTo>
                  <a:lnTo>
                    <a:pt x="377" y="285"/>
                  </a:lnTo>
                  <a:lnTo>
                    <a:pt x="377" y="288"/>
                  </a:lnTo>
                  <a:lnTo>
                    <a:pt x="375" y="293"/>
                  </a:lnTo>
                  <a:lnTo>
                    <a:pt x="375" y="296"/>
                  </a:lnTo>
                  <a:lnTo>
                    <a:pt x="370" y="293"/>
                  </a:lnTo>
                  <a:lnTo>
                    <a:pt x="367" y="293"/>
                  </a:lnTo>
                  <a:lnTo>
                    <a:pt x="362" y="290"/>
                  </a:lnTo>
                  <a:lnTo>
                    <a:pt x="360" y="290"/>
                  </a:lnTo>
                  <a:lnTo>
                    <a:pt x="357" y="290"/>
                  </a:lnTo>
                  <a:lnTo>
                    <a:pt x="352" y="288"/>
                  </a:lnTo>
                  <a:lnTo>
                    <a:pt x="350" y="288"/>
                  </a:lnTo>
                  <a:lnTo>
                    <a:pt x="345" y="288"/>
                  </a:lnTo>
                  <a:lnTo>
                    <a:pt x="342" y="290"/>
                  </a:lnTo>
                  <a:lnTo>
                    <a:pt x="342" y="293"/>
                  </a:lnTo>
                  <a:lnTo>
                    <a:pt x="342" y="296"/>
                  </a:lnTo>
                  <a:lnTo>
                    <a:pt x="340" y="298"/>
                  </a:lnTo>
                  <a:lnTo>
                    <a:pt x="337" y="304"/>
                  </a:lnTo>
                  <a:lnTo>
                    <a:pt x="335" y="304"/>
                  </a:lnTo>
                  <a:lnTo>
                    <a:pt x="332" y="306"/>
                  </a:lnTo>
                  <a:lnTo>
                    <a:pt x="330" y="309"/>
                  </a:lnTo>
                  <a:lnTo>
                    <a:pt x="325" y="312"/>
                  </a:lnTo>
                  <a:lnTo>
                    <a:pt x="320" y="314"/>
                  </a:lnTo>
                  <a:lnTo>
                    <a:pt x="317" y="317"/>
                  </a:lnTo>
                  <a:lnTo>
                    <a:pt x="315" y="317"/>
                  </a:lnTo>
                  <a:lnTo>
                    <a:pt x="315" y="320"/>
                  </a:lnTo>
                  <a:lnTo>
                    <a:pt x="315" y="322"/>
                  </a:lnTo>
                  <a:lnTo>
                    <a:pt x="312" y="322"/>
                  </a:lnTo>
                  <a:lnTo>
                    <a:pt x="310" y="322"/>
                  </a:lnTo>
                  <a:lnTo>
                    <a:pt x="305" y="322"/>
                  </a:lnTo>
                  <a:lnTo>
                    <a:pt x="302" y="320"/>
                  </a:lnTo>
                  <a:lnTo>
                    <a:pt x="300" y="320"/>
                  </a:lnTo>
                  <a:lnTo>
                    <a:pt x="285" y="320"/>
                  </a:lnTo>
                  <a:lnTo>
                    <a:pt x="282" y="306"/>
                  </a:lnTo>
                  <a:lnTo>
                    <a:pt x="275" y="306"/>
                  </a:lnTo>
                  <a:lnTo>
                    <a:pt x="275" y="304"/>
                  </a:lnTo>
                  <a:lnTo>
                    <a:pt x="275" y="298"/>
                  </a:lnTo>
                  <a:lnTo>
                    <a:pt x="275" y="285"/>
                  </a:lnTo>
                  <a:lnTo>
                    <a:pt x="272" y="285"/>
                  </a:lnTo>
                  <a:lnTo>
                    <a:pt x="267" y="277"/>
                  </a:lnTo>
                  <a:lnTo>
                    <a:pt x="265" y="275"/>
                  </a:lnTo>
                  <a:lnTo>
                    <a:pt x="262" y="275"/>
                  </a:lnTo>
                  <a:lnTo>
                    <a:pt x="260" y="272"/>
                  </a:lnTo>
                  <a:lnTo>
                    <a:pt x="257" y="269"/>
                  </a:lnTo>
                  <a:lnTo>
                    <a:pt x="255" y="272"/>
                  </a:lnTo>
                  <a:lnTo>
                    <a:pt x="235" y="272"/>
                  </a:lnTo>
                  <a:lnTo>
                    <a:pt x="217" y="275"/>
                  </a:lnTo>
                  <a:lnTo>
                    <a:pt x="210" y="267"/>
                  </a:lnTo>
                  <a:lnTo>
                    <a:pt x="200" y="253"/>
                  </a:lnTo>
                  <a:lnTo>
                    <a:pt x="190" y="245"/>
                  </a:lnTo>
                  <a:lnTo>
                    <a:pt x="188" y="243"/>
                  </a:lnTo>
                  <a:lnTo>
                    <a:pt x="183" y="237"/>
                  </a:lnTo>
                  <a:lnTo>
                    <a:pt x="178" y="235"/>
                  </a:lnTo>
                  <a:lnTo>
                    <a:pt x="168" y="229"/>
                  </a:lnTo>
                  <a:lnTo>
                    <a:pt x="133" y="245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302" name="Freeform 348"/>
            <p:cNvSpPr>
              <a:spLocks/>
            </p:cNvSpPr>
            <p:nvPr/>
          </p:nvSpPr>
          <p:spPr bwMode="auto">
            <a:xfrm>
              <a:off x="3448" y="2154"/>
              <a:ext cx="49" cy="70"/>
            </a:xfrm>
            <a:custGeom>
              <a:avLst/>
              <a:gdLst>
                <a:gd name="T0" fmla="*/ 27 w 49"/>
                <a:gd name="T1" fmla="*/ 67 h 70"/>
                <a:gd name="T2" fmla="*/ 32 w 49"/>
                <a:gd name="T3" fmla="*/ 64 h 70"/>
                <a:gd name="T4" fmla="*/ 34 w 49"/>
                <a:gd name="T5" fmla="*/ 59 h 70"/>
                <a:gd name="T6" fmla="*/ 39 w 49"/>
                <a:gd name="T7" fmla="*/ 54 h 70"/>
                <a:gd name="T8" fmla="*/ 42 w 49"/>
                <a:gd name="T9" fmla="*/ 46 h 70"/>
                <a:gd name="T10" fmla="*/ 49 w 49"/>
                <a:gd name="T11" fmla="*/ 43 h 70"/>
                <a:gd name="T12" fmla="*/ 49 w 49"/>
                <a:gd name="T13" fmla="*/ 38 h 70"/>
                <a:gd name="T14" fmla="*/ 47 w 49"/>
                <a:gd name="T15" fmla="*/ 30 h 70"/>
                <a:gd name="T16" fmla="*/ 42 w 49"/>
                <a:gd name="T17" fmla="*/ 24 h 70"/>
                <a:gd name="T18" fmla="*/ 39 w 49"/>
                <a:gd name="T19" fmla="*/ 16 h 70"/>
                <a:gd name="T20" fmla="*/ 42 w 49"/>
                <a:gd name="T21" fmla="*/ 14 h 70"/>
                <a:gd name="T22" fmla="*/ 47 w 49"/>
                <a:gd name="T23" fmla="*/ 6 h 70"/>
                <a:gd name="T24" fmla="*/ 49 w 49"/>
                <a:gd name="T25" fmla="*/ 0 h 70"/>
                <a:gd name="T26" fmla="*/ 42 w 49"/>
                <a:gd name="T27" fmla="*/ 3 h 70"/>
                <a:gd name="T28" fmla="*/ 37 w 49"/>
                <a:gd name="T29" fmla="*/ 8 h 70"/>
                <a:gd name="T30" fmla="*/ 34 w 49"/>
                <a:gd name="T31" fmla="*/ 3 h 70"/>
                <a:gd name="T32" fmla="*/ 34 w 49"/>
                <a:gd name="T33" fmla="*/ 6 h 70"/>
                <a:gd name="T34" fmla="*/ 32 w 49"/>
                <a:gd name="T35" fmla="*/ 6 h 70"/>
                <a:gd name="T36" fmla="*/ 27 w 49"/>
                <a:gd name="T37" fmla="*/ 8 h 70"/>
                <a:gd name="T38" fmla="*/ 29 w 49"/>
                <a:gd name="T39" fmla="*/ 11 h 70"/>
                <a:gd name="T40" fmla="*/ 37 w 49"/>
                <a:gd name="T41" fmla="*/ 11 h 70"/>
                <a:gd name="T42" fmla="*/ 34 w 49"/>
                <a:gd name="T43" fmla="*/ 16 h 70"/>
                <a:gd name="T44" fmla="*/ 29 w 49"/>
                <a:gd name="T45" fmla="*/ 14 h 70"/>
                <a:gd name="T46" fmla="*/ 25 w 49"/>
                <a:gd name="T47" fmla="*/ 14 h 70"/>
                <a:gd name="T48" fmla="*/ 25 w 49"/>
                <a:gd name="T49" fmla="*/ 11 h 70"/>
                <a:gd name="T50" fmla="*/ 20 w 49"/>
                <a:gd name="T51" fmla="*/ 16 h 70"/>
                <a:gd name="T52" fmla="*/ 17 w 49"/>
                <a:gd name="T53" fmla="*/ 22 h 70"/>
                <a:gd name="T54" fmla="*/ 17 w 49"/>
                <a:gd name="T55" fmla="*/ 16 h 70"/>
                <a:gd name="T56" fmla="*/ 10 w 49"/>
                <a:gd name="T57" fmla="*/ 22 h 70"/>
                <a:gd name="T58" fmla="*/ 2 w 49"/>
                <a:gd name="T59" fmla="*/ 38 h 70"/>
                <a:gd name="T60" fmla="*/ 2 w 49"/>
                <a:gd name="T61" fmla="*/ 46 h 70"/>
                <a:gd name="T62" fmla="*/ 2 w 49"/>
                <a:gd name="T63" fmla="*/ 54 h 70"/>
                <a:gd name="T64" fmla="*/ 5 w 49"/>
                <a:gd name="T65" fmla="*/ 64 h 70"/>
                <a:gd name="T66" fmla="*/ 7 w 49"/>
                <a:gd name="T67" fmla="*/ 64 h 70"/>
                <a:gd name="T68" fmla="*/ 15 w 49"/>
                <a:gd name="T69" fmla="*/ 67 h 70"/>
                <a:gd name="T70" fmla="*/ 17 w 49"/>
                <a:gd name="T71" fmla="*/ 64 h 70"/>
                <a:gd name="T72" fmla="*/ 22 w 49"/>
                <a:gd name="T73" fmla="*/ 70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"/>
                <a:gd name="T112" fmla="*/ 0 h 70"/>
                <a:gd name="T113" fmla="*/ 49 w 49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" h="70">
                  <a:moveTo>
                    <a:pt x="25" y="70"/>
                  </a:moveTo>
                  <a:lnTo>
                    <a:pt x="27" y="67"/>
                  </a:lnTo>
                  <a:lnTo>
                    <a:pt x="32" y="67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34" y="59"/>
                  </a:lnTo>
                  <a:lnTo>
                    <a:pt x="37" y="56"/>
                  </a:lnTo>
                  <a:lnTo>
                    <a:pt x="39" y="54"/>
                  </a:lnTo>
                  <a:lnTo>
                    <a:pt x="39" y="51"/>
                  </a:lnTo>
                  <a:lnTo>
                    <a:pt x="42" y="46"/>
                  </a:lnTo>
                  <a:lnTo>
                    <a:pt x="47" y="46"/>
                  </a:lnTo>
                  <a:lnTo>
                    <a:pt x="49" y="43"/>
                  </a:lnTo>
                  <a:lnTo>
                    <a:pt x="49" y="38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4" y="27"/>
                  </a:lnTo>
                  <a:lnTo>
                    <a:pt x="42" y="24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42" y="14"/>
                  </a:lnTo>
                  <a:lnTo>
                    <a:pt x="44" y="8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2" y="3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7" y="11"/>
                  </a:lnTo>
                  <a:lnTo>
                    <a:pt x="37" y="14"/>
                  </a:lnTo>
                  <a:lnTo>
                    <a:pt x="34" y="16"/>
                  </a:lnTo>
                  <a:lnTo>
                    <a:pt x="32" y="14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32"/>
                  </a:lnTo>
                  <a:lnTo>
                    <a:pt x="2" y="38"/>
                  </a:lnTo>
                  <a:lnTo>
                    <a:pt x="0" y="43"/>
                  </a:lnTo>
                  <a:lnTo>
                    <a:pt x="2" y="46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9"/>
                  </a:lnTo>
                  <a:lnTo>
                    <a:pt x="5" y="64"/>
                  </a:lnTo>
                  <a:lnTo>
                    <a:pt x="5" y="67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5" y="67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20" y="64"/>
                  </a:lnTo>
                  <a:lnTo>
                    <a:pt x="22" y="70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303" name="Freeform 349"/>
            <p:cNvSpPr>
              <a:spLocks/>
            </p:cNvSpPr>
            <p:nvPr/>
          </p:nvSpPr>
          <p:spPr bwMode="auto">
            <a:xfrm>
              <a:off x="3662" y="2154"/>
              <a:ext cx="77" cy="43"/>
            </a:xfrm>
            <a:custGeom>
              <a:avLst/>
              <a:gdLst>
                <a:gd name="T0" fmla="*/ 20 w 77"/>
                <a:gd name="T1" fmla="*/ 0 h 43"/>
                <a:gd name="T2" fmla="*/ 22 w 77"/>
                <a:gd name="T3" fmla="*/ 3 h 43"/>
                <a:gd name="T4" fmla="*/ 32 w 77"/>
                <a:gd name="T5" fmla="*/ 0 h 43"/>
                <a:gd name="T6" fmla="*/ 35 w 77"/>
                <a:gd name="T7" fmla="*/ 0 h 43"/>
                <a:gd name="T8" fmla="*/ 40 w 77"/>
                <a:gd name="T9" fmla="*/ 3 h 43"/>
                <a:gd name="T10" fmla="*/ 45 w 77"/>
                <a:gd name="T11" fmla="*/ 3 h 43"/>
                <a:gd name="T12" fmla="*/ 50 w 77"/>
                <a:gd name="T13" fmla="*/ 6 h 43"/>
                <a:gd name="T14" fmla="*/ 52 w 77"/>
                <a:gd name="T15" fmla="*/ 6 h 43"/>
                <a:gd name="T16" fmla="*/ 57 w 77"/>
                <a:gd name="T17" fmla="*/ 3 h 43"/>
                <a:gd name="T18" fmla="*/ 60 w 77"/>
                <a:gd name="T19" fmla="*/ 3 h 43"/>
                <a:gd name="T20" fmla="*/ 65 w 77"/>
                <a:gd name="T21" fmla="*/ 6 h 43"/>
                <a:gd name="T22" fmla="*/ 72 w 77"/>
                <a:gd name="T23" fmla="*/ 0 h 43"/>
                <a:gd name="T24" fmla="*/ 75 w 77"/>
                <a:gd name="T25" fmla="*/ 0 h 43"/>
                <a:gd name="T26" fmla="*/ 77 w 77"/>
                <a:gd name="T27" fmla="*/ 0 h 43"/>
                <a:gd name="T28" fmla="*/ 77 w 77"/>
                <a:gd name="T29" fmla="*/ 3 h 43"/>
                <a:gd name="T30" fmla="*/ 77 w 77"/>
                <a:gd name="T31" fmla="*/ 6 h 43"/>
                <a:gd name="T32" fmla="*/ 75 w 77"/>
                <a:gd name="T33" fmla="*/ 8 h 43"/>
                <a:gd name="T34" fmla="*/ 72 w 77"/>
                <a:gd name="T35" fmla="*/ 11 h 43"/>
                <a:gd name="T36" fmla="*/ 70 w 77"/>
                <a:gd name="T37" fmla="*/ 8 h 43"/>
                <a:gd name="T38" fmla="*/ 67 w 77"/>
                <a:gd name="T39" fmla="*/ 11 h 43"/>
                <a:gd name="T40" fmla="*/ 62 w 77"/>
                <a:gd name="T41" fmla="*/ 11 h 43"/>
                <a:gd name="T42" fmla="*/ 57 w 77"/>
                <a:gd name="T43" fmla="*/ 8 h 43"/>
                <a:gd name="T44" fmla="*/ 55 w 77"/>
                <a:gd name="T45" fmla="*/ 8 h 43"/>
                <a:gd name="T46" fmla="*/ 50 w 77"/>
                <a:gd name="T47" fmla="*/ 8 h 43"/>
                <a:gd name="T48" fmla="*/ 40 w 77"/>
                <a:gd name="T49" fmla="*/ 8 h 43"/>
                <a:gd name="T50" fmla="*/ 37 w 77"/>
                <a:gd name="T51" fmla="*/ 6 h 43"/>
                <a:gd name="T52" fmla="*/ 32 w 77"/>
                <a:gd name="T53" fmla="*/ 6 h 43"/>
                <a:gd name="T54" fmla="*/ 30 w 77"/>
                <a:gd name="T55" fmla="*/ 8 h 43"/>
                <a:gd name="T56" fmla="*/ 27 w 77"/>
                <a:gd name="T57" fmla="*/ 6 h 43"/>
                <a:gd name="T58" fmla="*/ 27 w 77"/>
                <a:gd name="T59" fmla="*/ 6 h 43"/>
                <a:gd name="T60" fmla="*/ 25 w 77"/>
                <a:gd name="T61" fmla="*/ 3 h 43"/>
                <a:gd name="T62" fmla="*/ 25 w 77"/>
                <a:gd name="T63" fmla="*/ 8 h 43"/>
                <a:gd name="T64" fmla="*/ 22 w 77"/>
                <a:gd name="T65" fmla="*/ 8 h 43"/>
                <a:gd name="T66" fmla="*/ 20 w 77"/>
                <a:gd name="T67" fmla="*/ 8 h 43"/>
                <a:gd name="T68" fmla="*/ 17 w 77"/>
                <a:gd name="T69" fmla="*/ 11 h 43"/>
                <a:gd name="T70" fmla="*/ 17 w 77"/>
                <a:gd name="T71" fmla="*/ 14 h 43"/>
                <a:gd name="T72" fmla="*/ 13 w 77"/>
                <a:gd name="T73" fmla="*/ 16 h 43"/>
                <a:gd name="T74" fmla="*/ 10 w 77"/>
                <a:gd name="T75" fmla="*/ 19 h 43"/>
                <a:gd name="T76" fmla="*/ 10 w 77"/>
                <a:gd name="T77" fmla="*/ 27 h 43"/>
                <a:gd name="T78" fmla="*/ 8 w 77"/>
                <a:gd name="T79" fmla="*/ 30 h 43"/>
                <a:gd name="T80" fmla="*/ 8 w 77"/>
                <a:gd name="T81" fmla="*/ 32 h 43"/>
                <a:gd name="T82" fmla="*/ 8 w 77"/>
                <a:gd name="T83" fmla="*/ 35 h 43"/>
                <a:gd name="T84" fmla="*/ 10 w 77"/>
                <a:gd name="T85" fmla="*/ 40 h 43"/>
                <a:gd name="T86" fmla="*/ 13 w 77"/>
                <a:gd name="T87" fmla="*/ 43 h 43"/>
                <a:gd name="T88" fmla="*/ 8 w 77"/>
                <a:gd name="T89" fmla="*/ 43 h 43"/>
                <a:gd name="T90" fmla="*/ 3 w 77"/>
                <a:gd name="T91" fmla="*/ 32 h 43"/>
                <a:gd name="T92" fmla="*/ 0 w 77"/>
                <a:gd name="T93" fmla="*/ 30 h 43"/>
                <a:gd name="T94" fmla="*/ 0 w 77"/>
                <a:gd name="T95" fmla="*/ 24 h 43"/>
                <a:gd name="T96" fmla="*/ 0 w 77"/>
                <a:gd name="T97" fmla="*/ 19 h 43"/>
                <a:gd name="T98" fmla="*/ 0 w 77"/>
                <a:gd name="T99" fmla="*/ 16 h 43"/>
                <a:gd name="T100" fmla="*/ 5 w 77"/>
                <a:gd name="T101" fmla="*/ 14 h 43"/>
                <a:gd name="T102" fmla="*/ 5 w 77"/>
                <a:gd name="T103" fmla="*/ 11 h 43"/>
                <a:gd name="T104" fmla="*/ 8 w 77"/>
                <a:gd name="T105" fmla="*/ 8 h 43"/>
                <a:gd name="T106" fmla="*/ 15 w 77"/>
                <a:gd name="T107" fmla="*/ 3 h 43"/>
                <a:gd name="T108" fmla="*/ 17 w 77"/>
                <a:gd name="T109" fmla="*/ 0 h 43"/>
                <a:gd name="T110" fmla="*/ 20 w 77"/>
                <a:gd name="T111" fmla="*/ 0 h 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"/>
                <a:gd name="T169" fmla="*/ 0 h 43"/>
                <a:gd name="T170" fmla="*/ 77 w 77"/>
                <a:gd name="T171" fmla="*/ 43 h 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" h="43">
                  <a:moveTo>
                    <a:pt x="20" y="0"/>
                  </a:moveTo>
                  <a:lnTo>
                    <a:pt x="22" y="3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5" y="3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5" y="6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5" y="8"/>
                  </a:lnTo>
                  <a:lnTo>
                    <a:pt x="72" y="11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2" y="11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0" y="8"/>
                  </a:lnTo>
                  <a:lnTo>
                    <a:pt x="40" y="8"/>
                  </a:lnTo>
                  <a:lnTo>
                    <a:pt x="37" y="6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0" y="19"/>
                  </a:lnTo>
                  <a:lnTo>
                    <a:pt x="10" y="27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10" y="40"/>
                  </a:lnTo>
                  <a:lnTo>
                    <a:pt x="13" y="43"/>
                  </a:lnTo>
                  <a:lnTo>
                    <a:pt x="8" y="4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8" y="8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304" name="Freeform 350"/>
            <p:cNvSpPr>
              <a:spLocks/>
            </p:cNvSpPr>
            <p:nvPr/>
          </p:nvSpPr>
          <p:spPr bwMode="auto">
            <a:xfrm>
              <a:off x="3288" y="2144"/>
              <a:ext cx="112" cy="213"/>
            </a:xfrm>
            <a:custGeom>
              <a:avLst/>
              <a:gdLst>
                <a:gd name="T0" fmla="*/ 97 w 112"/>
                <a:gd name="T1" fmla="*/ 207 h 213"/>
                <a:gd name="T2" fmla="*/ 70 w 112"/>
                <a:gd name="T3" fmla="*/ 213 h 213"/>
                <a:gd name="T4" fmla="*/ 50 w 112"/>
                <a:gd name="T5" fmla="*/ 199 h 213"/>
                <a:gd name="T6" fmla="*/ 40 w 112"/>
                <a:gd name="T7" fmla="*/ 197 h 213"/>
                <a:gd name="T8" fmla="*/ 30 w 112"/>
                <a:gd name="T9" fmla="*/ 186 h 213"/>
                <a:gd name="T10" fmla="*/ 30 w 112"/>
                <a:gd name="T11" fmla="*/ 165 h 213"/>
                <a:gd name="T12" fmla="*/ 37 w 112"/>
                <a:gd name="T13" fmla="*/ 157 h 213"/>
                <a:gd name="T14" fmla="*/ 45 w 112"/>
                <a:gd name="T15" fmla="*/ 141 h 213"/>
                <a:gd name="T16" fmla="*/ 50 w 112"/>
                <a:gd name="T17" fmla="*/ 138 h 213"/>
                <a:gd name="T18" fmla="*/ 40 w 112"/>
                <a:gd name="T19" fmla="*/ 135 h 213"/>
                <a:gd name="T20" fmla="*/ 25 w 112"/>
                <a:gd name="T21" fmla="*/ 111 h 213"/>
                <a:gd name="T22" fmla="*/ 12 w 112"/>
                <a:gd name="T23" fmla="*/ 90 h 213"/>
                <a:gd name="T24" fmla="*/ 12 w 112"/>
                <a:gd name="T25" fmla="*/ 72 h 213"/>
                <a:gd name="T26" fmla="*/ 7 w 112"/>
                <a:gd name="T27" fmla="*/ 66 h 213"/>
                <a:gd name="T28" fmla="*/ 2 w 112"/>
                <a:gd name="T29" fmla="*/ 53 h 213"/>
                <a:gd name="T30" fmla="*/ 5 w 112"/>
                <a:gd name="T31" fmla="*/ 48 h 213"/>
                <a:gd name="T32" fmla="*/ 12 w 112"/>
                <a:gd name="T33" fmla="*/ 34 h 213"/>
                <a:gd name="T34" fmla="*/ 15 w 112"/>
                <a:gd name="T35" fmla="*/ 21 h 213"/>
                <a:gd name="T36" fmla="*/ 20 w 112"/>
                <a:gd name="T37" fmla="*/ 29 h 213"/>
                <a:gd name="T38" fmla="*/ 27 w 112"/>
                <a:gd name="T39" fmla="*/ 21 h 213"/>
                <a:gd name="T40" fmla="*/ 32 w 112"/>
                <a:gd name="T41" fmla="*/ 13 h 213"/>
                <a:gd name="T42" fmla="*/ 60 w 112"/>
                <a:gd name="T43" fmla="*/ 0 h 213"/>
                <a:gd name="T44" fmla="*/ 72 w 112"/>
                <a:gd name="T45" fmla="*/ 2 h 213"/>
                <a:gd name="T46" fmla="*/ 80 w 112"/>
                <a:gd name="T47" fmla="*/ 2 h 213"/>
                <a:gd name="T48" fmla="*/ 92 w 112"/>
                <a:gd name="T49" fmla="*/ 8 h 213"/>
                <a:gd name="T50" fmla="*/ 95 w 112"/>
                <a:gd name="T51" fmla="*/ 16 h 213"/>
                <a:gd name="T52" fmla="*/ 105 w 112"/>
                <a:gd name="T53" fmla="*/ 29 h 213"/>
                <a:gd name="T54" fmla="*/ 112 w 112"/>
                <a:gd name="T55" fmla="*/ 40 h 213"/>
                <a:gd name="T56" fmla="*/ 110 w 112"/>
                <a:gd name="T57" fmla="*/ 45 h 213"/>
                <a:gd name="T58" fmla="*/ 97 w 112"/>
                <a:gd name="T59" fmla="*/ 42 h 213"/>
                <a:gd name="T60" fmla="*/ 85 w 112"/>
                <a:gd name="T61" fmla="*/ 42 h 213"/>
                <a:gd name="T62" fmla="*/ 75 w 112"/>
                <a:gd name="T63" fmla="*/ 45 h 213"/>
                <a:gd name="T64" fmla="*/ 65 w 112"/>
                <a:gd name="T65" fmla="*/ 45 h 213"/>
                <a:gd name="T66" fmla="*/ 67 w 112"/>
                <a:gd name="T67" fmla="*/ 58 h 213"/>
                <a:gd name="T68" fmla="*/ 55 w 112"/>
                <a:gd name="T69" fmla="*/ 56 h 213"/>
                <a:gd name="T70" fmla="*/ 57 w 112"/>
                <a:gd name="T71" fmla="*/ 66 h 213"/>
                <a:gd name="T72" fmla="*/ 65 w 112"/>
                <a:gd name="T73" fmla="*/ 87 h 213"/>
                <a:gd name="T74" fmla="*/ 77 w 112"/>
                <a:gd name="T75" fmla="*/ 93 h 213"/>
                <a:gd name="T76" fmla="*/ 80 w 112"/>
                <a:gd name="T77" fmla="*/ 103 h 213"/>
                <a:gd name="T78" fmla="*/ 85 w 112"/>
                <a:gd name="T79" fmla="*/ 125 h 213"/>
                <a:gd name="T80" fmla="*/ 87 w 112"/>
                <a:gd name="T81" fmla="*/ 111 h 213"/>
                <a:gd name="T82" fmla="*/ 100 w 112"/>
                <a:gd name="T83" fmla="*/ 109 h 213"/>
                <a:gd name="T84" fmla="*/ 112 w 112"/>
                <a:gd name="T85" fmla="*/ 127 h 213"/>
                <a:gd name="T86" fmla="*/ 107 w 112"/>
                <a:gd name="T87" fmla="*/ 135 h 213"/>
                <a:gd name="T88" fmla="*/ 95 w 112"/>
                <a:gd name="T89" fmla="*/ 135 h 213"/>
                <a:gd name="T90" fmla="*/ 87 w 112"/>
                <a:gd name="T91" fmla="*/ 135 h 213"/>
                <a:gd name="T92" fmla="*/ 85 w 112"/>
                <a:gd name="T93" fmla="*/ 151 h 213"/>
                <a:gd name="T94" fmla="*/ 100 w 112"/>
                <a:gd name="T95" fmla="*/ 149 h 213"/>
                <a:gd name="T96" fmla="*/ 92 w 112"/>
                <a:gd name="T97" fmla="*/ 154 h 213"/>
                <a:gd name="T98" fmla="*/ 100 w 112"/>
                <a:gd name="T99" fmla="*/ 159 h 213"/>
                <a:gd name="T100" fmla="*/ 97 w 112"/>
                <a:gd name="T101" fmla="*/ 165 h 213"/>
                <a:gd name="T102" fmla="*/ 100 w 112"/>
                <a:gd name="T103" fmla="*/ 178 h 213"/>
                <a:gd name="T104" fmla="*/ 102 w 112"/>
                <a:gd name="T105" fmla="*/ 202 h 2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2"/>
                <a:gd name="T160" fmla="*/ 0 h 213"/>
                <a:gd name="T161" fmla="*/ 112 w 112"/>
                <a:gd name="T162" fmla="*/ 213 h 2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2" h="213">
                  <a:moveTo>
                    <a:pt x="97" y="210"/>
                  </a:moveTo>
                  <a:lnTo>
                    <a:pt x="92" y="210"/>
                  </a:lnTo>
                  <a:lnTo>
                    <a:pt x="97" y="207"/>
                  </a:lnTo>
                  <a:lnTo>
                    <a:pt x="92" y="207"/>
                  </a:lnTo>
                  <a:lnTo>
                    <a:pt x="87" y="210"/>
                  </a:lnTo>
                  <a:lnTo>
                    <a:pt x="72" y="213"/>
                  </a:lnTo>
                  <a:lnTo>
                    <a:pt x="70" y="213"/>
                  </a:lnTo>
                  <a:lnTo>
                    <a:pt x="60" y="210"/>
                  </a:lnTo>
                  <a:lnTo>
                    <a:pt x="55" y="207"/>
                  </a:lnTo>
                  <a:lnTo>
                    <a:pt x="52" y="205"/>
                  </a:lnTo>
                  <a:lnTo>
                    <a:pt x="50" y="199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2" y="199"/>
                  </a:lnTo>
                  <a:lnTo>
                    <a:pt x="40" y="197"/>
                  </a:lnTo>
                  <a:lnTo>
                    <a:pt x="37" y="197"/>
                  </a:lnTo>
                  <a:lnTo>
                    <a:pt x="32" y="194"/>
                  </a:lnTo>
                  <a:lnTo>
                    <a:pt x="32" y="191"/>
                  </a:lnTo>
                  <a:lnTo>
                    <a:pt x="30" y="186"/>
                  </a:lnTo>
                  <a:lnTo>
                    <a:pt x="30" y="178"/>
                  </a:lnTo>
                  <a:lnTo>
                    <a:pt x="30" y="173"/>
                  </a:lnTo>
                  <a:lnTo>
                    <a:pt x="30" y="167"/>
                  </a:lnTo>
                  <a:lnTo>
                    <a:pt x="30" y="165"/>
                  </a:lnTo>
                  <a:lnTo>
                    <a:pt x="32" y="165"/>
                  </a:lnTo>
                  <a:lnTo>
                    <a:pt x="35" y="167"/>
                  </a:lnTo>
                  <a:lnTo>
                    <a:pt x="37" y="159"/>
                  </a:lnTo>
                  <a:lnTo>
                    <a:pt x="37" y="157"/>
                  </a:lnTo>
                  <a:lnTo>
                    <a:pt x="40" y="151"/>
                  </a:lnTo>
                  <a:lnTo>
                    <a:pt x="40" y="146"/>
                  </a:lnTo>
                  <a:lnTo>
                    <a:pt x="42" y="143"/>
                  </a:lnTo>
                  <a:lnTo>
                    <a:pt x="45" y="141"/>
                  </a:lnTo>
                  <a:lnTo>
                    <a:pt x="47" y="141"/>
                  </a:lnTo>
                  <a:lnTo>
                    <a:pt x="50" y="143"/>
                  </a:lnTo>
                  <a:lnTo>
                    <a:pt x="50" y="141"/>
                  </a:lnTo>
                  <a:lnTo>
                    <a:pt x="50" y="138"/>
                  </a:lnTo>
                  <a:lnTo>
                    <a:pt x="47" y="138"/>
                  </a:lnTo>
                  <a:lnTo>
                    <a:pt x="45" y="135"/>
                  </a:lnTo>
                  <a:lnTo>
                    <a:pt x="42" y="138"/>
                  </a:lnTo>
                  <a:lnTo>
                    <a:pt x="40" y="135"/>
                  </a:lnTo>
                  <a:lnTo>
                    <a:pt x="37" y="133"/>
                  </a:lnTo>
                  <a:lnTo>
                    <a:pt x="35" y="130"/>
                  </a:lnTo>
                  <a:lnTo>
                    <a:pt x="32" y="119"/>
                  </a:lnTo>
                  <a:lnTo>
                    <a:pt x="25" y="111"/>
                  </a:lnTo>
                  <a:lnTo>
                    <a:pt x="22" y="111"/>
                  </a:lnTo>
                  <a:lnTo>
                    <a:pt x="20" y="103"/>
                  </a:lnTo>
                  <a:lnTo>
                    <a:pt x="15" y="95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82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0" y="77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7" y="66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5" y="45"/>
                  </a:lnTo>
                  <a:lnTo>
                    <a:pt x="7" y="42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7" y="21"/>
                  </a:lnTo>
                  <a:lnTo>
                    <a:pt x="32" y="18"/>
                  </a:lnTo>
                  <a:lnTo>
                    <a:pt x="27" y="16"/>
                  </a:lnTo>
                  <a:lnTo>
                    <a:pt x="32" y="13"/>
                  </a:lnTo>
                  <a:lnTo>
                    <a:pt x="40" y="13"/>
                  </a:lnTo>
                  <a:lnTo>
                    <a:pt x="45" y="10"/>
                  </a:lnTo>
                  <a:lnTo>
                    <a:pt x="50" y="1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7" y="2"/>
                  </a:lnTo>
                  <a:lnTo>
                    <a:pt x="72" y="2"/>
                  </a:lnTo>
                  <a:lnTo>
                    <a:pt x="72" y="5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92" y="8"/>
                  </a:lnTo>
                  <a:lnTo>
                    <a:pt x="92" y="13"/>
                  </a:lnTo>
                  <a:lnTo>
                    <a:pt x="95" y="16"/>
                  </a:lnTo>
                  <a:lnTo>
                    <a:pt x="97" y="18"/>
                  </a:lnTo>
                  <a:lnTo>
                    <a:pt x="100" y="24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7" y="32"/>
                  </a:lnTo>
                  <a:lnTo>
                    <a:pt x="110" y="34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0" y="40"/>
                  </a:lnTo>
                  <a:lnTo>
                    <a:pt x="112" y="45"/>
                  </a:lnTo>
                  <a:lnTo>
                    <a:pt x="110" y="45"/>
                  </a:lnTo>
                  <a:lnTo>
                    <a:pt x="105" y="45"/>
                  </a:lnTo>
                  <a:lnTo>
                    <a:pt x="102" y="45"/>
                  </a:lnTo>
                  <a:lnTo>
                    <a:pt x="97" y="42"/>
                  </a:lnTo>
                  <a:lnTo>
                    <a:pt x="92" y="42"/>
                  </a:lnTo>
                  <a:lnTo>
                    <a:pt x="90" y="45"/>
                  </a:lnTo>
                  <a:lnTo>
                    <a:pt x="85" y="42"/>
                  </a:lnTo>
                  <a:lnTo>
                    <a:pt x="82" y="40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5" y="45"/>
                  </a:lnTo>
                  <a:lnTo>
                    <a:pt x="70" y="45"/>
                  </a:lnTo>
                  <a:lnTo>
                    <a:pt x="67" y="45"/>
                  </a:lnTo>
                  <a:lnTo>
                    <a:pt x="65" y="45"/>
                  </a:lnTo>
                  <a:lnTo>
                    <a:pt x="65" y="48"/>
                  </a:lnTo>
                  <a:lnTo>
                    <a:pt x="65" y="53"/>
                  </a:lnTo>
                  <a:lnTo>
                    <a:pt x="65" y="56"/>
                  </a:lnTo>
                  <a:lnTo>
                    <a:pt x="67" y="58"/>
                  </a:lnTo>
                  <a:lnTo>
                    <a:pt x="65" y="58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55" y="56"/>
                  </a:lnTo>
                  <a:lnTo>
                    <a:pt x="50" y="56"/>
                  </a:lnTo>
                  <a:lnTo>
                    <a:pt x="47" y="58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60" y="69"/>
                  </a:lnTo>
                  <a:lnTo>
                    <a:pt x="60" y="72"/>
                  </a:lnTo>
                  <a:lnTo>
                    <a:pt x="65" y="77"/>
                  </a:lnTo>
                  <a:lnTo>
                    <a:pt x="65" y="87"/>
                  </a:lnTo>
                  <a:lnTo>
                    <a:pt x="67" y="87"/>
                  </a:lnTo>
                  <a:lnTo>
                    <a:pt x="70" y="87"/>
                  </a:lnTo>
                  <a:lnTo>
                    <a:pt x="72" y="90"/>
                  </a:lnTo>
                  <a:lnTo>
                    <a:pt x="77" y="93"/>
                  </a:lnTo>
                  <a:lnTo>
                    <a:pt x="80" y="93"/>
                  </a:lnTo>
                  <a:lnTo>
                    <a:pt x="82" y="95"/>
                  </a:lnTo>
                  <a:lnTo>
                    <a:pt x="82" y="101"/>
                  </a:lnTo>
                  <a:lnTo>
                    <a:pt x="80" y="103"/>
                  </a:lnTo>
                  <a:lnTo>
                    <a:pt x="80" y="114"/>
                  </a:lnTo>
                  <a:lnTo>
                    <a:pt x="82" y="119"/>
                  </a:lnTo>
                  <a:lnTo>
                    <a:pt x="85" y="125"/>
                  </a:lnTo>
                  <a:lnTo>
                    <a:pt x="85" y="119"/>
                  </a:lnTo>
                  <a:lnTo>
                    <a:pt x="85" y="117"/>
                  </a:lnTo>
                  <a:lnTo>
                    <a:pt x="87" y="111"/>
                  </a:lnTo>
                  <a:lnTo>
                    <a:pt x="90" y="111"/>
                  </a:lnTo>
                  <a:lnTo>
                    <a:pt x="95" y="109"/>
                  </a:lnTo>
                  <a:lnTo>
                    <a:pt x="97" y="109"/>
                  </a:lnTo>
                  <a:lnTo>
                    <a:pt x="100" y="109"/>
                  </a:lnTo>
                  <a:lnTo>
                    <a:pt x="102" y="114"/>
                  </a:lnTo>
                  <a:lnTo>
                    <a:pt x="102" y="119"/>
                  </a:lnTo>
                  <a:lnTo>
                    <a:pt x="107" y="122"/>
                  </a:lnTo>
                  <a:lnTo>
                    <a:pt x="112" y="127"/>
                  </a:lnTo>
                  <a:lnTo>
                    <a:pt x="110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7" y="135"/>
                  </a:lnTo>
                  <a:lnTo>
                    <a:pt x="105" y="138"/>
                  </a:lnTo>
                  <a:lnTo>
                    <a:pt x="102" y="135"/>
                  </a:lnTo>
                  <a:lnTo>
                    <a:pt x="100" y="135"/>
                  </a:lnTo>
                  <a:lnTo>
                    <a:pt x="95" y="135"/>
                  </a:lnTo>
                  <a:lnTo>
                    <a:pt x="90" y="135"/>
                  </a:lnTo>
                  <a:lnTo>
                    <a:pt x="87" y="133"/>
                  </a:lnTo>
                  <a:lnTo>
                    <a:pt x="87" y="127"/>
                  </a:lnTo>
                  <a:lnTo>
                    <a:pt x="87" y="135"/>
                  </a:lnTo>
                  <a:lnTo>
                    <a:pt x="85" y="138"/>
                  </a:lnTo>
                  <a:lnTo>
                    <a:pt x="85" y="143"/>
                  </a:lnTo>
                  <a:lnTo>
                    <a:pt x="85" y="151"/>
                  </a:lnTo>
                  <a:lnTo>
                    <a:pt x="87" y="151"/>
                  </a:lnTo>
                  <a:lnTo>
                    <a:pt x="90" y="149"/>
                  </a:lnTo>
                  <a:lnTo>
                    <a:pt x="95" y="149"/>
                  </a:lnTo>
                  <a:lnTo>
                    <a:pt x="100" y="149"/>
                  </a:lnTo>
                  <a:lnTo>
                    <a:pt x="100" y="154"/>
                  </a:lnTo>
                  <a:lnTo>
                    <a:pt x="97" y="151"/>
                  </a:lnTo>
                  <a:lnTo>
                    <a:pt x="92" y="154"/>
                  </a:lnTo>
                  <a:lnTo>
                    <a:pt x="95" y="154"/>
                  </a:lnTo>
                  <a:lnTo>
                    <a:pt x="97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2" y="162"/>
                  </a:lnTo>
                  <a:lnTo>
                    <a:pt x="95" y="162"/>
                  </a:lnTo>
                  <a:lnTo>
                    <a:pt x="97" y="165"/>
                  </a:lnTo>
                  <a:lnTo>
                    <a:pt x="100" y="167"/>
                  </a:lnTo>
                  <a:lnTo>
                    <a:pt x="102" y="167"/>
                  </a:lnTo>
                  <a:lnTo>
                    <a:pt x="100" y="173"/>
                  </a:lnTo>
                  <a:lnTo>
                    <a:pt x="100" y="178"/>
                  </a:lnTo>
                  <a:lnTo>
                    <a:pt x="100" y="186"/>
                  </a:lnTo>
                  <a:lnTo>
                    <a:pt x="102" y="197"/>
                  </a:lnTo>
                  <a:lnTo>
                    <a:pt x="100" y="197"/>
                  </a:lnTo>
                  <a:lnTo>
                    <a:pt x="102" y="202"/>
                  </a:lnTo>
                  <a:lnTo>
                    <a:pt x="102" y="207"/>
                  </a:lnTo>
                  <a:lnTo>
                    <a:pt x="97" y="210"/>
                  </a:ln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  <p:sp>
          <p:nvSpPr>
            <p:cNvPr id="2305" name="Freeform 351"/>
            <p:cNvSpPr>
              <a:spLocks/>
            </p:cNvSpPr>
            <p:nvPr/>
          </p:nvSpPr>
          <p:spPr bwMode="auto">
            <a:xfrm>
              <a:off x="3006" y="2117"/>
              <a:ext cx="48" cy="64"/>
            </a:xfrm>
            <a:custGeom>
              <a:avLst/>
              <a:gdLst>
                <a:gd name="T0" fmla="*/ 23 w 48"/>
                <a:gd name="T1" fmla="*/ 64 h 64"/>
                <a:gd name="T2" fmla="*/ 23 w 48"/>
                <a:gd name="T3" fmla="*/ 61 h 64"/>
                <a:gd name="T4" fmla="*/ 23 w 48"/>
                <a:gd name="T5" fmla="*/ 59 h 64"/>
                <a:gd name="T6" fmla="*/ 23 w 48"/>
                <a:gd name="T7" fmla="*/ 53 h 64"/>
                <a:gd name="T8" fmla="*/ 23 w 48"/>
                <a:gd name="T9" fmla="*/ 51 h 64"/>
                <a:gd name="T10" fmla="*/ 23 w 48"/>
                <a:gd name="T11" fmla="*/ 45 h 64"/>
                <a:gd name="T12" fmla="*/ 23 w 48"/>
                <a:gd name="T13" fmla="*/ 37 h 64"/>
                <a:gd name="T14" fmla="*/ 20 w 48"/>
                <a:gd name="T15" fmla="*/ 32 h 64"/>
                <a:gd name="T16" fmla="*/ 15 w 48"/>
                <a:gd name="T17" fmla="*/ 27 h 64"/>
                <a:gd name="T18" fmla="*/ 13 w 48"/>
                <a:gd name="T19" fmla="*/ 19 h 64"/>
                <a:gd name="T20" fmla="*/ 13 w 48"/>
                <a:gd name="T21" fmla="*/ 16 h 64"/>
                <a:gd name="T22" fmla="*/ 10 w 48"/>
                <a:gd name="T23" fmla="*/ 11 h 64"/>
                <a:gd name="T24" fmla="*/ 5 w 48"/>
                <a:gd name="T25" fmla="*/ 8 h 64"/>
                <a:gd name="T26" fmla="*/ 3 w 48"/>
                <a:gd name="T27" fmla="*/ 5 h 64"/>
                <a:gd name="T28" fmla="*/ 0 w 48"/>
                <a:gd name="T29" fmla="*/ 5 h 64"/>
                <a:gd name="T30" fmla="*/ 3 w 48"/>
                <a:gd name="T31" fmla="*/ 3 h 64"/>
                <a:gd name="T32" fmla="*/ 5 w 48"/>
                <a:gd name="T33" fmla="*/ 0 h 64"/>
                <a:gd name="T34" fmla="*/ 8 w 48"/>
                <a:gd name="T35" fmla="*/ 3 h 64"/>
                <a:gd name="T36" fmla="*/ 8 w 48"/>
                <a:gd name="T37" fmla="*/ 0 h 64"/>
                <a:gd name="T38" fmla="*/ 13 w 48"/>
                <a:gd name="T39" fmla="*/ 0 h 64"/>
                <a:gd name="T40" fmla="*/ 18 w 48"/>
                <a:gd name="T41" fmla="*/ 0 h 64"/>
                <a:gd name="T42" fmla="*/ 18 w 48"/>
                <a:gd name="T43" fmla="*/ 3 h 64"/>
                <a:gd name="T44" fmla="*/ 23 w 48"/>
                <a:gd name="T45" fmla="*/ 5 h 64"/>
                <a:gd name="T46" fmla="*/ 25 w 48"/>
                <a:gd name="T47" fmla="*/ 8 h 64"/>
                <a:gd name="T48" fmla="*/ 30 w 48"/>
                <a:gd name="T49" fmla="*/ 5 h 64"/>
                <a:gd name="T50" fmla="*/ 33 w 48"/>
                <a:gd name="T51" fmla="*/ 8 h 64"/>
                <a:gd name="T52" fmla="*/ 35 w 48"/>
                <a:gd name="T53" fmla="*/ 11 h 64"/>
                <a:gd name="T54" fmla="*/ 38 w 48"/>
                <a:gd name="T55" fmla="*/ 11 h 64"/>
                <a:gd name="T56" fmla="*/ 38 w 48"/>
                <a:gd name="T57" fmla="*/ 11 h 64"/>
                <a:gd name="T58" fmla="*/ 38 w 48"/>
                <a:gd name="T59" fmla="*/ 13 h 64"/>
                <a:gd name="T60" fmla="*/ 38 w 48"/>
                <a:gd name="T61" fmla="*/ 16 h 64"/>
                <a:gd name="T62" fmla="*/ 38 w 48"/>
                <a:gd name="T63" fmla="*/ 21 h 64"/>
                <a:gd name="T64" fmla="*/ 38 w 48"/>
                <a:gd name="T65" fmla="*/ 21 h 64"/>
                <a:gd name="T66" fmla="*/ 40 w 48"/>
                <a:gd name="T67" fmla="*/ 24 h 64"/>
                <a:gd name="T68" fmla="*/ 40 w 48"/>
                <a:gd name="T69" fmla="*/ 24 h 64"/>
                <a:gd name="T70" fmla="*/ 43 w 48"/>
                <a:gd name="T71" fmla="*/ 27 h 64"/>
                <a:gd name="T72" fmla="*/ 43 w 48"/>
                <a:gd name="T73" fmla="*/ 29 h 64"/>
                <a:gd name="T74" fmla="*/ 43 w 48"/>
                <a:gd name="T75" fmla="*/ 32 h 64"/>
                <a:gd name="T76" fmla="*/ 48 w 48"/>
                <a:gd name="T77" fmla="*/ 35 h 64"/>
                <a:gd name="T78" fmla="*/ 48 w 48"/>
                <a:gd name="T79" fmla="*/ 37 h 64"/>
                <a:gd name="T80" fmla="*/ 48 w 48"/>
                <a:gd name="T81" fmla="*/ 37 h 64"/>
                <a:gd name="T82" fmla="*/ 48 w 48"/>
                <a:gd name="T83" fmla="*/ 40 h 64"/>
                <a:gd name="T84" fmla="*/ 48 w 48"/>
                <a:gd name="T85" fmla="*/ 43 h 64"/>
                <a:gd name="T86" fmla="*/ 48 w 48"/>
                <a:gd name="T87" fmla="*/ 45 h 64"/>
                <a:gd name="T88" fmla="*/ 45 w 48"/>
                <a:gd name="T89" fmla="*/ 45 h 64"/>
                <a:gd name="T90" fmla="*/ 40 w 48"/>
                <a:gd name="T91" fmla="*/ 45 h 64"/>
                <a:gd name="T92" fmla="*/ 38 w 48"/>
                <a:gd name="T93" fmla="*/ 45 h 64"/>
                <a:gd name="T94" fmla="*/ 38 w 48"/>
                <a:gd name="T95" fmla="*/ 43 h 64"/>
                <a:gd name="T96" fmla="*/ 35 w 48"/>
                <a:gd name="T97" fmla="*/ 45 h 64"/>
                <a:gd name="T98" fmla="*/ 35 w 48"/>
                <a:gd name="T99" fmla="*/ 48 h 64"/>
                <a:gd name="T100" fmla="*/ 33 w 48"/>
                <a:gd name="T101" fmla="*/ 53 h 64"/>
                <a:gd name="T102" fmla="*/ 33 w 48"/>
                <a:gd name="T103" fmla="*/ 53 h 64"/>
                <a:gd name="T104" fmla="*/ 30 w 48"/>
                <a:gd name="T105" fmla="*/ 56 h 64"/>
                <a:gd name="T106" fmla="*/ 30 w 48"/>
                <a:gd name="T107" fmla="*/ 59 h 64"/>
                <a:gd name="T108" fmla="*/ 28 w 48"/>
                <a:gd name="T109" fmla="*/ 59 h 64"/>
                <a:gd name="T110" fmla="*/ 28 w 48"/>
                <a:gd name="T111" fmla="*/ 61 h 64"/>
                <a:gd name="T112" fmla="*/ 28 w 48"/>
                <a:gd name="T113" fmla="*/ 64 h 64"/>
                <a:gd name="T114" fmla="*/ 25 w 48"/>
                <a:gd name="T115" fmla="*/ 64 h 64"/>
                <a:gd name="T116" fmla="*/ 23 w 48"/>
                <a:gd name="T117" fmla="*/ 64 h 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"/>
                <a:gd name="T178" fmla="*/ 0 h 64"/>
                <a:gd name="T179" fmla="*/ 48 w 48"/>
                <a:gd name="T180" fmla="*/ 64 h 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" h="64">
                  <a:moveTo>
                    <a:pt x="23" y="64"/>
                  </a:moveTo>
                  <a:lnTo>
                    <a:pt x="23" y="61"/>
                  </a:lnTo>
                  <a:lnTo>
                    <a:pt x="23" y="59"/>
                  </a:lnTo>
                  <a:lnTo>
                    <a:pt x="23" y="53"/>
                  </a:lnTo>
                  <a:lnTo>
                    <a:pt x="23" y="51"/>
                  </a:lnTo>
                  <a:lnTo>
                    <a:pt x="23" y="45"/>
                  </a:lnTo>
                  <a:lnTo>
                    <a:pt x="23" y="37"/>
                  </a:lnTo>
                  <a:lnTo>
                    <a:pt x="20" y="32"/>
                  </a:lnTo>
                  <a:lnTo>
                    <a:pt x="15" y="27"/>
                  </a:lnTo>
                  <a:lnTo>
                    <a:pt x="13" y="19"/>
                  </a:lnTo>
                  <a:lnTo>
                    <a:pt x="13" y="16"/>
                  </a:lnTo>
                  <a:lnTo>
                    <a:pt x="10" y="11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40" y="24"/>
                  </a:lnTo>
                  <a:lnTo>
                    <a:pt x="43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48" y="40"/>
                  </a:lnTo>
                  <a:lnTo>
                    <a:pt x="48" y="43"/>
                  </a:lnTo>
                  <a:lnTo>
                    <a:pt x="48" y="45"/>
                  </a:lnTo>
                  <a:lnTo>
                    <a:pt x="45" y="45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33" y="53"/>
                  </a:lnTo>
                  <a:lnTo>
                    <a:pt x="30" y="56"/>
                  </a:lnTo>
                  <a:lnTo>
                    <a:pt x="30" y="59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5" y="64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D9DBDC"/>
            </a:solidFill>
            <a:ln w="63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s-ES"/>
            </a:p>
          </p:txBody>
        </p:sp>
      </p:grpSp>
      <p:pic>
        <p:nvPicPr>
          <p:cNvPr id="2063" name="Picture 44" descr="logo-english"/>
          <p:cNvPicPr>
            <a:picLocks noChangeAspect="1" noChangeArrowheads="1"/>
          </p:cNvPicPr>
          <p:nvPr/>
        </p:nvPicPr>
        <p:blipFill>
          <a:blip r:embed="rId9" cstate="print"/>
          <a:srcRect t="39999" r="31363"/>
          <a:stretch>
            <a:fillRect/>
          </a:stretch>
        </p:blipFill>
        <p:spPr bwMode="auto">
          <a:xfrm>
            <a:off x="6978650" y="1284288"/>
            <a:ext cx="13716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58" descr="imagesb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8500" y="1673225"/>
            <a:ext cx="5794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 Box 21"/>
          <p:cNvSpPr txBox="1">
            <a:spLocks noChangeArrowheads="1"/>
          </p:cNvSpPr>
          <p:nvPr/>
        </p:nvSpPr>
        <p:spPr bwMode="auto">
          <a:xfrm>
            <a:off x="1546225" y="5694363"/>
            <a:ext cx="14478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Argentina</a:t>
            </a:r>
          </a:p>
        </p:txBody>
      </p:sp>
      <p:sp>
        <p:nvSpPr>
          <p:cNvPr id="2066" name="Text Box 23"/>
          <p:cNvSpPr txBox="1">
            <a:spLocks noChangeArrowheads="1"/>
          </p:cNvSpPr>
          <p:nvPr/>
        </p:nvSpPr>
        <p:spPr bwMode="auto">
          <a:xfrm>
            <a:off x="187325" y="1617663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dirty="0">
                <a:solidFill>
                  <a:srgbClr val="060701"/>
                </a:solidFill>
              </a:rPr>
              <a:t>Venezuela</a:t>
            </a:r>
            <a:endParaRPr lang="en-US" sz="1000" b="1" dirty="0">
              <a:solidFill>
                <a:srgbClr val="060701"/>
              </a:solidFill>
              <a:cs typeface="Arial" charset="0"/>
            </a:endParaRPr>
          </a:p>
        </p:txBody>
      </p:sp>
      <p:pic>
        <p:nvPicPr>
          <p:cNvPr id="2067" name="Picture 30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925" y="1417638"/>
            <a:ext cx="12954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68" name="Text Box 37"/>
          <p:cNvSpPr txBox="1">
            <a:spLocks noChangeArrowheads="1"/>
          </p:cNvSpPr>
          <p:nvPr/>
        </p:nvSpPr>
        <p:spPr bwMode="auto">
          <a:xfrm>
            <a:off x="5376863" y="4941888"/>
            <a:ext cx="11811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India</a:t>
            </a:r>
          </a:p>
        </p:txBody>
      </p:sp>
      <p:sp>
        <p:nvSpPr>
          <p:cNvPr id="2069" name="Text Box 43"/>
          <p:cNvSpPr txBox="1">
            <a:spLocks noChangeArrowheads="1"/>
          </p:cNvSpPr>
          <p:nvPr/>
        </p:nvSpPr>
        <p:spPr bwMode="auto">
          <a:xfrm>
            <a:off x="7099300" y="1520825"/>
            <a:ext cx="13716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Russia</a:t>
            </a:r>
          </a:p>
        </p:txBody>
      </p:sp>
      <p:pic>
        <p:nvPicPr>
          <p:cNvPr id="2070" name="Picture 49"/>
          <p:cNvPicPr>
            <a:picLocks noChangeAspect="1" noChangeArrowheads="1"/>
          </p:cNvPicPr>
          <p:nvPr/>
        </p:nvPicPr>
        <p:blipFill>
          <a:blip r:embed="rId12" cstate="print"/>
          <a:srcRect l="11334" t="16379" r="13223" b="10345"/>
          <a:stretch>
            <a:fillRect/>
          </a:stretch>
        </p:blipFill>
        <p:spPr bwMode="auto">
          <a:xfrm>
            <a:off x="1822450" y="4518025"/>
            <a:ext cx="838200" cy="4460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2071" name="Text Box 55"/>
          <p:cNvSpPr txBox="1">
            <a:spLocks noChangeArrowheads="1"/>
          </p:cNvSpPr>
          <p:nvPr/>
        </p:nvSpPr>
        <p:spPr bwMode="auto">
          <a:xfrm>
            <a:off x="1674813" y="4945063"/>
            <a:ext cx="11430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Argentina/Chile</a:t>
            </a:r>
          </a:p>
        </p:txBody>
      </p:sp>
      <p:sp>
        <p:nvSpPr>
          <p:cNvPr id="2072" name="Text Box 63"/>
          <p:cNvSpPr txBox="1">
            <a:spLocks noChangeArrowheads="1"/>
          </p:cNvSpPr>
          <p:nvPr/>
        </p:nvSpPr>
        <p:spPr bwMode="auto">
          <a:xfrm>
            <a:off x="7840663" y="3190875"/>
            <a:ext cx="1154112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Yemen/Vietnam</a:t>
            </a:r>
          </a:p>
        </p:txBody>
      </p:sp>
      <p:sp>
        <p:nvSpPr>
          <p:cNvPr id="2073" name="Text Box 70"/>
          <p:cNvSpPr txBox="1">
            <a:spLocks noChangeArrowheads="1"/>
          </p:cNvSpPr>
          <p:nvPr/>
        </p:nvSpPr>
        <p:spPr bwMode="auto">
          <a:xfrm>
            <a:off x="158750" y="3259138"/>
            <a:ext cx="79375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Colombia</a:t>
            </a:r>
          </a:p>
        </p:txBody>
      </p:sp>
      <p:pic>
        <p:nvPicPr>
          <p:cNvPr id="2074" name="Picture 71"/>
          <p:cNvPicPr>
            <a:picLocks noChangeAspect="1" noChangeArrowheads="1"/>
          </p:cNvPicPr>
          <p:nvPr/>
        </p:nvPicPr>
        <p:blipFill>
          <a:blip r:embed="rId13" cstate="print"/>
          <a:srcRect l="15833" t="17209" r="71094" b="67926"/>
          <a:stretch>
            <a:fillRect/>
          </a:stretch>
        </p:blipFill>
        <p:spPr bwMode="auto">
          <a:xfrm>
            <a:off x="285750" y="2705100"/>
            <a:ext cx="558800" cy="4778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2075" name="Picture 72" descr="bi_main_foto_nuestronegocio_becauniversitaria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47850" y="5287963"/>
            <a:ext cx="8382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375" descr="Afr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4450" y="52355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379" descr="imagesExx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48063" y="4738688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80" descr="imagesl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65738" y="1231900"/>
            <a:ext cx="762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" name="Text Box 13"/>
          <p:cNvSpPr txBox="1">
            <a:spLocks noChangeArrowheads="1"/>
          </p:cNvSpPr>
          <p:nvPr/>
        </p:nvSpPr>
        <p:spPr bwMode="auto">
          <a:xfrm>
            <a:off x="3289300" y="4897438"/>
            <a:ext cx="14478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Chad/Cameroon</a:t>
            </a:r>
          </a:p>
        </p:txBody>
      </p:sp>
      <p:sp>
        <p:nvSpPr>
          <p:cNvPr id="2080" name="Text Box 13"/>
          <p:cNvSpPr txBox="1">
            <a:spLocks noChangeArrowheads="1"/>
          </p:cNvSpPr>
          <p:nvPr/>
        </p:nvSpPr>
        <p:spPr bwMode="auto">
          <a:xfrm>
            <a:off x="8077200" y="2187575"/>
            <a:ext cx="10668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BTC Pipeline</a:t>
            </a:r>
          </a:p>
        </p:txBody>
      </p:sp>
      <p:sp>
        <p:nvSpPr>
          <p:cNvPr id="2081" name="Text Box 21"/>
          <p:cNvSpPr txBox="1">
            <a:spLocks noChangeArrowheads="1"/>
          </p:cNvSpPr>
          <p:nvPr/>
        </p:nvSpPr>
        <p:spPr bwMode="auto">
          <a:xfrm>
            <a:off x="4960938" y="1524000"/>
            <a:ext cx="13716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Kazakhstan</a:t>
            </a:r>
          </a:p>
        </p:txBody>
      </p:sp>
      <p:sp>
        <p:nvSpPr>
          <p:cNvPr id="2082" name="Text Box 37"/>
          <p:cNvSpPr txBox="1">
            <a:spLocks noChangeArrowheads="1"/>
          </p:cNvSpPr>
          <p:nvPr/>
        </p:nvSpPr>
        <p:spPr bwMode="auto">
          <a:xfrm>
            <a:off x="2693988" y="3571875"/>
            <a:ext cx="16002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Egypt/Bulgaria</a:t>
            </a:r>
          </a:p>
        </p:txBody>
      </p:sp>
      <p:pic>
        <p:nvPicPr>
          <p:cNvPr id="2083" name="Picture 388" descr="image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93063" y="286385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4" name="Text Box 13"/>
          <p:cNvSpPr txBox="1">
            <a:spLocks noChangeArrowheads="1"/>
          </p:cNvSpPr>
          <p:nvPr/>
        </p:nvSpPr>
        <p:spPr bwMode="auto">
          <a:xfrm>
            <a:off x="3421063" y="5721350"/>
            <a:ext cx="1300162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Nigeria/Sao Tome</a:t>
            </a:r>
          </a:p>
        </p:txBody>
      </p:sp>
      <p:pic>
        <p:nvPicPr>
          <p:cNvPr id="2085" name="Picture 39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89913" y="3541713"/>
            <a:ext cx="493712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8053388" y="4225925"/>
            <a:ext cx="779462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Pakistan</a:t>
            </a:r>
          </a:p>
        </p:txBody>
      </p:sp>
      <p:pic>
        <p:nvPicPr>
          <p:cNvPr id="2087" name="Picture 394" descr="Melrose bird 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30563" y="3157538"/>
            <a:ext cx="4651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387" descr="cair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84825" y="4352925"/>
            <a:ext cx="7223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38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31025" y="5245100"/>
            <a:ext cx="6032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0" name="Text Box 37"/>
          <p:cNvSpPr txBox="1">
            <a:spLocks noChangeArrowheads="1"/>
          </p:cNvSpPr>
          <p:nvPr/>
        </p:nvSpPr>
        <p:spPr bwMode="auto">
          <a:xfrm>
            <a:off x="6669088" y="5830888"/>
            <a:ext cx="11811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India</a:t>
            </a:r>
          </a:p>
        </p:txBody>
      </p:sp>
      <p:graphicFrame>
        <p:nvGraphicFramePr>
          <p:cNvPr id="2050" name="Object 390"/>
          <p:cNvGraphicFramePr>
            <a:graphicFrameLocks noChangeAspect="1"/>
          </p:cNvGraphicFramePr>
          <p:nvPr/>
        </p:nvGraphicFramePr>
        <p:xfrm>
          <a:off x="269875" y="4587875"/>
          <a:ext cx="1177925" cy="331788"/>
        </p:xfrm>
        <a:graphic>
          <a:graphicData uri="http://schemas.openxmlformats.org/presentationml/2006/ole">
            <p:oleObj spid="_x0000_s235522" name="CorelDRAW" r:id="rId23" imgW="3627360" imgH="1020600" progId="">
              <p:embed/>
            </p:oleObj>
          </a:graphicData>
        </a:graphic>
      </p:graphicFrame>
      <p:sp>
        <p:nvSpPr>
          <p:cNvPr id="2091" name="Text Box 2"/>
          <p:cNvSpPr txBox="1">
            <a:spLocks noChangeArrowheads="1"/>
          </p:cNvSpPr>
          <p:nvPr/>
        </p:nvSpPr>
        <p:spPr bwMode="auto">
          <a:xfrm>
            <a:off x="581025" y="4953000"/>
            <a:ext cx="595313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Peru</a:t>
            </a:r>
          </a:p>
        </p:txBody>
      </p:sp>
      <p:sp>
        <p:nvSpPr>
          <p:cNvPr id="2092" name="Text Box 37"/>
          <p:cNvSpPr txBox="1">
            <a:spLocks noChangeArrowheads="1"/>
          </p:cNvSpPr>
          <p:nvPr/>
        </p:nvSpPr>
        <p:spPr bwMode="auto">
          <a:xfrm>
            <a:off x="4503738" y="5030788"/>
            <a:ext cx="1181100" cy="47705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b="1" dirty="0">
                <a:solidFill>
                  <a:srgbClr val="060701"/>
                </a:solidFill>
              </a:rPr>
              <a:t>ENH</a:t>
            </a:r>
          </a:p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Mozambique</a:t>
            </a:r>
          </a:p>
        </p:txBody>
      </p:sp>
      <p:sp>
        <p:nvSpPr>
          <p:cNvPr id="2093" name="Rectangle 394"/>
          <p:cNvSpPr>
            <a:spLocks noChangeArrowheads="1"/>
          </p:cNvSpPr>
          <p:nvPr/>
        </p:nvSpPr>
        <p:spPr bwMode="auto">
          <a:xfrm>
            <a:off x="8477250" y="6257925"/>
            <a:ext cx="161925" cy="266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115888" indent="-115888" algn="ctr">
              <a:spcBef>
                <a:spcPct val="50000"/>
              </a:spcBef>
              <a:buFontTx/>
              <a:buChar char="•"/>
            </a:pPr>
            <a:endParaRPr lang="es-ES"/>
          </a:p>
        </p:txBody>
      </p:sp>
      <p:pic>
        <p:nvPicPr>
          <p:cNvPr id="2094" name="Picture 7" descr="http://images.google.com/url?source=imgres&amp;ct=tbn&amp;q=http://ghanabusinessnews.com/wp-content/uploads/2009/04/tullow_kosmos.jpg&amp;usg=AFQjCNHzSJFSaEz6OhkGpRK7W07CTZ9yr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763963" y="4110038"/>
            <a:ext cx="4810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9" descr="http://images.google.com/url?source=imgres&amp;ct=tbn&amp;q=http://www.brindex.co.uk/images/logo-salamander.gif&amp;usg=AFQjCNGzmTSWiba0ka3eELsf-lNrMrVXhQ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48500" y="3473450"/>
            <a:ext cx="10366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Text Box 37"/>
          <p:cNvSpPr txBox="1">
            <a:spLocks noChangeArrowheads="1"/>
          </p:cNvSpPr>
          <p:nvPr/>
        </p:nvSpPr>
        <p:spPr bwMode="auto">
          <a:xfrm>
            <a:off x="3086100" y="3298825"/>
            <a:ext cx="16002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Tunisia</a:t>
            </a:r>
          </a:p>
        </p:txBody>
      </p:sp>
      <p:pic>
        <p:nvPicPr>
          <p:cNvPr id="2097" name="Picture 11" descr="http://www.topic-energy.com/images/logo_topic.jpg"/>
          <p:cNvPicPr>
            <a:picLocks noChangeAspect="1" noChangeArrowheads="1"/>
          </p:cNvPicPr>
          <p:nvPr/>
        </p:nvPicPr>
        <p:blipFill>
          <a:blip r:embed="rId26" cstate="print"/>
          <a:srcRect l="28796"/>
          <a:stretch>
            <a:fillRect/>
          </a:stretch>
        </p:blipFill>
        <p:spPr bwMode="auto">
          <a:xfrm>
            <a:off x="3648075" y="2822575"/>
            <a:ext cx="4397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8" name="Text Box 37"/>
          <p:cNvSpPr txBox="1">
            <a:spLocks noChangeArrowheads="1"/>
          </p:cNvSpPr>
          <p:nvPr/>
        </p:nvSpPr>
        <p:spPr bwMode="auto">
          <a:xfrm>
            <a:off x="3221038" y="4471988"/>
            <a:ext cx="16002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Ghana</a:t>
            </a:r>
          </a:p>
        </p:txBody>
      </p:sp>
      <p:sp>
        <p:nvSpPr>
          <p:cNvPr id="2099" name="Text Box 37"/>
          <p:cNvSpPr txBox="1">
            <a:spLocks noChangeArrowheads="1"/>
          </p:cNvSpPr>
          <p:nvPr/>
        </p:nvSpPr>
        <p:spPr bwMode="auto">
          <a:xfrm>
            <a:off x="6835775" y="3709988"/>
            <a:ext cx="160020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 smtClean="0">
                <a:solidFill>
                  <a:srgbClr val="060701"/>
                </a:solidFill>
              </a:rPr>
              <a:t>Asia</a:t>
            </a:r>
            <a:endParaRPr lang="en-US" sz="1000" dirty="0">
              <a:solidFill>
                <a:srgbClr val="060701"/>
              </a:solidFill>
            </a:endParaRPr>
          </a:p>
        </p:txBody>
      </p:sp>
      <p:pic>
        <p:nvPicPr>
          <p:cNvPr id="2100" name="Picture 3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417638" y="3702050"/>
            <a:ext cx="6572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1" name="Text Box 70"/>
          <p:cNvSpPr txBox="1">
            <a:spLocks noChangeArrowheads="1"/>
          </p:cNvSpPr>
          <p:nvPr/>
        </p:nvSpPr>
        <p:spPr bwMode="auto">
          <a:xfrm>
            <a:off x="1333500" y="4095750"/>
            <a:ext cx="793750" cy="2444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dirty="0">
                <a:solidFill>
                  <a:srgbClr val="060701"/>
                </a:solidFill>
              </a:rPr>
              <a:t>Colombia</a:t>
            </a:r>
          </a:p>
        </p:txBody>
      </p:sp>
      <p:sp>
        <p:nvSpPr>
          <p:cNvPr id="2102" name="Slide Number Placeholder 40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94F97F-F638-4E4C-9BFF-E556B06C4CAE}" type="slidenum">
              <a:rPr lang="en-US" sz="1100" smtClean="0">
                <a:cs typeface="Times New Roman" pitchFamily="18" charset="0"/>
              </a:rPr>
              <a:pPr/>
              <a:t>28</a:t>
            </a:fld>
            <a:endParaRPr lang="en-US" sz="11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7D35C-C6CB-4868-8B94-1B19181030FC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0679" y="1679920"/>
            <a:ext cx="1647825" cy="7715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8231" y="728663"/>
            <a:ext cx="6057900" cy="36988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spcBef>
                <a:spcPct val="50000"/>
              </a:spcBef>
              <a:buNone/>
            </a:pPr>
            <a:r>
              <a:rPr lang="en-US" sz="1800" b="0" dirty="0">
                <a:solidFill>
                  <a:schemeClr val="bg1"/>
                </a:solidFill>
              </a:rPr>
              <a:t>Project Description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78295" y="1072322"/>
            <a:ext cx="6083300" cy="2354491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 algn="l">
              <a:spcBef>
                <a:spcPct val="50000"/>
              </a:spcBef>
              <a:buFontTx/>
              <a:buChar char="•"/>
            </a:pPr>
            <a:r>
              <a:rPr lang="en-US" sz="1200" b="0" dirty="0"/>
              <a:t>Privatization of gas distribution in the city of </a:t>
            </a:r>
            <a:r>
              <a:rPr lang="en-US" sz="1200" b="0" dirty="0" err="1"/>
              <a:t>Izmit</a:t>
            </a:r>
            <a:r>
              <a:rPr lang="en-US" sz="1200" b="0" dirty="0"/>
              <a:t> awarded to </a:t>
            </a:r>
            <a:r>
              <a:rPr lang="en-US" sz="1200" b="0" dirty="0" err="1"/>
              <a:t>GdF</a:t>
            </a:r>
            <a:r>
              <a:rPr lang="en-US" sz="1200" b="0" dirty="0"/>
              <a:t> SUEZ in 2009.</a:t>
            </a:r>
          </a:p>
          <a:p>
            <a:pPr marL="115888" indent="-115888" algn="l">
              <a:spcBef>
                <a:spcPct val="50000"/>
              </a:spcBef>
              <a:buFontTx/>
              <a:buChar char="•"/>
            </a:pPr>
            <a:r>
              <a:rPr lang="en-US" sz="1200" b="0" dirty="0"/>
              <a:t>Mid-sized gas distribution company in Turkey with 180,000 customers, 297 employees and 2,525 km of distribution pipes.</a:t>
            </a:r>
          </a:p>
          <a:p>
            <a:pPr marL="115888" indent="-115888" algn="l">
              <a:spcBef>
                <a:spcPct val="50000"/>
              </a:spcBef>
              <a:buFontTx/>
              <a:buChar char="•"/>
            </a:pPr>
            <a:r>
              <a:rPr lang="en-US" sz="1200" b="0" dirty="0"/>
              <a:t>One of the leading energy providers in the world, </a:t>
            </a:r>
            <a:r>
              <a:rPr lang="en-US" sz="1200" b="0" dirty="0" err="1"/>
              <a:t>GdF</a:t>
            </a:r>
            <a:r>
              <a:rPr lang="en-US" sz="1200" b="0" dirty="0"/>
              <a:t> SUEZ achieved revenues of €83.1 billion in 2008.</a:t>
            </a:r>
          </a:p>
          <a:p>
            <a:pPr marL="115888" indent="-115888" algn="l">
              <a:spcBef>
                <a:spcPct val="50000"/>
              </a:spcBef>
              <a:buFontTx/>
              <a:buChar char="•"/>
            </a:pPr>
            <a:r>
              <a:rPr lang="en-US" sz="1200" b="0" dirty="0"/>
              <a:t>IFC’s first local currency financing in Turkey</a:t>
            </a:r>
          </a:p>
          <a:p>
            <a:pPr marL="115888" indent="-115888" algn="l">
              <a:spcBef>
                <a:spcPct val="50000"/>
              </a:spcBef>
              <a:buFontTx/>
              <a:buChar char="•"/>
            </a:pPr>
            <a:r>
              <a:rPr lang="en-US" sz="1200" b="0" dirty="0"/>
              <a:t>Total project cost: EUR556 million</a:t>
            </a:r>
          </a:p>
          <a:p>
            <a:pPr marL="115888" indent="-115888" algn="l">
              <a:spcBef>
                <a:spcPct val="50000"/>
              </a:spcBef>
              <a:buFontTx/>
              <a:buChar char="•"/>
            </a:pPr>
            <a:r>
              <a:rPr lang="en-US" sz="1200" b="0" dirty="0"/>
              <a:t>Closing: June 2009</a:t>
            </a:r>
          </a:p>
          <a:p>
            <a:pPr marL="115888" indent="-115888" algn="l">
              <a:spcBef>
                <a:spcPct val="50000"/>
              </a:spcBef>
              <a:buFontTx/>
              <a:buChar char="•"/>
            </a:pPr>
            <a:endParaRPr lang="en-US" sz="1400" b="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42804" y="3347072"/>
            <a:ext cx="5422900" cy="3667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 algn="l">
              <a:spcBef>
                <a:spcPct val="50000"/>
              </a:spcBef>
              <a:buNone/>
              <a:defRPr/>
            </a:pPr>
            <a:r>
              <a:rPr lang="en-US" sz="1800" b="0" dirty="0">
                <a:solidFill>
                  <a:schemeClr val="bg1"/>
                </a:solidFill>
              </a:rPr>
              <a:t>Financing Aspects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27275" y="3715096"/>
          <a:ext cx="5408612" cy="1980074"/>
        </p:xfrm>
        <a:graphic>
          <a:graphicData uri="http://schemas.openxmlformats.org/drawingml/2006/table">
            <a:tbl>
              <a:tblPr/>
              <a:tblGrid>
                <a:gridCol w="1714150"/>
                <a:gridCol w="1602807"/>
                <a:gridCol w="1291103"/>
                <a:gridCol w="800552"/>
              </a:tblGrid>
              <a:tr h="368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Tranche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Product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Amount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Tenor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72"/>
                    </a:solidFill>
                  </a:tcPr>
                </a:tc>
              </a:tr>
              <a:tr h="442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Senior Debt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USD50 million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 years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/>
                        <a:t>European Bank for Reconstruction and Development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Senior Debt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USD60 million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 years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92677"/>
            <a:ext cx="65293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2000" b="1" dirty="0" err="1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Izgaz</a:t>
            </a:r>
            <a:r>
              <a:rPr lang="en-US" sz="2000" b="1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b="1" dirty="0">
              <a:solidFill>
                <a:srgbClr val="014C6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5969649" y="1681721"/>
            <a:ext cx="2814637" cy="3673129"/>
          </a:xfrm>
          <a:prstGeom prst="rect">
            <a:avLst/>
          </a:prstGeom>
          <a:gradFill flip="none" rotWithShape="1">
            <a:gsLst>
              <a:gs pos="0">
                <a:srgbClr val="95AEB7">
                  <a:tint val="66000"/>
                  <a:satMod val="160000"/>
                </a:srgbClr>
              </a:gs>
              <a:gs pos="50000">
                <a:srgbClr val="95AEB7">
                  <a:tint val="44500"/>
                  <a:satMod val="160000"/>
                </a:srgbClr>
              </a:gs>
              <a:gs pos="100000">
                <a:srgbClr val="95AEB7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marL="115888" indent="-115888"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154423" y="1723744"/>
            <a:ext cx="2847372" cy="3624676"/>
          </a:xfrm>
          <a:prstGeom prst="rect">
            <a:avLst/>
          </a:prstGeom>
          <a:gradFill flip="none" rotWithShape="1">
            <a:gsLst>
              <a:gs pos="0">
                <a:srgbClr val="95AEB7">
                  <a:tint val="66000"/>
                  <a:satMod val="160000"/>
                </a:srgbClr>
              </a:gs>
              <a:gs pos="50000">
                <a:srgbClr val="95AEB7">
                  <a:tint val="44500"/>
                  <a:satMod val="160000"/>
                </a:srgbClr>
              </a:gs>
              <a:gs pos="100000">
                <a:srgbClr val="95AEB7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marL="115888" indent="-115888"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98477" y="1695169"/>
            <a:ext cx="2847372" cy="3693008"/>
          </a:xfrm>
          <a:prstGeom prst="rect">
            <a:avLst/>
          </a:prstGeom>
          <a:gradFill flip="none" rotWithShape="1">
            <a:gsLst>
              <a:gs pos="0">
                <a:srgbClr val="95AEB7">
                  <a:tint val="66000"/>
                  <a:satMod val="160000"/>
                </a:srgbClr>
              </a:gs>
              <a:gs pos="50000">
                <a:srgbClr val="95AEB7">
                  <a:tint val="44500"/>
                  <a:satMod val="160000"/>
                </a:srgbClr>
              </a:gs>
              <a:gs pos="100000">
                <a:srgbClr val="95AEB7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/>
          <a:lstStyle/>
          <a:p>
            <a:pPr marL="115888" indent="-115888"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9" name="Rectangle 2051"/>
          <p:cNvSpPr txBox="1">
            <a:spLocks noChangeArrowheads="1"/>
          </p:cNvSpPr>
          <p:nvPr/>
        </p:nvSpPr>
        <p:spPr>
          <a:xfrm>
            <a:off x="161364" y="479236"/>
            <a:ext cx="8821271" cy="932706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600" b="1" kern="0" dirty="0" smtClean="0">
                <a:solidFill>
                  <a:srgbClr val="014C6D"/>
                </a:solidFill>
                <a:latin typeface="Trebuchet MS"/>
              </a:rPr>
              <a:t>IFC’s Three Businesses</a:t>
            </a:r>
            <a:endParaRPr lang="en-US" sz="2400" b="1" kern="0" dirty="0">
              <a:solidFill>
                <a:srgbClr val="00783C"/>
              </a:solidFill>
              <a:latin typeface="Trebuchet MS"/>
            </a:endParaRPr>
          </a:p>
        </p:txBody>
      </p:sp>
      <p:sp>
        <p:nvSpPr>
          <p:cNvPr id="30" name="Rounded Rectangle 8"/>
          <p:cNvSpPr>
            <a:spLocks noChangeArrowheads="1"/>
          </p:cNvSpPr>
          <p:nvPr/>
        </p:nvSpPr>
        <p:spPr bwMode="auto">
          <a:xfrm>
            <a:off x="553303" y="1800773"/>
            <a:ext cx="2471738" cy="955876"/>
          </a:xfrm>
          <a:prstGeom prst="rect">
            <a:avLst/>
          </a:prstGeom>
          <a:solidFill>
            <a:srgbClr val="C6942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5888" indent="-115888">
              <a:defRPr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6158" name="TextBox 9"/>
          <p:cNvSpPr txBox="1">
            <a:spLocks noChangeArrowheads="1"/>
          </p:cNvSpPr>
          <p:nvPr/>
        </p:nvSpPr>
        <p:spPr bwMode="auto">
          <a:xfrm>
            <a:off x="537882" y="1931262"/>
            <a:ext cx="2460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IFC Investment Services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32" name="Rounded Rectangle 10"/>
          <p:cNvSpPr>
            <a:spLocks noChangeArrowheads="1"/>
          </p:cNvSpPr>
          <p:nvPr/>
        </p:nvSpPr>
        <p:spPr bwMode="auto">
          <a:xfrm>
            <a:off x="3327307" y="1796423"/>
            <a:ext cx="2457450" cy="960225"/>
          </a:xfrm>
          <a:prstGeom prst="rect">
            <a:avLst/>
          </a:prstGeom>
          <a:solidFill>
            <a:srgbClr val="57315F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5888" indent="-115888">
              <a:defRPr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329026" y="1958064"/>
            <a:ext cx="2453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IFC Advisory Services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34" name="Rounded Rectangle 12"/>
          <p:cNvSpPr>
            <a:spLocks noChangeArrowheads="1"/>
          </p:cNvSpPr>
          <p:nvPr/>
        </p:nvSpPr>
        <p:spPr bwMode="auto">
          <a:xfrm>
            <a:off x="6083951" y="1787324"/>
            <a:ext cx="2464287" cy="969324"/>
          </a:xfrm>
          <a:prstGeom prst="rect">
            <a:avLst/>
          </a:prstGeom>
          <a:solidFill>
            <a:srgbClr val="3D738B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5888" indent="-115888">
              <a:defRPr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6162" name="TextBox 13"/>
          <p:cNvSpPr txBox="1">
            <a:spLocks noChangeArrowheads="1"/>
          </p:cNvSpPr>
          <p:nvPr/>
        </p:nvSpPr>
        <p:spPr bwMode="auto">
          <a:xfrm>
            <a:off x="6064625" y="1823244"/>
            <a:ext cx="2520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IFC Asset Management Company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50813" y="347663"/>
            <a:ext cx="8842375" cy="564832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15888" indent="-115888"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cxnSp>
        <p:nvCxnSpPr>
          <p:cNvPr id="17" name="Straight Connector 36"/>
          <p:cNvCxnSpPr>
            <a:cxnSpLocks noChangeShapeType="1"/>
          </p:cNvCxnSpPr>
          <p:nvPr/>
        </p:nvCxnSpPr>
        <p:spPr bwMode="auto">
          <a:xfrm flipV="1">
            <a:off x="295835" y="1114333"/>
            <a:ext cx="8546540" cy="1775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16" name="TextBox 15"/>
          <p:cNvSpPr txBox="1"/>
          <p:nvPr/>
        </p:nvSpPr>
        <p:spPr>
          <a:xfrm>
            <a:off x="647142" y="2750771"/>
            <a:ext cx="2405340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 smtClean="0">
                <a:solidFill>
                  <a:srgbClr val="000000"/>
                </a:solidFill>
              </a:rPr>
              <a:t> Loans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solidFill>
                  <a:srgbClr val="000000"/>
                </a:solidFill>
              </a:rPr>
              <a:t> Equity</a:t>
            </a:r>
          </a:p>
          <a:p>
            <a:r>
              <a:rPr lang="en-US" sz="1300" b="1" dirty="0" smtClean="0">
                <a:solidFill>
                  <a:srgbClr val="000000"/>
                </a:solidFill>
              </a:rPr>
              <a:t> Other forms of</a:t>
            </a:r>
          </a:p>
          <a:p>
            <a:pPr>
              <a:buFontTx/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   financing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8615" y="2748527"/>
            <a:ext cx="2328863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 smtClean="0">
                <a:solidFill>
                  <a:srgbClr val="000000"/>
                </a:solidFill>
              </a:rPr>
              <a:t> Advice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solidFill>
                  <a:srgbClr val="000000"/>
                </a:solidFill>
              </a:rPr>
              <a:t> Problem solving</a:t>
            </a:r>
          </a:p>
          <a:p>
            <a:pPr>
              <a:lnSpc>
                <a:spcPct val="150000"/>
              </a:lnSpc>
            </a:pPr>
            <a:r>
              <a:rPr lang="en-US" sz="1300" b="1" dirty="0" smtClean="0">
                <a:solidFill>
                  <a:srgbClr val="000000"/>
                </a:solidFill>
              </a:rPr>
              <a:t> Training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7310" y="2811842"/>
            <a:ext cx="232886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</a:rPr>
              <a:t>Wholly-owned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   subsidiary of IFC</a:t>
            </a:r>
          </a:p>
          <a:p>
            <a:pPr>
              <a:spcBef>
                <a:spcPts val="600"/>
              </a:spcBef>
            </a:pPr>
            <a:r>
              <a:rPr lang="en-US" sz="1300" b="1" dirty="0" smtClean="0">
                <a:solidFill>
                  <a:srgbClr val="000000"/>
                </a:solidFill>
              </a:rPr>
              <a:t> Private equity fund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   manager</a:t>
            </a:r>
          </a:p>
          <a:p>
            <a:pPr>
              <a:spcBef>
                <a:spcPts val="600"/>
              </a:spcBef>
            </a:pPr>
            <a:r>
              <a:rPr lang="en-US" sz="1300" b="1" dirty="0" smtClean="0">
                <a:solidFill>
                  <a:srgbClr val="000000"/>
                </a:solidFill>
              </a:rPr>
              <a:t> Invests third-party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   capital alongside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   IFC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2200" y="6435725"/>
            <a:ext cx="1884363" cy="279400"/>
          </a:xfrm>
          <a:noFill/>
        </p:spPr>
        <p:txBody>
          <a:bodyPr/>
          <a:lstStyle/>
          <a:p>
            <a:fld id="{5FC023AB-DC62-4138-9FFE-3D4E9C158DCE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702F-01BB-4DD0-B010-45E4E141C08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410" y="3250095"/>
            <a:ext cx="4588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3366"/>
                </a:solidFill>
              </a:rPr>
              <a:t>Water  &amp; Utilities</a:t>
            </a:r>
            <a:endParaRPr lang="en-US" sz="4400" dirty="0">
              <a:solidFill>
                <a:srgbClr val="003366"/>
              </a:solidFill>
            </a:endParaRPr>
          </a:p>
        </p:txBody>
      </p:sp>
      <p:pic>
        <p:nvPicPr>
          <p:cNvPr id="1028" name="Picture 4" descr="http://ifcnet.ifc.org/intranet/infrastructure.nsf/AttachmentsByTitle/WaterPhoto2.jpg/$FILE/Water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904" y="1025056"/>
            <a:ext cx="3101278" cy="1271016"/>
          </a:xfrm>
          <a:prstGeom prst="rect">
            <a:avLst/>
          </a:prstGeom>
          <a:noFill/>
        </p:spPr>
      </p:pic>
      <p:pic>
        <p:nvPicPr>
          <p:cNvPr id="1030" name="Picture 6" descr="http://ifcnet.ifc.org/intranet/infrastructure.nsf/AttachmentsByTitle/WaterPhoto3.jpg/$FILE/WaterPhot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721" y="1025056"/>
            <a:ext cx="3101279" cy="1271016"/>
          </a:xfrm>
          <a:prstGeom prst="rect">
            <a:avLst/>
          </a:prstGeom>
          <a:noFill/>
        </p:spPr>
      </p:pic>
      <p:pic>
        <p:nvPicPr>
          <p:cNvPr id="1026" name="Picture 2" descr="http://ifcnet.ifc.org/intranet/infrastructure.nsf/AttachmentsByTitle/WaterPhoto1.jpg/$FILE/WaterPh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16" y="1025057"/>
            <a:ext cx="3108960" cy="1274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61" y="202303"/>
            <a:ext cx="7772400" cy="563562"/>
          </a:xfrm>
        </p:spPr>
        <p:txBody>
          <a:bodyPr/>
          <a:lstStyle/>
          <a:p>
            <a:r>
              <a:rPr lang="en-US" sz="2000" dirty="0" smtClean="0"/>
              <a:t>IFC’s Utilities and Water Portfolio in the EMENA Region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9E9D1-A262-4DFB-A0E3-9ED7459E158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041900" y="1044575"/>
            <a:ext cx="3708400" cy="669925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EMENA Utilities Portfolio Breakdown by Sectors – Outstanding Exposure (Loan + Equity): USD 211 million  (as of June 2012)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b="1" dirty="0" smtClean="0">
              <a:solidFill>
                <a:schemeClr val="bg1"/>
              </a:solidFill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6550" y="1044575"/>
            <a:ext cx="3708400" cy="669925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Global Utilities Portfolio Breakdown by Sectors – Outstanding Exposure (Loan + Equity): USD 459 million  (as of June 2012)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0" y="1711324"/>
          <a:ext cx="4572000" cy="427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381500" y="1876424"/>
          <a:ext cx="4572000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0BFC8-DD49-46E6-B9FA-AB0DC48F940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0" y="45276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846555" y="1732893"/>
            <a:ext cx="57260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 Kjellerhaug, IFC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Regional Manager, Western Balkans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Bulevar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Kralja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Aleksandra 86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11000 Belgrade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Tel: +381 11 3023 750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Email: Pkjellerhaug@ifc.org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F5B9-C4F9-4994-BC3C-3FA1A6071B5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68450" y="2784475"/>
            <a:ext cx="6316663" cy="12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400" b="1" kern="0" dirty="0" smtClean="0">
                <a:solidFill>
                  <a:srgbClr val="215477"/>
                </a:solidFill>
                <a:latin typeface="Trebuchet MS"/>
              </a:rPr>
              <a:t>Thank You</a:t>
            </a:r>
          </a:p>
        </p:txBody>
      </p:sp>
      <p:cxnSp>
        <p:nvCxnSpPr>
          <p:cNvPr id="6" name="Straight Connector 36"/>
          <p:cNvCxnSpPr>
            <a:cxnSpLocks noChangeShapeType="1"/>
          </p:cNvCxnSpPr>
          <p:nvPr/>
        </p:nvCxnSpPr>
        <p:spPr bwMode="auto">
          <a:xfrm>
            <a:off x="3012143" y="3719994"/>
            <a:ext cx="3383984" cy="8771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$97 Billion Invested Since 1956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348413"/>
            <a:ext cx="4070350" cy="4295775"/>
          </a:xfrm>
        </p:spPr>
        <p:txBody>
          <a:bodyPr/>
          <a:lstStyle/>
          <a:p>
            <a:r>
              <a:rPr lang="en-US" sz="1400" dirty="0" smtClean="0"/>
              <a:t>Largest multilateral source of loan/equity financing for the emerging markets private sector</a:t>
            </a:r>
          </a:p>
          <a:p>
            <a:r>
              <a:rPr lang="en-US" sz="1400" dirty="0" smtClean="0"/>
              <a:t>Founded in 1956 with 182 member countries</a:t>
            </a:r>
          </a:p>
          <a:p>
            <a:r>
              <a:rPr lang="en-US" sz="1400" dirty="0" smtClean="0"/>
              <a:t>AAA-rated by S&amp;P and Moody’s</a:t>
            </a:r>
          </a:p>
          <a:p>
            <a:r>
              <a:rPr lang="en-US" sz="1400" dirty="0" smtClean="0"/>
              <a:t>Equity, quasi-equity, loans, risk management and local currency products</a:t>
            </a:r>
          </a:p>
          <a:p>
            <a:r>
              <a:rPr lang="en-US" sz="1400" dirty="0" smtClean="0"/>
              <a:t>Takes market risk with no sovereign guarantees</a:t>
            </a:r>
          </a:p>
          <a:p>
            <a:r>
              <a:rPr lang="en-US" sz="1400" dirty="0" smtClean="0"/>
              <a:t>Promoter of environmental, social, and corporate governance standards</a:t>
            </a:r>
          </a:p>
          <a:p>
            <a:r>
              <a:rPr lang="en-US" sz="1400" dirty="0" smtClean="0"/>
              <a:t>Resources and know-how of a global development bank with the flexibility of a merchant bank</a:t>
            </a:r>
          </a:p>
          <a:p>
            <a:r>
              <a:rPr lang="en-US" sz="1400" dirty="0" smtClean="0"/>
              <a:t>Holds equity in over 722 companies worldwide, 184 of which are funds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0BFC8-DD49-46E6-B9FA-AB0DC48F940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</p:nvPr>
        </p:nvGraphicFramePr>
        <p:xfrm>
          <a:off x="5206581" y="1401415"/>
          <a:ext cx="3172106" cy="171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053"/>
                <a:gridCol w="1586053"/>
              </a:tblGrid>
              <a:tr h="2853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IFC FY2012 Highlights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aseline="0" dirty="0"/>
                    </a:p>
                  </a:txBody>
                  <a:tcPr/>
                </a:tc>
              </a:tr>
              <a:tr h="28532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Portfolio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 smtClean="0"/>
                        <a:t>$31.4 billion</a:t>
                      </a:r>
                      <a:endParaRPr lang="en-US" sz="1200" baseline="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32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Committed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 smtClean="0"/>
                        <a:t>$15.5 billion</a:t>
                      </a:r>
                      <a:endParaRPr lang="en-US" sz="1200" baseline="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32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Mobilized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 smtClean="0"/>
                        <a:t>$4.9 billion</a:t>
                      </a:r>
                      <a:endParaRPr lang="en-US" sz="1200" baseline="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32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# of Companies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 smtClean="0"/>
                        <a:t>1,737</a:t>
                      </a:r>
                      <a:endParaRPr lang="en-US" sz="1200" baseline="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325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# of Countries</a:t>
                      </a:r>
                      <a:endParaRPr lang="en-US" sz="1200" baseline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 smtClean="0"/>
                        <a:t>127</a:t>
                      </a:r>
                      <a:endParaRPr lang="en-US" sz="1200" baseline="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36"/>
          <p:cNvCxnSpPr>
            <a:cxnSpLocks noChangeShapeType="1"/>
          </p:cNvCxnSpPr>
          <p:nvPr/>
        </p:nvCxnSpPr>
        <p:spPr bwMode="auto">
          <a:xfrm rot="5400000" flipH="1" flipV="1">
            <a:off x="2292764" y="3558209"/>
            <a:ext cx="4552122" cy="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graphicFrame>
        <p:nvGraphicFramePr>
          <p:cNvPr id="25602" name="Object 6"/>
          <p:cNvGraphicFramePr>
            <a:graphicFrameLocks noChangeAspect="1"/>
          </p:cNvGraphicFramePr>
          <p:nvPr/>
        </p:nvGraphicFramePr>
        <p:xfrm>
          <a:off x="4700588" y="3359150"/>
          <a:ext cx="4138612" cy="2603500"/>
        </p:xfrm>
        <a:graphic>
          <a:graphicData uri="http://schemas.openxmlformats.org/presentationml/2006/ole">
            <p:oleObj spid="_x0000_s144386" name="Worksheet" r:id="rId4" imgW="4295792" imgH="24764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Broad Range of Financial Products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51314" y="1433444"/>
          <a:ext cx="5566468" cy="426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468"/>
              </a:tblGrid>
              <a:tr h="1122637"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Corporate 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Typically 5-15% shareholding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Long-term investor, typically 6-8 year holding period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 just financial investor, adding to shareholder value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Usually no seat on board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C3022"/>
                    </a:solidFill>
                  </a:tcPr>
                </a:tc>
              </a:tr>
              <a:tr h="417928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6337"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Subordinated loans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Income participating loans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Convertibles 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Other hybrid instruments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5643"/>
                    </a:solidFill>
                  </a:tcPr>
                </a:tc>
              </a:tr>
              <a:tr h="306173"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3236"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Senior Debt (reserve-based lending. corporate finance, project finance)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Fixed/floating rates, US$, Euro and local currencies available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Commercial rates, repayment tailored to project/company needs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Long maturities:  7-12 years, appropriate grace periods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Range of security packages suited to project/country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Mobilization of funds from other lenders and investors, through financings, syndications (IFC “B” Loan structure), underwritings and guarantees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5C84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0BFC8-DD49-46E6-B9FA-AB0DC48F94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Up-Down Arrow 5"/>
          <p:cNvSpPr/>
          <p:nvPr/>
        </p:nvSpPr>
        <p:spPr bwMode="auto">
          <a:xfrm>
            <a:off x="320675" y="1423504"/>
            <a:ext cx="2601429" cy="4283766"/>
          </a:xfrm>
          <a:prstGeom prst="upDownArrow">
            <a:avLst>
              <a:gd name="adj1" fmla="val 59934"/>
              <a:gd name="adj2" fmla="val 2287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7385" y="1840954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rgbClr val="9C3022"/>
                </a:solidFill>
              </a:rPr>
              <a:t>Equity</a:t>
            </a:r>
            <a:endParaRPr lang="en-US" sz="1400" dirty="0">
              <a:solidFill>
                <a:srgbClr val="9C302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190" y="3195983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rgbClr val="005643"/>
                </a:solidFill>
              </a:rPr>
              <a:t>Mezzanine / Quasi-Equity</a:t>
            </a:r>
            <a:endParaRPr lang="en-US" sz="1400" dirty="0">
              <a:solidFill>
                <a:srgbClr val="00564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190" y="4739860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rgbClr val="005C84"/>
                </a:solidFill>
              </a:rPr>
              <a:t>Senior Debts &amp; Equivalents</a:t>
            </a:r>
            <a:endParaRPr lang="en-US" sz="1400" dirty="0">
              <a:solidFill>
                <a:srgbClr val="005C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875" y="247400"/>
            <a:ext cx="8382000" cy="914400"/>
          </a:xfrm>
        </p:spPr>
        <p:txBody>
          <a:bodyPr/>
          <a:lstStyle/>
          <a:p>
            <a:r>
              <a:rPr lang="en-US" b="1" dirty="0" smtClean="0"/>
              <a:t>Advisory Business Lines and Products</a:t>
            </a:r>
          </a:p>
        </p:txBody>
      </p:sp>
      <p:sp>
        <p:nvSpPr>
          <p:cNvPr id="25603" name="AutoShape 4"/>
          <p:cNvSpPr>
            <a:spLocks noChangeAspect="1" noChangeArrowheads="1" noTextEdit="1"/>
          </p:cNvSpPr>
          <p:nvPr/>
        </p:nvSpPr>
        <p:spPr bwMode="auto">
          <a:xfrm>
            <a:off x="228600" y="1219200"/>
            <a:ext cx="8763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99850" y="1141022"/>
            <a:ext cx="190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rgbClr val="9C3022"/>
                </a:solidFill>
                <a:latin typeface="+mj-lt"/>
                <a:ea typeface="+mj-ea"/>
                <a:cs typeface="+mj-cs"/>
              </a:rPr>
              <a:t>Access to Finance</a:t>
            </a:r>
          </a:p>
        </p:txBody>
      </p:sp>
      <p:sp>
        <p:nvSpPr>
          <p:cNvPr id="25610" name="Rectangle 38"/>
          <p:cNvSpPr>
            <a:spLocks noChangeArrowheads="1"/>
          </p:cNvSpPr>
          <p:nvPr/>
        </p:nvSpPr>
        <p:spPr bwMode="auto">
          <a:xfrm>
            <a:off x="2504511" y="1141025"/>
            <a:ext cx="19012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rgbClr val="C79316"/>
                </a:solidFill>
                <a:latin typeface="+mj-lt"/>
                <a:ea typeface="+mj-ea"/>
                <a:cs typeface="+mj-cs"/>
              </a:rPr>
              <a:t>Investment </a:t>
            </a:r>
            <a:r>
              <a:rPr lang="en-US" sz="1800" b="1" dirty="0" smtClean="0">
                <a:solidFill>
                  <a:srgbClr val="C79316"/>
                </a:solidFill>
                <a:latin typeface="+mj-lt"/>
                <a:ea typeface="+mj-ea"/>
                <a:cs typeface="+mj-cs"/>
              </a:rPr>
              <a:t>Climate</a:t>
            </a:r>
          </a:p>
        </p:txBody>
      </p:sp>
      <p:sp>
        <p:nvSpPr>
          <p:cNvPr id="25618" name="Rectangle 74"/>
          <p:cNvSpPr>
            <a:spLocks noChangeArrowheads="1"/>
          </p:cNvSpPr>
          <p:nvPr/>
        </p:nvSpPr>
        <p:spPr bwMode="auto">
          <a:xfrm>
            <a:off x="4524495" y="1151909"/>
            <a:ext cx="24344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rgbClr val="005643"/>
                </a:solidFill>
                <a:latin typeface="+mj-lt"/>
                <a:ea typeface="+mj-ea"/>
                <a:cs typeface="+mj-cs"/>
              </a:rPr>
              <a:t>Public Private Partnerships</a:t>
            </a:r>
          </a:p>
        </p:txBody>
      </p:sp>
      <p:sp>
        <p:nvSpPr>
          <p:cNvPr id="25620" name="Rectangle 78"/>
          <p:cNvSpPr>
            <a:spLocks noChangeArrowheads="1"/>
          </p:cNvSpPr>
          <p:nvPr/>
        </p:nvSpPr>
        <p:spPr bwMode="auto">
          <a:xfrm>
            <a:off x="6988085" y="1171700"/>
            <a:ext cx="190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rgbClr val="5C3160"/>
                </a:solidFill>
                <a:latin typeface="+mj-lt"/>
                <a:ea typeface="+mj-ea"/>
                <a:cs typeface="+mj-cs"/>
              </a:rPr>
              <a:t>Sustainable </a:t>
            </a:r>
            <a:r>
              <a:rPr lang="en-US" sz="1800" b="1" dirty="0" smtClean="0">
                <a:solidFill>
                  <a:srgbClr val="5C3160"/>
                </a:solidFill>
                <a:latin typeface="+mj-lt"/>
                <a:ea typeface="+mj-ea"/>
                <a:cs typeface="+mj-cs"/>
              </a:rPr>
              <a:t>Business</a:t>
            </a:r>
          </a:p>
        </p:txBody>
      </p:sp>
      <p:sp>
        <p:nvSpPr>
          <p:cNvPr id="25636" name="Rectangle 143"/>
          <p:cNvSpPr>
            <a:spLocks noChangeArrowheads="1"/>
          </p:cNvSpPr>
          <p:nvPr/>
        </p:nvSpPr>
        <p:spPr bwMode="auto">
          <a:xfrm>
            <a:off x="4839768" y="2105569"/>
            <a:ext cx="1513527" cy="24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005643"/>
              </a:buClr>
            </a:pPr>
            <a:r>
              <a:rPr lang="en-US" sz="1400" dirty="0" smtClean="0">
                <a:latin typeface="+mn-lt"/>
                <a:cs typeface="+mn-cs"/>
              </a:rPr>
              <a:t>Assist national and municipal governments to implement private-sector participation projects in infrastructure, health and education.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6883" y="2054437"/>
            <a:ext cx="1995055" cy="399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Microfinance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SME Banking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Credit Bureaus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Insurance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Leasing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Sustainable Energy Finance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Collateral Registries/Secured Transactions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Risk Management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Trade Finance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Housing Finance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9C3022"/>
              </a:buClr>
            </a:pPr>
            <a:r>
              <a:rPr lang="en-US" sz="1400" dirty="0" smtClean="0">
                <a:latin typeface="+mn-lt"/>
                <a:cs typeface="+mn-cs"/>
              </a:rPr>
              <a:t>Agribusiness Finance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17564" y="2066313"/>
            <a:ext cx="2030685" cy="365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C79316"/>
              </a:buClr>
            </a:pPr>
            <a:r>
              <a:rPr lang="en-US" sz="1400" dirty="0" smtClean="0">
                <a:latin typeface="+mn-lt"/>
                <a:cs typeface="+mn-cs"/>
              </a:rPr>
              <a:t>Business Entry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C79316"/>
              </a:buClr>
            </a:pPr>
            <a:r>
              <a:rPr lang="en-US" sz="1400" dirty="0" smtClean="0">
                <a:latin typeface="+mn-lt"/>
                <a:cs typeface="+mn-cs"/>
              </a:rPr>
              <a:t>Business Operations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C79316"/>
              </a:buClr>
            </a:pPr>
            <a:r>
              <a:rPr lang="en-US" sz="1400" dirty="0" smtClean="0">
                <a:latin typeface="+mn-lt"/>
                <a:cs typeface="+mn-cs"/>
              </a:rPr>
              <a:t>Investment Policy &amp; Promotion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C79316"/>
              </a:buClr>
            </a:pPr>
            <a:r>
              <a:rPr lang="en-US" sz="1400" dirty="0" smtClean="0">
                <a:latin typeface="+mn-lt"/>
                <a:cs typeface="+mn-cs"/>
              </a:rPr>
              <a:t>Alternative Dispute Resolution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C79316"/>
              </a:buClr>
            </a:pPr>
            <a:r>
              <a:rPr lang="en-US" sz="1400" dirty="0" smtClean="0">
                <a:latin typeface="+mn-lt"/>
                <a:cs typeface="+mn-cs"/>
              </a:rPr>
              <a:t>Business Taxation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C79316"/>
              </a:buClr>
            </a:pPr>
            <a:r>
              <a:rPr lang="en-US" sz="1400" dirty="0" smtClean="0">
                <a:latin typeface="+mn-lt"/>
                <a:cs typeface="+mn-cs"/>
              </a:rPr>
              <a:t>Sub-National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C79316"/>
              </a:buClr>
            </a:pPr>
            <a:r>
              <a:rPr lang="en-US" sz="1400" dirty="0" smtClean="0">
                <a:latin typeface="+mn-lt"/>
                <a:cs typeface="+mn-cs"/>
              </a:rPr>
              <a:t>Doing Business Reform Advisory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C79316"/>
              </a:buClr>
            </a:pPr>
            <a:r>
              <a:rPr lang="en-US" sz="1400" dirty="0" smtClean="0">
                <a:latin typeface="+mn-lt"/>
                <a:cs typeface="+mn-cs"/>
              </a:rPr>
              <a:t>Trade Logistics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C79316"/>
              </a:buClr>
            </a:pPr>
            <a:r>
              <a:rPr lang="en-US" sz="1400" dirty="0" smtClean="0">
                <a:latin typeface="+mn-lt"/>
                <a:cs typeface="+mn-cs"/>
              </a:rPr>
              <a:t>Public Private Dialogue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06455" y="2066322"/>
            <a:ext cx="1816912" cy="330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5C3160"/>
              </a:buClr>
            </a:pPr>
            <a:r>
              <a:rPr lang="en-US" sz="1400" dirty="0" smtClean="0">
                <a:latin typeface="+mn-lt"/>
                <a:cs typeface="+mn-cs"/>
              </a:rPr>
              <a:t>Clean Energy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5C3160"/>
              </a:buClr>
            </a:pPr>
            <a:r>
              <a:rPr lang="en-US" sz="1400" dirty="0" smtClean="0">
                <a:latin typeface="+mn-lt"/>
                <a:cs typeface="+mn-cs"/>
              </a:rPr>
              <a:t>Resource Efficiency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5C3160"/>
              </a:buClr>
            </a:pPr>
            <a:r>
              <a:rPr lang="en-US" sz="1400" dirty="0" smtClean="0">
                <a:latin typeface="+mn-lt"/>
                <a:cs typeface="+mn-cs"/>
              </a:rPr>
              <a:t>EST Standards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5C3160"/>
              </a:buClr>
            </a:pPr>
            <a:r>
              <a:rPr lang="en-US" sz="1400" dirty="0" smtClean="0">
                <a:latin typeface="+mn-lt"/>
                <a:cs typeface="+mn-cs"/>
              </a:rPr>
              <a:t>SME &amp; Farmer Capacity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5C3160"/>
              </a:buClr>
            </a:pPr>
            <a:r>
              <a:rPr lang="en-US" sz="1400" dirty="0" smtClean="0">
                <a:latin typeface="+mn-lt"/>
                <a:cs typeface="+mn-cs"/>
              </a:rPr>
              <a:t>Local Benefits Management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5C3160"/>
              </a:buClr>
            </a:pPr>
            <a:r>
              <a:rPr lang="en-US" sz="1400" dirty="0" smtClean="0">
                <a:latin typeface="+mn-lt"/>
                <a:cs typeface="+mn-cs"/>
              </a:rPr>
              <a:t>Corporate Governance</a:t>
            </a:r>
          </a:p>
          <a:p>
            <a:pPr marL="171450" indent="-171450" eaLnBrk="0" hangingPunct="0">
              <a:lnSpc>
                <a:spcPct val="115000"/>
              </a:lnSpc>
              <a:spcBef>
                <a:spcPct val="20000"/>
              </a:spcBef>
              <a:buClr>
                <a:srgbClr val="5C3160"/>
              </a:buClr>
            </a:pPr>
            <a:r>
              <a:rPr lang="en-US" sz="1400" dirty="0" smtClean="0">
                <a:latin typeface="+mn-lt"/>
                <a:cs typeface="+mn-cs"/>
              </a:rPr>
              <a:t>Sustainable Investing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25046" y="1676791"/>
            <a:ext cx="1643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(financial institutions)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871603" y="1676797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(governments)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73439" y="1674820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(governments)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031890" y="1688677"/>
            <a:ext cx="17876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(real sector companies)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3" name="Straight Connector 36"/>
          <p:cNvCxnSpPr>
            <a:cxnSpLocks noChangeShapeType="1"/>
          </p:cNvCxnSpPr>
          <p:nvPr/>
        </p:nvCxnSpPr>
        <p:spPr bwMode="auto">
          <a:xfrm rot="5400000" flipH="1" flipV="1">
            <a:off x="2292764" y="3451334"/>
            <a:ext cx="4552122" cy="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74" name="Straight Connector 36"/>
          <p:cNvCxnSpPr>
            <a:cxnSpLocks noChangeShapeType="1"/>
          </p:cNvCxnSpPr>
          <p:nvPr/>
        </p:nvCxnSpPr>
        <p:spPr bwMode="auto">
          <a:xfrm rot="5400000" flipH="1" flipV="1">
            <a:off x="-13028" y="3461228"/>
            <a:ext cx="4552122" cy="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75" name="Straight Connector 36"/>
          <p:cNvCxnSpPr>
            <a:cxnSpLocks noChangeShapeType="1"/>
          </p:cNvCxnSpPr>
          <p:nvPr/>
        </p:nvCxnSpPr>
        <p:spPr bwMode="auto">
          <a:xfrm rot="5400000" flipH="1" flipV="1">
            <a:off x="4616369" y="3399876"/>
            <a:ext cx="4552122" cy="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F5B9-C4F9-4994-BC3C-3FA1A6071B5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68450" y="2784475"/>
            <a:ext cx="6316663" cy="127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400" b="1" kern="0" dirty="0" smtClean="0">
                <a:solidFill>
                  <a:srgbClr val="215477"/>
                </a:solidFill>
                <a:latin typeface="Trebuchet MS"/>
              </a:rPr>
              <a:t>Infrastructure &amp; Natural Resources</a:t>
            </a:r>
          </a:p>
        </p:txBody>
      </p:sp>
      <p:cxnSp>
        <p:nvCxnSpPr>
          <p:cNvPr id="6" name="Straight Connector 36"/>
          <p:cNvCxnSpPr>
            <a:cxnSpLocks noChangeShapeType="1"/>
          </p:cNvCxnSpPr>
          <p:nvPr/>
        </p:nvCxnSpPr>
        <p:spPr bwMode="auto">
          <a:xfrm>
            <a:off x="3012143" y="3509682"/>
            <a:ext cx="3383984" cy="8771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49" y="330838"/>
            <a:ext cx="8487053" cy="563562"/>
          </a:xfrm>
        </p:spPr>
        <p:txBody>
          <a:bodyPr/>
          <a:lstStyle/>
          <a:p>
            <a:pPr lvl="0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ea typeface="ヒラギノ角ゴ Pro W3" pitchFamily="-111" charset="-128"/>
              </a:rPr>
              <a:t>Investing Across Infrastructure &amp;  Natural Resources</a:t>
            </a:r>
            <a:br>
              <a:rPr lang="en-US" dirty="0" smtClean="0">
                <a:ea typeface="ヒラギノ角ゴ Pro W3" pitchFamily="-111" charset="-128"/>
              </a:rPr>
            </a:b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9E9D1-A262-4DFB-A0E3-9ED7459E15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36"/>
          <p:cNvCxnSpPr>
            <a:cxnSpLocks noChangeShapeType="1"/>
          </p:cNvCxnSpPr>
          <p:nvPr/>
        </p:nvCxnSpPr>
        <p:spPr bwMode="auto">
          <a:xfrm flipV="1">
            <a:off x="261055" y="867304"/>
            <a:ext cx="8575675" cy="1270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11" name="Rectangle 10"/>
          <p:cNvSpPr/>
          <p:nvPr/>
        </p:nvSpPr>
        <p:spPr bwMode="auto">
          <a:xfrm>
            <a:off x="162102" y="347663"/>
            <a:ext cx="8842375" cy="564832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15888" indent="-115888"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3087" y="1188174"/>
            <a:ext cx="6669123" cy="1277273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9063" indent="-119063" eaLnBrk="0" hangingPunct="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Current </a:t>
            </a:r>
            <a:r>
              <a:rPr lang="en-US" sz="1400" dirty="0">
                <a:solidFill>
                  <a:schemeClr val="tx1"/>
                </a:solidFill>
                <a:ea typeface="ＭＳ Ｐゴシック" pitchFamily="34" charset="-128"/>
              </a:rPr>
              <a:t>portfolio: </a:t>
            </a: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$9.2 </a:t>
            </a:r>
            <a:r>
              <a:rPr lang="en-US" sz="1400" dirty="0" err="1" smtClean="0">
                <a:solidFill>
                  <a:schemeClr val="tx1"/>
                </a:solidFill>
                <a:ea typeface="ＭＳ Ｐゴシック" pitchFamily="34" charset="-128"/>
              </a:rPr>
              <a:t>bn</a:t>
            </a: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en-US" sz="1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19063" indent="-119063" algn="l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FY12 investments: $4.3 </a:t>
            </a:r>
            <a:r>
              <a:rPr lang="en-US" sz="1400" dirty="0" err="1" smtClean="0">
                <a:solidFill>
                  <a:schemeClr val="tx1"/>
                </a:solidFill>
                <a:ea typeface="ＭＳ Ｐゴシック" pitchFamily="34" charset="-128"/>
              </a:rPr>
              <a:t>bn</a:t>
            </a: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, including $2.1 </a:t>
            </a:r>
            <a:r>
              <a:rPr lang="en-US" sz="1400" dirty="0" err="1" smtClean="0">
                <a:solidFill>
                  <a:schemeClr val="tx1"/>
                </a:solidFill>
                <a:ea typeface="ＭＳ Ｐゴシック" pitchFamily="34" charset="-128"/>
              </a:rPr>
              <a:t>bn</a:t>
            </a: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 in mobilizations</a:t>
            </a:r>
            <a:endParaRPr lang="en-US" sz="1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19063" indent="-119063" algn="l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Local presence in key markets</a:t>
            </a:r>
          </a:p>
          <a:p>
            <a:pPr marL="119063" indent="-119063" algn="l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Extended team covering both global giants and local leaders</a:t>
            </a:r>
            <a:endParaRPr lang="en-US" sz="1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5" name="Content Placeholder 5"/>
          <p:cNvGraphicFramePr>
            <a:graphicFrameLocks noGrp="1"/>
          </p:cNvGraphicFramePr>
          <p:nvPr>
            <p:ph idx="1"/>
          </p:nvPr>
        </p:nvGraphicFramePr>
        <p:xfrm>
          <a:off x="211478" y="3090918"/>
          <a:ext cx="8736695" cy="264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212035"/>
                <a:gridCol w="1280160"/>
                <a:gridCol w="212035"/>
                <a:gridCol w="1280160"/>
                <a:gridCol w="212035"/>
                <a:gridCol w="1280160"/>
                <a:gridCol w="212035"/>
                <a:gridCol w="1279475"/>
                <a:gridCol w="208280"/>
                <a:gridCol w="1280160"/>
              </a:tblGrid>
              <a:tr h="497363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aseline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Utilities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6A1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Transport Infrastructure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D7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Transport Services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430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Natural Resources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DD1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Telecom, Media, Tech</a:t>
                      </a:r>
                    </a:p>
                    <a:p>
                      <a:pPr algn="ctr"/>
                      <a:endParaRPr lang="en-US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6600"/>
                    </a:solidFill>
                  </a:tcPr>
                </a:tc>
              </a:tr>
              <a:tr h="2006048">
                <a:tc>
                  <a:txBody>
                    <a:bodyPr/>
                    <a:lstStyle/>
                    <a:p>
                      <a:pPr marL="119063" lvl="0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Generation, thermal and renewable</a:t>
                      </a:r>
                    </a:p>
                    <a:p>
                      <a:pPr marL="119063" lvl="0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Transmission</a:t>
                      </a:r>
                    </a:p>
                    <a:p>
                      <a:pPr marL="119063" lvl="0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</a:p>
                    <a:p>
                      <a:pPr marL="119063" lvl="0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Utilities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50" baseline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Water, Waste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Privatized Public Services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endParaRPr lang="en-US" sz="11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Airports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Railroads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endParaRPr lang="en-US" sz="11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Shipping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Airlines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Rolling Stock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endParaRPr lang="en-US" sz="11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 &amp; Gas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 Distribution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Mining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Pipelines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None/>
                      </a:pPr>
                      <a:endParaRPr lang="en-US" sz="115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Broadband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Centers</a:t>
                      </a:r>
                    </a:p>
                    <a:p>
                      <a:pPr marL="119063" indent="-119063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14C6D"/>
                        </a:buClr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E-banking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28" y="330838"/>
            <a:ext cx="7772400" cy="563562"/>
          </a:xfrm>
        </p:spPr>
        <p:txBody>
          <a:bodyPr/>
          <a:lstStyle/>
          <a:p>
            <a:r>
              <a:rPr lang="en-US" dirty="0" smtClean="0"/>
              <a:t> Infrastructure and Natural Resources  Globally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9E9D1-A262-4DFB-A0E3-9ED7459E15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Content Placeholder 45"/>
          <p:cNvSpPr>
            <a:spLocks noGrp="1"/>
          </p:cNvSpPr>
          <p:nvPr>
            <p:ph sz="half" idx="1"/>
          </p:nvPr>
        </p:nvSpPr>
        <p:spPr>
          <a:xfrm>
            <a:off x="474323" y="1555711"/>
            <a:ext cx="3654288" cy="4237385"/>
          </a:xfrm>
        </p:spPr>
        <p:txBody>
          <a:bodyPr/>
          <a:lstStyle/>
          <a:p>
            <a:pPr>
              <a:buNone/>
            </a:pPr>
            <a:endParaRPr lang="en-US" sz="12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1200" dirty="0" smtClean="0"/>
              <a:t>Globally, IFC’s Natural Resources and Infrastructure outstanding portfolio totals to US$9.2bn; 2% of IFC’s global portfolio. (As of June 2012)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200" dirty="0" smtClean="0"/>
              <a:t>The Latin American and Caribbean region represents Infrastructure &amp; NR’s largest exposure at 29%, followed by Africa and  Central and Eastern Europe, at 17% 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200" dirty="0" smtClean="0"/>
              <a:t>Power represents the largest exposure, accounting  for  33%,	followed by Transport at 22%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62996" y="1130299"/>
            <a:ext cx="3708400" cy="5080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Infrastructure Portfolio Breakdown by Departments –Outstanding Portfolio – June 2012</a:t>
            </a:r>
          </a:p>
          <a:p>
            <a:pPr algn="ctr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63275" y="1130299"/>
            <a:ext cx="3708400" cy="5080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Infrastructure and Natural Resources Overview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10" name="Straight Connector 36"/>
          <p:cNvCxnSpPr>
            <a:cxnSpLocks noChangeShapeType="1"/>
          </p:cNvCxnSpPr>
          <p:nvPr/>
        </p:nvCxnSpPr>
        <p:spPr bwMode="auto">
          <a:xfrm flipV="1">
            <a:off x="261055" y="867304"/>
            <a:ext cx="8575675" cy="12700"/>
          </a:xfrm>
          <a:prstGeom prst="line">
            <a:avLst/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11" name="Rectangle 10"/>
          <p:cNvSpPr/>
          <p:nvPr/>
        </p:nvSpPr>
        <p:spPr bwMode="auto">
          <a:xfrm>
            <a:off x="162102" y="347663"/>
            <a:ext cx="8842375" cy="564832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15888" indent="-115888">
              <a:defRPr/>
            </a:pPr>
            <a:endParaRPr lang="en-US" sz="1300">
              <a:solidFill>
                <a:srgbClr val="000000"/>
              </a:solidFill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5034580" y="1741245"/>
          <a:ext cx="35177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11451</TotalTime>
  <Words>2206</Words>
  <Application>Microsoft Office PowerPoint</Application>
  <PresentationFormat>On-screen Show (4:3)</PresentationFormat>
  <Paragraphs>552</Paragraphs>
  <Slides>33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Default Design</vt:lpstr>
      <vt:lpstr>Custom Design</vt:lpstr>
      <vt:lpstr>1_Default Design</vt:lpstr>
      <vt:lpstr>3_Default Design</vt:lpstr>
      <vt:lpstr>5_Default Design</vt:lpstr>
      <vt:lpstr>Worksheet</vt:lpstr>
      <vt:lpstr>CorelDRAW</vt:lpstr>
      <vt:lpstr>Slide 1</vt:lpstr>
      <vt:lpstr>Slide 2</vt:lpstr>
      <vt:lpstr>Slide 3</vt:lpstr>
      <vt:lpstr>Over $97 Billion Invested Since 1956</vt:lpstr>
      <vt:lpstr>A Broad Range of Financial Products</vt:lpstr>
      <vt:lpstr>Advisory Business Lines and Products</vt:lpstr>
      <vt:lpstr>Slide 7</vt:lpstr>
      <vt:lpstr>  Investing Across Infrastructure &amp;  Natural Resources </vt:lpstr>
      <vt:lpstr> Infrastructure and Natural Resources  Globally</vt:lpstr>
      <vt:lpstr> Infrastructure and Natural Resources in EMENA  </vt:lpstr>
      <vt:lpstr>IFC Deal Criteria for Infrastructure Projects</vt:lpstr>
      <vt:lpstr>Notable IFC Infrastructure Projects in the Balkans</vt:lpstr>
      <vt:lpstr>The Balkans Renewable Energy and PPP Program</vt:lpstr>
      <vt:lpstr>Slide 14</vt:lpstr>
      <vt:lpstr>IFC is a Leading Investor in Emerging Markets Power</vt:lpstr>
      <vt:lpstr>IFC’s Global Power Portfolio</vt:lpstr>
      <vt:lpstr>IFC Has Strong and Differing Role in Supporting Each Renewable Technology</vt:lpstr>
      <vt:lpstr>Slide 18</vt:lpstr>
      <vt:lpstr>Selected Investments in Power in EMENA</vt:lpstr>
      <vt:lpstr>Diverse Clients Trust IFC as a Power Sector Partner</vt:lpstr>
      <vt:lpstr>Slide 21</vt:lpstr>
      <vt:lpstr>IFC’s TMT Portfolio in the EMENA Region </vt:lpstr>
      <vt:lpstr>Slide 23</vt:lpstr>
      <vt:lpstr>IFC’s Transport Portfolio in the EMENA Region </vt:lpstr>
      <vt:lpstr>Slide 25</vt:lpstr>
      <vt:lpstr>Slide 26</vt:lpstr>
      <vt:lpstr>Slide 27</vt:lpstr>
      <vt:lpstr>Slide 28</vt:lpstr>
      <vt:lpstr>Slide 29</vt:lpstr>
      <vt:lpstr>Slide 30</vt:lpstr>
      <vt:lpstr>IFC’s Utilities and Water Portfolio in the EMENA Region </vt:lpstr>
      <vt:lpstr>Contact</vt:lpstr>
      <vt:lpstr>Slide 33</vt:lpstr>
    </vt:vector>
  </TitlesOfParts>
  <Company>CVI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Gralla</dc:creator>
  <cp:lastModifiedBy>skukoljac</cp:lastModifiedBy>
  <cp:revision>823</cp:revision>
  <dcterms:created xsi:type="dcterms:W3CDTF">2007-03-26T18:34:25Z</dcterms:created>
  <dcterms:modified xsi:type="dcterms:W3CDTF">2013-04-12T13:29:00Z</dcterms:modified>
</cp:coreProperties>
</file>